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9FC5-A20D-4D4C-A387-95BCD7E5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7822-89F5-4130-B637-10FB5311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4011-E59C-4E0D-A806-67E79983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7116-5E51-4A35-B3B7-03F9D3D9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6C47-39A1-4C5C-8423-A5424A4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231-4D4F-4778-BCCF-41CAD08F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64868-DBCA-46B2-A7F6-B0B189AA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5690-348F-42E9-BF4D-110ACECF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7426-B572-4DB5-AACA-431817FF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D640-47B0-42B5-8468-D3D2D92A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53F51-A794-4ED9-A0F5-78FFB3731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E8654-C69A-45D2-8678-DB9983C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FC8-4D01-4E3A-812C-02E336A8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27F1-DEDC-4746-B4B3-C6BC605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EB11-7675-49A2-9001-6B2B093A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366-133A-461E-9723-0D3B5E1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80EB-CCC8-4CEC-98CD-95C199B7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1E5F-354B-49A2-9F82-4632A025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AF3E-43DB-44A7-8354-EEC53CF6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86BE-7391-4195-A4E7-527CE3D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26AB-213D-4A9E-8735-11FD0C0E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36E4-9873-4ADC-8BA9-E85BE051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F1FF-872D-4224-BE82-D416EC70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0768-B7D0-4CF8-8592-14C114B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7372-50A9-4483-A24A-DC32CE6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EF88-E20C-482E-AFA0-EA3082EB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6E84-835F-451C-AF2A-F9B7B965D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1BEB-AEB7-4C5B-8914-51A5238E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92A3-776C-448D-976D-1FFADC38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D094C-BCED-418A-92A5-E9555C5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2B20-8014-47DB-80E6-4F29278F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7F60-DCAA-4BC2-BF44-4D458BB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4E6B-77D5-4E29-995B-2B035498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C00F-6E2D-4F18-B222-608FB1D2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744B1-CBFE-43C3-B44E-A6F87544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8ABB-03E6-4121-8754-207EF8965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0E3EB-C6F3-45FA-A7E2-56DB4C84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38CB4-F399-4F77-A5E4-77381A6C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799AE-18FD-4541-BD75-497086BB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DF39-FB34-459D-97D6-3078B0B9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8474-19B0-488C-AA5F-7F2C955C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9628-726F-445E-91B1-C2C4CE4D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4E349-3C45-4200-8137-72C11FD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ACD0-0667-41E4-821A-B11DC93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4D867-5BE5-46C0-81E7-B18F662A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C8314-904B-4F05-993C-A805612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A56C-5D3B-4DF2-927A-660DC177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5F3F-6C21-44DB-A1BF-62750052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B8A0-4104-4942-8347-CB19B0DA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3159-2D1F-42F8-8236-0968A6DE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A7375-5AC7-42CA-BBE1-F83187F1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A57A-4A78-43B1-922C-AB153AC1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EEC9-E658-4F53-90C6-4C3E8385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604D-828C-4BE5-95E0-3C7634685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4FF7-AD58-45E2-8EA9-D130202FA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F1AA3-748B-4994-B810-57A1318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2AB9-C4D7-48C6-BEEA-1ADF15E2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B9E76-6173-474E-B6AE-59B802F2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972B4-9B63-4253-866A-43365A58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F260-E872-4F65-9559-DC3904BB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C4B3-E777-47F7-A4B2-7AA962BB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5904-D0A7-48C5-95E9-2172FA4A1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051F-471B-4A67-9557-8F5F9FE2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BCCD5-9B2F-451F-828C-1D06EFE84227}"/>
              </a:ext>
            </a:extLst>
          </p:cNvPr>
          <p:cNvSpPr/>
          <p:nvPr/>
        </p:nvSpPr>
        <p:spPr>
          <a:xfrm>
            <a:off x="8328572" y="2614071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C58FE-4856-40CC-B148-DDAE040EBFA2}"/>
              </a:ext>
            </a:extLst>
          </p:cNvPr>
          <p:cNvSpPr/>
          <p:nvPr/>
        </p:nvSpPr>
        <p:spPr>
          <a:xfrm>
            <a:off x="3289764" y="1232184"/>
            <a:ext cx="177165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FDCF7-E23E-4768-9790-51694B84953A}"/>
              </a:ext>
            </a:extLst>
          </p:cNvPr>
          <p:cNvSpPr/>
          <p:nvPr/>
        </p:nvSpPr>
        <p:spPr>
          <a:xfrm>
            <a:off x="3819137" y="2776930"/>
            <a:ext cx="1504422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03BDB4-0DFD-4E2A-9C52-0B44E28D0888}"/>
              </a:ext>
            </a:extLst>
          </p:cNvPr>
          <p:cNvSpPr/>
          <p:nvPr/>
        </p:nvSpPr>
        <p:spPr>
          <a:xfrm>
            <a:off x="269501" y="3338002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C22EFB-413E-4392-9925-492EF2EBA08D}"/>
              </a:ext>
            </a:extLst>
          </p:cNvPr>
          <p:cNvSpPr/>
          <p:nvPr/>
        </p:nvSpPr>
        <p:spPr>
          <a:xfrm>
            <a:off x="2180837" y="3728219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5E3A8-28C7-4EFA-AF8F-92729859192C}"/>
              </a:ext>
            </a:extLst>
          </p:cNvPr>
          <p:cNvSpPr/>
          <p:nvPr/>
        </p:nvSpPr>
        <p:spPr>
          <a:xfrm>
            <a:off x="9163598" y="1647222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7CBD5E-2ECD-458F-ABF5-94E384677FB4}"/>
              </a:ext>
            </a:extLst>
          </p:cNvPr>
          <p:cNvSpPr/>
          <p:nvPr/>
        </p:nvSpPr>
        <p:spPr>
          <a:xfrm>
            <a:off x="9605152" y="2751876"/>
            <a:ext cx="1638300" cy="801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Nickname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942940-94AA-4833-B640-86D4828BD162}"/>
              </a:ext>
            </a:extLst>
          </p:cNvPr>
          <p:cNvSpPr/>
          <p:nvPr/>
        </p:nvSpPr>
        <p:spPr>
          <a:xfrm>
            <a:off x="220457" y="2194599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Telephone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A21589-A33E-48E5-98AF-25BF103C6D2E}"/>
              </a:ext>
            </a:extLst>
          </p:cNvPr>
          <p:cNvSpPr/>
          <p:nvPr/>
        </p:nvSpPr>
        <p:spPr>
          <a:xfrm>
            <a:off x="6525100" y="3038265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4357B-A063-49B3-B0B0-C27C88929A2F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9024875" y="3204621"/>
            <a:ext cx="0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095528-3A4E-4E0F-9572-8E6BC35CDB44}"/>
              </a:ext>
            </a:extLst>
          </p:cNvPr>
          <p:cNvCxnSpPr>
            <a:cxnSpLocks/>
          </p:cNvCxnSpPr>
          <p:nvPr/>
        </p:nvCxnSpPr>
        <p:spPr>
          <a:xfrm flipH="1">
            <a:off x="2672504" y="2513697"/>
            <a:ext cx="212703" cy="12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F56642-0006-4981-94DC-FEC127D6A136}"/>
              </a:ext>
            </a:extLst>
          </p:cNvPr>
          <p:cNvCxnSpPr>
            <a:cxnSpLocks/>
          </p:cNvCxnSpPr>
          <p:nvPr/>
        </p:nvCxnSpPr>
        <p:spPr>
          <a:xfrm flipH="1">
            <a:off x="1460525" y="2513697"/>
            <a:ext cx="986168" cy="84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5B9F61-4DFB-4671-A7CC-DFDED1B19A1F}"/>
              </a:ext>
            </a:extLst>
          </p:cNvPr>
          <p:cNvCxnSpPr>
            <a:cxnSpLocks/>
          </p:cNvCxnSpPr>
          <p:nvPr/>
        </p:nvCxnSpPr>
        <p:spPr>
          <a:xfrm flipH="1">
            <a:off x="1693524" y="2205303"/>
            <a:ext cx="416189" cy="2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4A9557-E648-4159-AB95-B375E3721E5F}"/>
              </a:ext>
            </a:extLst>
          </p:cNvPr>
          <p:cNvCxnSpPr>
            <a:cxnSpLocks/>
            <a:stCxn id="94" idx="3"/>
            <a:endCxn id="12" idx="3"/>
          </p:cNvCxnSpPr>
          <p:nvPr/>
        </p:nvCxnSpPr>
        <p:spPr>
          <a:xfrm flipV="1">
            <a:off x="3185681" y="1915112"/>
            <a:ext cx="363535" cy="30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9DD95-44A0-4CA0-A2C6-AEE999F10C41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8869149" y="1686681"/>
            <a:ext cx="16636" cy="92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D2939A-5066-4031-9726-CF62A1F7D8B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173516" y="2476552"/>
            <a:ext cx="645621" cy="70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27131349-C711-44C6-B9C9-D4EAAC462FAA}"/>
              </a:ext>
            </a:extLst>
          </p:cNvPr>
          <p:cNvSpPr/>
          <p:nvPr/>
        </p:nvSpPr>
        <p:spPr>
          <a:xfrm>
            <a:off x="8486712" y="3604395"/>
            <a:ext cx="1076325" cy="9239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1E96DD-5D67-49F6-B25C-3B75BF410C67}"/>
              </a:ext>
            </a:extLst>
          </p:cNvPr>
          <p:cNvCxnSpPr>
            <a:cxnSpLocks/>
          </p:cNvCxnSpPr>
          <p:nvPr/>
        </p:nvCxnSpPr>
        <p:spPr>
          <a:xfrm flipH="1">
            <a:off x="9051780" y="4474543"/>
            <a:ext cx="12342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B4A9334-8D32-4D7B-AC40-619A177C3E09}"/>
              </a:ext>
            </a:extLst>
          </p:cNvPr>
          <p:cNvSpPr/>
          <p:nvPr/>
        </p:nvSpPr>
        <p:spPr>
          <a:xfrm>
            <a:off x="8490727" y="4956894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3332CC-101F-4418-8A90-BF0CD1095AA2}"/>
              </a:ext>
            </a:extLst>
          </p:cNvPr>
          <p:cNvCxnSpPr>
            <a:cxnSpLocks/>
          </p:cNvCxnSpPr>
          <p:nvPr/>
        </p:nvCxnSpPr>
        <p:spPr>
          <a:xfrm flipV="1">
            <a:off x="9191040" y="2406961"/>
            <a:ext cx="299475" cy="2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C3F90BF-069D-44AA-8411-CAC543AE87D4}"/>
              </a:ext>
            </a:extLst>
          </p:cNvPr>
          <p:cNvSpPr/>
          <p:nvPr/>
        </p:nvSpPr>
        <p:spPr>
          <a:xfrm>
            <a:off x="2071256" y="1924821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5DE2AC1-4D89-40B2-89A1-565E1918CBEF}"/>
              </a:ext>
            </a:extLst>
          </p:cNvPr>
          <p:cNvSpPr/>
          <p:nvPr/>
        </p:nvSpPr>
        <p:spPr>
          <a:xfrm>
            <a:off x="1223888" y="841798"/>
            <a:ext cx="177165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A7C4859-0C67-48AC-AE28-1C8E89585A05}"/>
              </a:ext>
            </a:extLst>
          </p:cNvPr>
          <p:cNvCxnSpPr>
            <a:cxnSpLocks/>
          </p:cNvCxnSpPr>
          <p:nvPr/>
        </p:nvCxnSpPr>
        <p:spPr>
          <a:xfrm flipH="1" flipV="1">
            <a:off x="2044371" y="1640716"/>
            <a:ext cx="140393" cy="28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823A664E-730E-4FFA-8DF8-EC730ADBE6AC}"/>
              </a:ext>
            </a:extLst>
          </p:cNvPr>
          <p:cNvSpPr/>
          <p:nvPr/>
        </p:nvSpPr>
        <p:spPr>
          <a:xfrm>
            <a:off x="8305847" y="777712"/>
            <a:ext cx="1076325" cy="9239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E15004-D08A-4E3E-9F6C-3325A7E44459}"/>
              </a:ext>
            </a:extLst>
          </p:cNvPr>
          <p:cNvCxnSpPr>
            <a:cxnSpLocks/>
            <a:stCxn id="113" idx="0"/>
          </p:cNvCxnSpPr>
          <p:nvPr/>
        </p:nvCxnSpPr>
        <p:spPr>
          <a:xfrm flipH="1">
            <a:off x="3185682" y="777712"/>
            <a:ext cx="5658328" cy="164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D8331B2-2001-47F3-BCCC-C4EF0E004FC2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412587" y="3086977"/>
            <a:ext cx="192565" cy="6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78438E4-30B5-4B9E-954C-0A7FAA89174A}"/>
              </a:ext>
            </a:extLst>
          </p:cNvPr>
          <p:cNvCxnSpPr>
            <a:cxnSpLocks/>
          </p:cNvCxnSpPr>
          <p:nvPr/>
        </p:nvCxnSpPr>
        <p:spPr>
          <a:xfrm flipH="1">
            <a:off x="7937266" y="2927362"/>
            <a:ext cx="374993" cy="2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5137DB9-4A2B-47E7-9157-020A0EF9DF93}"/>
              </a:ext>
            </a:extLst>
          </p:cNvPr>
          <p:cNvSpPr txBox="1"/>
          <p:nvPr/>
        </p:nvSpPr>
        <p:spPr>
          <a:xfrm>
            <a:off x="325348" y="5249291"/>
            <a:ext cx="356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10870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59FE2DB-C297-4D0A-B1EA-75A177445D6D}"/>
              </a:ext>
            </a:extLst>
          </p:cNvPr>
          <p:cNvSpPr/>
          <p:nvPr/>
        </p:nvSpPr>
        <p:spPr>
          <a:xfrm>
            <a:off x="2439539" y="3562350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AC9338-CDB0-4CC0-AEAE-9AB06BA90D89}"/>
              </a:ext>
            </a:extLst>
          </p:cNvPr>
          <p:cNvSpPr/>
          <p:nvPr/>
        </p:nvSpPr>
        <p:spPr>
          <a:xfrm>
            <a:off x="3709951" y="2440556"/>
            <a:ext cx="177165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73C940-BE5F-4AED-AD46-8B54C902D114}"/>
              </a:ext>
            </a:extLst>
          </p:cNvPr>
          <p:cNvSpPr/>
          <p:nvPr/>
        </p:nvSpPr>
        <p:spPr>
          <a:xfrm>
            <a:off x="3709951" y="4311954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438CF9-B878-4261-AADD-E9DF47680DE8}"/>
              </a:ext>
            </a:extLst>
          </p:cNvPr>
          <p:cNvSpPr/>
          <p:nvPr/>
        </p:nvSpPr>
        <p:spPr>
          <a:xfrm>
            <a:off x="261885" y="3922426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BECA3E-8F74-4252-8EBC-4D75BC5D0EB2}"/>
              </a:ext>
            </a:extLst>
          </p:cNvPr>
          <p:cNvSpPr/>
          <p:nvPr/>
        </p:nvSpPr>
        <p:spPr>
          <a:xfrm>
            <a:off x="1834703" y="2260313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A09FC2-6295-4B16-871A-98E179F5BE5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 flipV="1">
            <a:off x="2653853" y="3060413"/>
            <a:ext cx="225622" cy="50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E84605-5E96-4779-8EC7-0017EF6BCF0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3553964" y="3123484"/>
            <a:ext cx="415439" cy="5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1B8FB7-E66F-4EC1-AE67-25AE2E751FFE}"/>
              </a:ext>
            </a:extLst>
          </p:cNvPr>
          <p:cNvCxnSpPr>
            <a:cxnSpLocks/>
          </p:cNvCxnSpPr>
          <p:nvPr/>
        </p:nvCxnSpPr>
        <p:spPr>
          <a:xfrm flipH="1">
            <a:off x="1873884" y="4120509"/>
            <a:ext cx="601373" cy="10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0AFCE1-C0AF-476E-BB98-C698192B3DA1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553965" y="4120509"/>
            <a:ext cx="395909" cy="3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66D6255-ED3A-4910-9D84-ABA35E06C930}"/>
              </a:ext>
            </a:extLst>
          </p:cNvPr>
          <p:cNvSpPr txBox="1"/>
          <p:nvPr/>
        </p:nvSpPr>
        <p:spPr>
          <a:xfrm>
            <a:off x="97164" y="569178"/>
            <a:ext cx="356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A878B4-C337-4F07-9005-FC0837677F2B}"/>
              </a:ext>
            </a:extLst>
          </p:cNvPr>
          <p:cNvCxnSpPr>
            <a:cxnSpLocks/>
            <a:stCxn id="53" idx="1"/>
            <a:endCxn id="85" idx="6"/>
          </p:cNvCxnSpPr>
          <p:nvPr/>
        </p:nvCxnSpPr>
        <p:spPr>
          <a:xfrm flipH="1" flipV="1">
            <a:off x="2057618" y="3464476"/>
            <a:ext cx="381921" cy="39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FE362F8-F559-4AAC-9CCC-040915639285}"/>
              </a:ext>
            </a:extLst>
          </p:cNvPr>
          <p:cNvSpPr/>
          <p:nvPr/>
        </p:nvSpPr>
        <p:spPr>
          <a:xfrm>
            <a:off x="1955667" y="4708188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Likes number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622DD11-390C-4018-89BB-E4FD338F5E38}"/>
              </a:ext>
            </a:extLst>
          </p:cNvPr>
          <p:cNvSpPr/>
          <p:nvPr/>
        </p:nvSpPr>
        <p:spPr>
          <a:xfrm>
            <a:off x="419318" y="3123484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Reviews number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F47A8E-4678-47D2-B85A-88C6A6A67D74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2774817" y="4120509"/>
            <a:ext cx="17654" cy="58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ECB24A-3B3A-47D9-BB4B-7F2832836C31}"/>
              </a:ext>
            </a:extLst>
          </p:cNvPr>
          <p:cNvSpPr/>
          <p:nvPr/>
        </p:nvSpPr>
        <p:spPr>
          <a:xfrm>
            <a:off x="8519831" y="3680208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website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2DE6A9-EF4C-4861-819E-220B9671F4B5}"/>
              </a:ext>
            </a:extLst>
          </p:cNvPr>
          <p:cNvSpPr/>
          <p:nvPr/>
        </p:nvSpPr>
        <p:spPr>
          <a:xfrm>
            <a:off x="8121783" y="2416512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8BECB4-B715-408B-B23B-0CECD68444C8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40933" y="3216612"/>
            <a:ext cx="0" cy="46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0EB866A-B7AD-4152-8C4A-46D5BF3D1159}"/>
              </a:ext>
            </a:extLst>
          </p:cNvPr>
          <p:cNvSpPr/>
          <p:nvPr/>
        </p:nvSpPr>
        <p:spPr>
          <a:xfrm>
            <a:off x="8035959" y="4826046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C64228-3AF1-4E4B-9AFB-14A6619AF43E}"/>
              </a:ext>
            </a:extLst>
          </p:cNvPr>
          <p:cNvCxnSpPr>
            <a:cxnSpLocks/>
          </p:cNvCxnSpPr>
          <p:nvPr/>
        </p:nvCxnSpPr>
        <p:spPr>
          <a:xfrm flipH="1">
            <a:off x="9059389" y="4263417"/>
            <a:ext cx="17654" cy="58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BDD65EC-F374-4FBF-83D4-4DAF565BF383}"/>
              </a:ext>
            </a:extLst>
          </p:cNvPr>
          <p:cNvSpPr/>
          <p:nvPr/>
        </p:nvSpPr>
        <p:spPr>
          <a:xfrm>
            <a:off x="7022450" y="1538134"/>
            <a:ext cx="1614628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2CA7D715-36FF-4B18-ABDC-CBD6EA2ED7EA}"/>
              </a:ext>
            </a:extLst>
          </p:cNvPr>
          <p:cNvSpPr/>
          <p:nvPr/>
        </p:nvSpPr>
        <p:spPr>
          <a:xfrm>
            <a:off x="7022450" y="2370194"/>
            <a:ext cx="1756924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6C77CB-B1C8-4FD0-B06A-A839CEDD342E}"/>
              </a:ext>
            </a:extLst>
          </p:cNvPr>
          <p:cNvCxnSpPr>
            <a:cxnSpLocks/>
            <a:endCxn id="24" idx="4"/>
          </p:cNvCxnSpPr>
          <p:nvPr/>
        </p:nvCxnSpPr>
        <p:spPr>
          <a:xfrm flipH="1" flipV="1">
            <a:off x="7829764" y="2098223"/>
            <a:ext cx="89980" cy="26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A66CC52-DC46-4E1B-9F41-ADCD5552244E}"/>
              </a:ext>
            </a:extLst>
          </p:cNvPr>
          <p:cNvSpPr/>
          <p:nvPr/>
        </p:nvSpPr>
        <p:spPr>
          <a:xfrm>
            <a:off x="9870869" y="337666"/>
            <a:ext cx="1614628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59FCF86-5BE8-49EB-ABD0-DA617B5142D1}"/>
              </a:ext>
            </a:extLst>
          </p:cNvPr>
          <p:cNvSpPr/>
          <p:nvPr/>
        </p:nvSpPr>
        <p:spPr>
          <a:xfrm>
            <a:off x="9870868" y="1169726"/>
            <a:ext cx="1902031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C615ED-1424-4CA7-A793-437914611C19}"/>
              </a:ext>
            </a:extLst>
          </p:cNvPr>
          <p:cNvCxnSpPr>
            <a:cxnSpLocks/>
          </p:cNvCxnSpPr>
          <p:nvPr/>
        </p:nvCxnSpPr>
        <p:spPr>
          <a:xfrm flipV="1">
            <a:off x="10768163" y="897755"/>
            <a:ext cx="0" cy="26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1B4E16A-F63F-403D-8F76-1C3623BEA559}"/>
              </a:ext>
            </a:extLst>
          </p:cNvPr>
          <p:cNvSpPr/>
          <p:nvPr/>
        </p:nvSpPr>
        <p:spPr>
          <a:xfrm>
            <a:off x="10014569" y="2244080"/>
            <a:ext cx="1614628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Logo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8A6765-8449-49B8-B8A8-2A20ECEACE4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10821883" y="1969826"/>
            <a:ext cx="1" cy="27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EA93510-7E03-4B9A-9F6F-4FC597D5A475}"/>
              </a:ext>
            </a:extLst>
          </p:cNvPr>
          <p:cNvSpPr/>
          <p:nvPr/>
        </p:nvSpPr>
        <p:spPr>
          <a:xfrm>
            <a:off x="2984063" y="1143784"/>
            <a:ext cx="1614628" cy="672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27B1AD-2F53-4E7F-BE89-31FA5DCB602D}"/>
              </a:ext>
            </a:extLst>
          </p:cNvPr>
          <p:cNvSpPr/>
          <p:nvPr/>
        </p:nvSpPr>
        <p:spPr>
          <a:xfrm>
            <a:off x="1459557" y="2867008"/>
            <a:ext cx="1152430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D2638F-D692-4257-9721-7EEC9184F252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75530" y="1661991"/>
            <a:ext cx="285476" cy="2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475455-A323-4D6B-AACC-10B94BC8C6DC}"/>
              </a:ext>
            </a:extLst>
          </p:cNvPr>
          <p:cNvCxnSpPr>
            <a:cxnSpLocks/>
          </p:cNvCxnSpPr>
          <p:nvPr/>
        </p:nvCxnSpPr>
        <p:spPr>
          <a:xfrm flipV="1">
            <a:off x="3059838" y="1724782"/>
            <a:ext cx="266959" cy="26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5524C8CC-B9E0-49F4-8ADB-E349018B9FB4}"/>
              </a:ext>
            </a:extLst>
          </p:cNvPr>
          <p:cNvSpPr/>
          <p:nvPr/>
        </p:nvSpPr>
        <p:spPr>
          <a:xfrm>
            <a:off x="1664108" y="1881599"/>
            <a:ext cx="2483773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9035FD-E8C4-4E9C-98A0-82DF3F008598}"/>
              </a:ext>
            </a:extLst>
          </p:cNvPr>
          <p:cNvSpPr/>
          <p:nvPr/>
        </p:nvSpPr>
        <p:spPr>
          <a:xfrm>
            <a:off x="997359" y="979063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Message id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E662F-8D70-4500-86C9-3ACF542D9B4E}"/>
              </a:ext>
            </a:extLst>
          </p:cNvPr>
          <p:cNvCxnSpPr>
            <a:cxnSpLocks/>
          </p:cNvCxnSpPr>
          <p:nvPr/>
        </p:nvCxnSpPr>
        <p:spPr>
          <a:xfrm flipH="1">
            <a:off x="2208871" y="2581303"/>
            <a:ext cx="235133" cy="28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BDD3AC6-A398-426F-BE4B-4C06A469BDE2}"/>
              </a:ext>
            </a:extLst>
          </p:cNvPr>
          <p:cNvSpPr/>
          <p:nvPr/>
        </p:nvSpPr>
        <p:spPr>
          <a:xfrm>
            <a:off x="3193318" y="2770244"/>
            <a:ext cx="1402883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FBA5A-8056-4324-970B-0BB5E5274613}"/>
              </a:ext>
            </a:extLst>
          </p:cNvPr>
          <p:cNvCxnSpPr>
            <a:cxnSpLocks/>
          </p:cNvCxnSpPr>
          <p:nvPr/>
        </p:nvCxnSpPr>
        <p:spPr>
          <a:xfrm>
            <a:off x="3241618" y="2544233"/>
            <a:ext cx="171010" cy="27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F084E0-6279-4688-9FD4-6C2E6C8B30B0}"/>
              </a:ext>
            </a:extLst>
          </p:cNvPr>
          <p:cNvSpPr txBox="1"/>
          <p:nvPr/>
        </p:nvSpPr>
        <p:spPr>
          <a:xfrm>
            <a:off x="4306352" y="356100"/>
            <a:ext cx="27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Relationships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E2A781F-D37C-406F-AB10-610C4B62A90B}"/>
              </a:ext>
            </a:extLst>
          </p:cNvPr>
          <p:cNvSpPr/>
          <p:nvPr/>
        </p:nvSpPr>
        <p:spPr>
          <a:xfrm>
            <a:off x="3155137" y="4628530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0C458B-4013-47FB-9281-8A9878C18A44}"/>
              </a:ext>
            </a:extLst>
          </p:cNvPr>
          <p:cNvSpPr/>
          <p:nvPr/>
        </p:nvSpPr>
        <p:spPr>
          <a:xfrm>
            <a:off x="893021" y="4373694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58AACC-29B4-400A-92FB-632DD2D90BD2}"/>
              </a:ext>
            </a:extLst>
          </p:cNvPr>
          <p:cNvCxnSpPr>
            <a:cxnSpLocks/>
          </p:cNvCxnSpPr>
          <p:nvPr/>
        </p:nvCxnSpPr>
        <p:spPr>
          <a:xfrm flipH="1" flipV="1">
            <a:off x="1887616" y="5173794"/>
            <a:ext cx="270626" cy="4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822202-D6B3-4A81-A50D-D109953E26F7}"/>
              </a:ext>
            </a:extLst>
          </p:cNvPr>
          <p:cNvCxnSpPr>
            <a:cxnSpLocks/>
          </p:cNvCxnSpPr>
          <p:nvPr/>
        </p:nvCxnSpPr>
        <p:spPr>
          <a:xfrm flipV="1">
            <a:off x="2792003" y="5238810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AAD9CEEF-A78D-40A6-9CA4-4B58AFF2BF07}"/>
              </a:ext>
            </a:extLst>
          </p:cNvPr>
          <p:cNvSpPr/>
          <p:nvPr/>
        </p:nvSpPr>
        <p:spPr>
          <a:xfrm>
            <a:off x="1712170" y="5428630"/>
            <a:ext cx="1614627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Read’s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567F4F3-55FB-45C1-B8E9-0FCD74A18D14}"/>
              </a:ext>
            </a:extLst>
          </p:cNvPr>
          <p:cNvSpPr/>
          <p:nvPr/>
        </p:nvSpPr>
        <p:spPr>
          <a:xfrm>
            <a:off x="3495028" y="5683507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5545C8-3CC1-4F4D-982C-A623C79C5F1F}"/>
              </a:ext>
            </a:extLst>
          </p:cNvPr>
          <p:cNvCxnSpPr>
            <a:cxnSpLocks/>
          </p:cNvCxnSpPr>
          <p:nvPr/>
        </p:nvCxnSpPr>
        <p:spPr>
          <a:xfrm>
            <a:off x="2792003" y="6082561"/>
            <a:ext cx="703025" cy="1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E71568E-C2FB-4461-8F8A-8B393868D3FB}"/>
              </a:ext>
            </a:extLst>
          </p:cNvPr>
          <p:cNvSpPr/>
          <p:nvPr/>
        </p:nvSpPr>
        <p:spPr>
          <a:xfrm>
            <a:off x="10164334" y="5515164"/>
            <a:ext cx="1442966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2D74693-EEC4-4C34-9467-CB8079F4BEF8}"/>
              </a:ext>
            </a:extLst>
          </p:cNvPr>
          <p:cNvSpPr/>
          <p:nvPr/>
        </p:nvSpPr>
        <p:spPr>
          <a:xfrm>
            <a:off x="7086146" y="4094592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612366-4DAB-4084-8A1A-362FF449973D}"/>
              </a:ext>
            </a:extLst>
          </p:cNvPr>
          <p:cNvCxnSpPr>
            <a:cxnSpLocks/>
            <a:endCxn id="73" idx="4"/>
          </p:cNvCxnSpPr>
          <p:nvPr/>
        </p:nvCxnSpPr>
        <p:spPr>
          <a:xfrm flipH="1" flipV="1">
            <a:off x="7893460" y="4894692"/>
            <a:ext cx="40770" cy="6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DD3FF8-2CCA-4EF6-AD6B-415198A6D400}"/>
              </a:ext>
            </a:extLst>
          </p:cNvPr>
          <p:cNvCxnSpPr>
            <a:cxnSpLocks/>
          </p:cNvCxnSpPr>
          <p:nvPr/>
        </p:nvCxnSpPr>
        <p:spPr>
          <a:xfrm flipV="1">
            <a:off x="8972142" y="4959708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1275420E-6BDB-47D6-90D8-D770B8270997}"/>
              </a:ext>
            </a:extLst>
          </p:cNvPr>
          <p:cNvSpPr/>
          <p:nvPr/>
        </p:nvSpPr>
        <p:spPr>
          <a:xfrm>
            <a:off x="7560014" y="5214585"/>
            <a:ext cx="2057469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Review’s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2D6A75-CA53-4C0E-BD32-29CDA7E49710}"/>
              </a:ext>
            </a:extLst>
          </p:cNvPr>
          <p:cNvSpPr/>
          <p:nvPr/>
        </p:nvSpPr>
        <p:spPr>
          <a:xfrm>
            <a:off x="9500662" y="4501828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B3DB60-510C-46D5-A3D5-3D037DAC5594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9542837" y="5667900"/>
            <a:ext cx="621497" cy="24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5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03D5EF56-5F39-45A5-9215-D5D701B7934F}"/>
              </a:ext>
            </a:extLst>
          </p:cNvPr>
          <p:cNvSpPr/>
          <p:nvPr/>
        </p:nvSpPr>
        <p:spPr>
          <a:xfrm>
            <a:off x="10335226" y="2228850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E16712-3D9C-40B9-8232-8A4616F22F10}"/>
              </a:ext>
            </a:extLst>
          </p:cNvPr>
          <p:cNvSpPr/>
          <p:nvPr/>
        </p:nvSpPr>
        <p:spPr>
          <a:xfrm>
            <a:off x="8073110" y="1974014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B4AE6-5653-417C-8920-B88D44FAA795}"/>
              </a:ext>
            </a:extLst>
          </p:cNvPr>
          <p:cNvCxnSpPr>
            <a:cxnSpLocks/>
          </p:cNvCxnSpPr>
          <p:nvPr/>
        </p:nvCxnSpPr>
        <p:spPr>
          <a:xfrm flipH="1" flipV="1">
            <a:off x="9067705" y="2774114"/>
            <a:ext cx="270626" cy="4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9EC8D7-498D-448D-B1CF-2D037B3471B7}"/>
              </a:ext>
            </a:extLst>
          </p:cNvPr>
          <p:cNvCxnSpPr>
            <a:cxnSpLocks/>
          </p:cNvCxnSpPr>
          <p:nvPr/>
        </p:nvCxnSpPr>
        <p:spPr>
          <a:xfrm flipV="1">
            <a:off x="9959106" y="2839130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5B94F905-478D-4F31-B140-69FE5FA6433F}"/>
              </a:ext>
            </a:extLst>
          </p:cNvPr>
          <p:cNvSpPr/>
          <p:nvPr/>
        </p:nvSpPr>
        <p:spPr>
          <a:xfrm>
            <a:off x="8892260" y="3028950"/>
            <a:ext cx="1442966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Like’s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F7C759-8660-4817-8254-4AF304C29567}"/>
              </a:ext>
            </a:extLst>
          </p:cNvPr>
          <p:cNvSpPr/>
          <p:nvPr/>
        </p:nvSpPr>
        <p:spPr>
          <a:xfrm>
            <a:off x="6030721" y="4280927"/>
            <a:ext cx="1614628" cy="672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143F39-9036-45FB-9A01-77DB74D79BAB}"/>
              </a:ext>
            </a:extLst>
          </p:cNvPr>
          <p:cNvSpPr/>
          <p:nvPr/>
        </p:nvSpPr>
        <p:spPr>
          <a:xfrm>
            <a:off x="5394281" y="6211658"/>
            <a:ext cx="1152430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6567A-1FB4-4CF3-A3AF-AABF1C89DB55}"/>
              </a:ext>
            </a:extLst>
          </p:cNvPr>
          <p:cNvCxnSpPr>
            <a:cxnSpLocks/>
            <a:endCxn id="83" idx="5"/>
          </p:cNvCxnSpPr>
          <p:nvPr/>
        </p:nvCxnSpPr>
        <p:spPr>
          <a:xfrm flipH="1" flipV="1">
            <a:off x="5422188" y="4799134"/>
            <a:ext cx="285476" cy="2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8F1DC5-008F-4B6F-AE4D-2C029CDFDC4F}"/>
              </a:ext>
            </a:extLst>
          </p:cNvPr>
          <p:cNvCxnSpPr>
            <a:cxnSpLocks/>
          </p:cNvCxnSpPr>
          <p:nvPr/>
        </p:nvCxnSpPr>
        <p:spPr>
          <a:xfrm flipV="1">
            <a:off x="6306133" y="4891324"/>
            <a:ext cx="266959" cy="26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Diamond 66">
            <a:extLst>
              <a:ext uri="{FF2B5EF4-FFF2-40B4-BE49-F238E27FC236}">
                <a16:creationId xmlns:a16="http://schemas.microsoft.com/office/drawing/2014/main" id="{D756B252-0315-4B8A-B41A-F4A6E2D78633}"/>
              </a:ext>
            </a:extLst>
          </p:cNvPr>
          <p:cNvSpPr/>
          <p:nvPr/>
        </p:nvSpPr>
        <p:spPr>
          <a:xfrm>
            <a:off x="4710766" y="5018742"/>
            <a:ext cx="2483773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Purchase’s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82DD506-97B9-46BA-9A0C-F76D293BB8A5}"/>
              </a:ext>
            </a:extLst>
          </p:cNvPr>
          <p:cNvSpPr/>
          <p:nvPr/>
        </p:nvSpPr>
        <p:spPr>
          <a:xfrm>
            <a:off x="4044017" y="4116206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1D45F2-2FB0-46B6-9573-ED6F2BEFD79C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5952653" y="5818842"/>
            <a:ext cx="0" cy="37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901B8C0-672C-4813-B950-2EB78CC6C8E7}"/>
              </a:ext>
            </a:extLst>
          </p:cNvPr>
          <p:cNvSpPr/>
          <p:nvPr/>
        </p:nvSpPr>
        <p:spPr>
          <a:xfrm>
            <a:off x="3644951" y="2257851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F16C86A-A7B0-4FAA-B034-647244C902AD}"/>
              </a:ext>
            </a:extLst>
          </p:cNvPr>
          <p:cNvSpPr/>
          <p:nvPr/>
        </p:nvSpPr>
        <p:spPr>
          <a:xfrm>
            <a:off x="1382835" y="2003015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BCAD562-657B-4F81-AE71-4AAB4B94C91A}"/>
              </a:ext>
            </a:extLst>
          </p:cNvPr>
          <p:cNvCxnSpPr>
            <a:cxnSpLocks/>
          </p:cNvCxnSpPr>
          <p:nvPr/>
        </p:nvCxnSpPr>
        <p:spPr>
          <a:xfrm flipH="1" flipV="1">
            <a:off x="2377430" y="2803115"/>
            <a:ext cx="270626" cy="4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C018966-6CC3-4457-B15E-EE042D6C9B59}"/>
              </a:ext>
            </a:extLst>
          </p:cNvPr>
          <p:cNvCxnSpPr>
            <a:cxnSpLocks/>
          </p:cNvCxnSpPr>
          <p:nvPr/>
        </p:nvCxnSpPr>
        <p:spPr>
          <a:xfrm flipV="1">
            <a:off x="3268831" y="2868131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Diamond 119">
            <a:extLst>
              <a:ext uri="{FF2B5EF4-FFF2-40B4-BE49-F238E27FC236}">
                <a16:creationId xmlns:a16="http://schemas.microsoft.com/office/drawing/2014/main" id="{A2AD3CCE-ADD8-4DE2-BFEF-7206AFC6E9B0}"/>
              </a:ext>
            </a:extLst>
          </p:cNvPr>
          <p:cNvSpPr/>
          <p:nvPr/>
        </p:nvSpPr>
        <p:spPr>
          <a:xfrm>
            <a:off x="2201984" y="3057951"/>
            <a:ext cx="1842033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90097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3E149C-A656-4108-BC38-62A203195060}"/>
              </a:ext>
            </a:extLst>
          </p:cNvPr>
          <p:cNvSpPr/>
          <p:nvPr/>
        </p:nvSpPr>
        <p:spPr>
          <a:xfrm>
            <a:off x="32384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62F25-5417-4172-8AB6-E813D5EC4304}"/>
              </a:ext>
            </a:extLst>
          </p:cNvPr>
          <p:cNvSpPr/>
          <p:nvPr/>
        </p:nvSpPr>
        <p:spPr>
          <a:xfrm>
            <a:off x="407669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D72E17B-1D62-45B9-B33D-0E63513EF0AD}"/>
              </a:ext>
            </a:extLst>
          </p:cNvPr>
          <p:cNvSpPr/>
          <p:nvPr/>
        </p:nvSpPr>
        <p:spPr>
          <a:xfrm>
            <a:off x="1743074" y="1323975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C06E01-3157-4B63-AF3C-95A61FE990E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581150" y="1609725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E5469D-7685-4707-8480-C9E7C0FF299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4774" y="1609725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A6DA208-B99E-4F8F-8F80-576B4F8340E5}"/>
              </a:ext>
            </a:extLst>
          </p:cNvPr>
          <p:cNvSpPr/>
          <p:nvPr/>
        </p:nvSpPr>
        <p:spPr>
          <a:xfrm>
            <a:off x="641984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FC8BBF-8D13-4D7F-B1ED-21CBC33B058E}"/>
              </a:ext>
            </a:extLst>
          </p:cNvPr>
          <p:cNvSpPr/>
          <p:nvPr/>
        </p:nvSpPr>
        <p:spPr>
          <a:xfrm>
            <a:off x="1017269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6BBF382-616A-4B5A-AF08-CD7AB6608ED7}"/>
              </a:ext>
            </a:extLst>
          </p:cNvPr>
          <p:cNvSpPr/>
          <p:nvPr/>
        </p:nvSpPr>
        <p:spPr>
          <a:xfrm>
            <a:off x="7839074" y="1323975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51BDBB-A8D5-41D3-BD4F-C548546E4C95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7677150" y="1609725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573369A-A1DE-4F0A-AB91-B1954F20B434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0010774" y="1609725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67B9E49-B7DF-4929-BD1B-498B5CF7091D}"/>
              </a:ext>
            </a:extLst>
          </p:cNvPr>
          <p:cNvSpPr/>
          <p:nvPr/>
        </p:nvSpPr>
        <p:spPr>
          <a:xfrm>
            <a:off x="6581773" y="5205412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790049-B3CD-40A2-8507-144842889292}"/>
              </a:ext>
            </a:extLst>
          </p:cNvPr>
          <p:cNvSpPr/>
          <p:nvPr/>
        </p:nvSpPr>
        <p:spPr>
          <a:xfrm>
            <a:off x="10334623" y="5205412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F9179762-2648-4469-B83F-9FCBF70BB1D1}"/>
              </a:ext>
            </a:extLst>
          </p:cNvPr>
          <p:cNvSpPr/>
          <p:nvPr/>
        </p:nvSpPr>
        <p:spPr>
          <a:xfrm>
            <a:off x="8000998" y="5205411"/>
            <a:ext cx="2171700" cy="80484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reviews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A71FA4-2D0B-44E0-B637-1949F95E9BB3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7839074" y="5491164"/>
            <a:ext cx="161924" cy="11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3EE44C-27C3-49F1-9F8A-A882D9A7A6B3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10172698" y="5491162"/>
            <a:ext cx="161924" cy="11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32FC7F7-D2B5-4832-B5CD-4D64566AD80F}"/>
              </a:ext>
            </a:extLst>
          </p:cNvPr>
          <p:cNvSpPr/>
          <p:nvPr/>
        </p:nvSpPr>
        <p:spPr>
          <a:xfrm>
            <a:off x="819148" y="535303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34B071-44CB-4768-BE9A-1A75F04DDC13}"/>
              </a:ext>
            </a:extLst>
          </p:cNvPr>
          <p:cNvSpPr/>
          <p:nvPr/>
        </p:nvSpPr>
        <p:spPr>
          <a:xfrm>
            <a:off x="4571998" y="535303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2D7874A7-241B-4A2A-B1EB-BAA096D746D1}"/>
              </a:ext>
            </a:extLst>
          </p:cNvPr>
          <p:cNvSpPr/>
          <p:nvPr/>
        </p:nvSpPr>
        <p:spPr>
          <a:xfrm>
            <a:off x="2238373" y="5353035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726F643-843C-4671-AF18-89DCB1A0F490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2076449" y="5638785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58AF77-E8CE-4AAE-9325-BAAA461F9DBB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4410073" y="5638785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2363B9-1DAE-4ACC-8660-B3BE974F4AB3}"/>
              </a:ext>
            </a:extLst>
          </p:cNvPr>
          <p:cNvSpPr/>
          <p:nvPr/>
        </p:nvSpPr>
        <p:spPr>
          <a:xfrm>
            <a:off x="3295649" y="3138479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09D4B3D-D46C-42FF-ACD4-56668A30FD7A}"/>
              </a:ext>
            </a:extLst>
          </p:cNvPr>
          <p:cNvSpPr/>
          <p:nvPr/>
        </p:nvSpPr>
        <p:spPr>
          <a:xfrm>
            <a:off x="7048499" y="3138479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B9252988-3410-4C80-849C-1FABC2872860}"/>
              </a:ext>
            </a:extLst>
          </p:cNvPr>
          <p:cNvSpPr/>
          <p:nvPr/>
        </p:nvSpPr>
        <p:spPr>
          <a:xfrm>
            <a:off x="4714874" y="3138479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3C1EE7-2B6F-4AAF-BA45-E8EC5BD3C0E0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4552950" y="3424229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9D7EB76-96CC-4AA0-B5B1-D220D19C9BC4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886574" y="3424229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iamond 70">
            <a:extLst>
              <a:ext uri="{FF2B5EF4-FFF2-40B4-BE49-F238E27FC236}">
                <a16:creationId xmlns:a16="http://schemas.microsoft.com/office/drawing/2014/main" id="{B99BB26C-22F1-46B2-9246-04DC4D96F096}"/>
              </a:ext>
            </a:extLst>
          </p:cNvPr>
          <p:cNvSpPr/>
          <p:nvPr/>
        </p:nvSpPr>
        <p:spPr>
          <a:xfrm>
            <a:off x="515602" y="3178611"/>
            <a:ext cx="2171700" cy="7692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Read’s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34BBA3-DF9C-4EFF-8F50-D9519D0D1647}"/>
              </a:ext>
            </a:extLst>
          </p:cNvPr>
          <p:cNvCxnSpPr>
            <a:cxnSpLocks/>
          </p:cNvCxnSpPr>
          <p:nvPr/>
        </p:nvCxnSpPr>
        <p:spPr>
          <a:xfrm>
            <a:off x="1601452" y="1981201"/>
            <a:ext cx="0" cy="115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A6BBF382-616A-4B5A-AF08-CD7AB6608ED7}"/>
              </a:ext>
            </a:extLst>
          </p:cNvPr>
          <p:cNvSpPr/>
          <p:nvPr/>
        </p:nvSpPr>
        <p:spPr>
          <a:xfrm>
            <a:off x="6442901" y="401490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51BDBB-A8D5-41D3-BD4F-C548546E4C9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096000" y="687240"/>
            <a:ext cx="346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67B9E49-B7DF-4929-BD1B-498B5CF7091D}"/>
              </a:ext>
            </a:extLst>
          </p:cNvPr>
          <p:cNvSpPr/>
          <p:nvPr/>
        </p:nvSpPr>
        <p:spPr>
          <a:xfrm>
            <a:off x="3452051" y="5065888"/>
            <a:ext cx="1257300" cy="622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2FC7F7-D2B5-4832-B5CD-4D64566AD80F}"/>
              </a:ext>
            </a:extLst>
          </p:cNvPr>
          <p:cNvSpPr/>
          <p:nvPr/>
        </p:nvSpPr>
        <p:spPr>
          <a:xfrm>
            <a:off x="776286" y="1014411"/>
            <a:ext cx="1206166" cy="53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34B071-44CB-4768-BE9A-1A75F04DDC13}"/>
              </a:ext>
            </a:extLst>
          </p:cNvPr>
          <p:cNvSpPr/>
          <p:nvPr/>
        </p:nvSpPr>
        <p:spPr>
          <a:xfrm>
            <a:off x="4529136" y="1014411"/>
            <a:ext cx="1206166" cy="53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2D7874A7-241B-4A2A-B1EB-BAA096D746D1}"/>
              </a:ext>
            </a:extLst>
          </p:cNvPr>
          <p:cNvSpPr/>
          <p:nvPr/>
        </p:nvSpPr>
        <p:spPr>
          <a:xfrm>
            <a:off x="2195511" y="1014411"/>
            <a:ext cx="2083378" cy="4660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726F643-843C-4671-AF18-89DCB1A0F490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2033587" y="1247413"/>
            <a:ext cx="161924" cy="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58AF77-E8CE-4AAE-9325-BAAA461F9DBB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4278889" y="1247413"/>
            <a:ext cx="250246" cy="5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764B46-CEF7-459F-9799-85CEE9413344}"/>
              </a:ext>
            </a:extLst>
          </p:cNvPr>
          <p:cNvSpPr txBox="1"/>
          <p:nvPr/>
        </p:nvSpPr>
        <p:spPr>
          <a:xfrm>
            <a:off x="366711" y="392907"/>
            <a:ext cx="5729289" cy="1588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408C9A-B91B-4731-AE3C-EC180450F3E7}"/>
              </a:ext>
            </a:extLst>
          </p:cNvPr>
          <p:cNvCxnSpPr>
            <a:cxnSpLocks/>
            <a:stCxn id="84" idx="2"/>
            <a:endCxn id="52" idx="0"/>
          </p:cNvCxnSpPr>
          <p:nvPr/>
        </p:nvCxnSpPr>
        <p:spPr>
          <a:xfrm>
            <a:off x="7528751" y="972990"/>
            <a:ext cx="0" cy="31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3F00AB6-CB45-42CA-A14B-856FD1A0561D}"/>
              </a:ext>
            </a:extLst>
          </p:cNvPr>
          <p:cNvSpPr/>
          <p:nvPr/>
        </p:nvSpPr>
        <p:spPr>
          <a:xfrm>
            <a:off x="6900101" y="1284803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CE3384-B51E-437D-B3D8-002932075C2F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4080701" y="4160806"/>
            <a:ext cx="23052" cy="9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7A0C48-5F7F-41CF-B48F-B5805CDF9B86}"/>
              </a:ext>
            </a:extLst>
          </p:cNvPr>
          <p:cNvSpPr txBox="1"/>
          <p:nvPr/>
        </p:nvSpPr>
        <p:spPr>
          <a:xfrm>
            <a:off x="161925" y="116563"/>
            <a:ext cx="8610597" cy="227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F6646862-E1DA-4652-B220-7CF4449E4C36}"/>
              </a:ext>
            </a:extLst>
          </p:cNvPr>
          <p:cNvSpPr/>
          <p:nvPr/>
        </p:nvSpPr>
        <p:spPr>
          <a:xfrm>
            <a:off x="2994851" y="3589306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BF7476-D7C9-453E-8A5E-12C3CB7A90ED}"/>
              </a:ext>
            </a:extLst>
          </p:cNvPr>
          <p:cNvCxnSpPr>
            <a:cxnSpLocks/>
          </p:cNvCxnSpPr>
          <p:nvPr/>
        </p:nvCxnSpPr>
        <p:spPr>
          <a:xfrm>
            <a:off x="4075177" y="2395276"/>
            <a:ext cx="0" cy="115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6265E1-D668-458E-8C55-EFDB5E0C6E01}"/>
              </a:ext>
            </a:extLst>
          </p:cNvPr>
          <p:cNvSpPr/>
          <p:nvPr/>
        </p:nvSpPr>
        <p:spPr>
          <a:xfrm>
            <a:off x="5814251" y="5092844"/>
            <a:ext cx="1257300" cy="622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E13DA5-0335-44F8-9BE9-BD434C2B888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442901" y="4187762"/>
            <a:ext cx="23052" cy="9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Diamond 104">
            <a:extLst>
              <a:ext uri="{FF2B5EF4-FFF2-40B4-BE49-F238E27FC236}">
                <a16:creationId xmlns:a16="http://schemas.microsoft.com/office/drawing/2014/main" id="{240B044F-67B6-4D60-88F6-A89A5E34176F}"/>
              </a:ext>
            </a:extLst>
          </p:cNvPr>
          <p:cNvSpPr/>
          <p:nvPr/>
        </p:nvSpPr>
        <p:spPr>
          <a:xfrm>
            <a:off x="5357051" y="3616262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028CE2-83CF-4A31-8AC0-60ADB1F45F9A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6442901" y="2438139"/>
            <a:ext cx="0" cy="117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F2C2BB3-05E5-4955-9749-C3F5F57CEFA1}"/>
              </a:ext>
            </a:extLst>
          </p:cNvPr>
          <p:cNvCxnSpPr>
            <a:cxnSpLocks/>
          </p:cNvCxnSpPr>
          <p:nvPr/>
        </p:nvCxnSpPr>
        <p:spPr>
          <a:xfrm flipH="1">
            <a:off x="1982452" y="1550314"/>
            <a:ext cx="2914650" cy="179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4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05BAB2-6B51-443A-80E4-0CFC7E537B9A}"/>
              </a:ext>
            </a:extLst>
          </p:cNvPr>
          <p:cNvSpPr/>
          <p:nvPr/>
        </p:nvSpPr>
        <p:spPr>
          <a:xfrm>
            <a:off x="4952999" y="5042504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E7D5F-3B31-4E77-90E7-906751A202CB}"/>
              </a:ext>
            </a:extLst>
          </p:cNvPr>
          <p:cNvSpPr/>
          <p:nvPr/>
        </p:nvSpPr>
        <p:spPr>
          <a:xfrm>
            <a:off x="8705849" y="5042504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02211A8-FD93-41E9-93C8-1ACAA4332960}"/>
              </a:ext>
            </a:extLst>
          </p:cNvPr>
          <p:cNvSpPr/>
          <p:nvPr/>
        </p:nvSpPr>
        <p:spPr>
          <a:xfrm>
            <a:off x="6372224" y="5042504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CF2EEC-A855-4A2E-9FA1-83AFDEE918F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210300" y="5328254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CE5308-2B88-4B5B-BAFE-8803DD4284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43924" y="5328254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E5FC84C2-9AA1-4F7A-A0E6-2780778CBF5A}"/>
              </a:ext>
            </a:extLst>
          </p:cNvPr>
          <p:cNvSpPr/>
          <p:nvPr/>
        </p:nvSpPr>
        <p:spPr>
          <a:xfrm>
            <a:off x="6428839" y="3073395"/>
            <a:ext cx="1756924" cy="65997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likes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F0C5B-2301-491B-8CE1-2F37A174A9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327978" y="3715274"/>
            <a:ext cx="21946" cy="53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8C37A-C6D1-4607-9596-E8B040C030D4}"/>
              </a:ext>
            </a:extLst>
          </p:cNvPr>
          <p:cNvSpPr/>
          <p:nvPr/>
        </p:nvSpPr>
        <p:spPr>
          <a:xfrm>
            <a:off x="6750089" y="1846260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99EF2B-019F-4370-B171-A67932C74807}"/>
              </a:ext>
            </a:extLst>
          </p:cNvPr>
          <p:cNvCxnSpPr>
            <a:cxnSpLocks/>
          </p:cNvCxnSpPr>
          <p:nvPr/>
        </p:nvCxnSpPr>
        <p:spPr>
          <a:xfrm>
            <a:off x="7308928" y="2436810"/>
            <a:ext cx="0" cy="6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15A5F-2FAC-4DF0-8F94-7811E5F3886D}"/>
              </a:ext>
            </a:extLst>
          </p:cNvPr>
          <p:cNvSpPr txBox="1"/>
          <p:nvPr/>
        </p:nvSpPr>
        <p:spPr>
          <a:xfrm>
            <a:off x="4133850" y="4248150"/>
            <a:ext cx="6432147" cy="2057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7B0AB-020D-47FB-A1C7-9CB9ECEA95A0}"/>
              </a:ext>
            </a:extLst>
          </p:cNvPr>
          <p:cNvSpPr txBox="1"/>
          <p:nvPr/>
        </p:nvSpPr>
        <p:spPr>
          <a:xfrm>
            <a:off x="3571875" y="942975"/>
            <a:ext cx="7286625" cy="561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BB5E4-D39A-4A2A-9E60-72DB55A15915}"/>
              </a:ext>
            </a:extLst>
          </p:cNvPr>
          <p:cNvSpPr/>
          <p:nvPr/>
        </p:nvSpPr>
        <p:spPr>
          <a:xfrm>
            <a:off x="1231085" y="4642454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B3AA504-E738-4C6B-8964-DD871D14147B}"/>
              </a:ext>
            </a:extLst>
          </p:cNvPr>
          <p:cNvSpPr/>
          <p:nvPr/>
        </p:nvSpPr>
        <p:spPr>
          <a:xfrm>
            <a:off x="990360" y="3213105"/>
            <a:ext cx="1745676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unlike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82182B-1F82-47A6-9C30-601880BC4D9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859735" y="3760785"/>
            <a:ext cx="25114" cy="88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6EC0E6-F75B-4534-847B-4EB17EB5336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36036" y="3498855"/>
            <a:ext cx="835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7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rawan manasra</dc:creator>
  <cp:lastModifiedBy>rawan manasra</cp:lastModifiedBy>
  <cp:revision>18</cp:revision>
  <dcterms:created xsi:type="dcterms:W3CDTF">2018-02-27T04:43:44Z</dcterms:created>
  <dcterms:modified xsi:type="dcterms:W3CDTF">2018-02-27T07:37:51Z</dcterms:modified>
</cp:coreProperties>
</file>