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5C79-4383-04CD-E67E-2ED9AC25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68255-2A47-B5BA-ACC4-B3A8A215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AAC0-1A5C-2C02-673A-02EE26B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5D7-0197-4497-434B-86DF500D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D0E4-ED4E-B9BE-FFCB-0D438EA8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F80B-8CF9-5C5E-4D31-A010E231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1C54-AD3C-7DC7-2D20-B6E079CA5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CAD9-76EB-FD53-F1BD-5E69E5AE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AD7E-19BB-8778-BF71-FF2D9B49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3A9B-7748-089F-606F-4C804483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E32D0-7EE6-1034-6D0E-2C38F0715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C4E2-F296-64A9-FA75-53047198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C248-87FC-7E21-FA99-FF8612CF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654C-35BC-D943-31C6-9268A40B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E35-06BD-7474-13B5-47917D03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9376-2C23-A1A3-1455-86E91FA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C30A-3EBE-CD7E-A38F-78AF4FC4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C688-9636-4B66-1EBB-73127A06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B17E-2B5D-E818-5CC5-84B14D0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4009-BF64-16F4-77AE-AC08C170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556-5D22-677E-D069-FA06925B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DB35-ADC4-9E9D-7327-DDBFB903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0315-1309-CB07-AACE-289F4CC0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5BE2-DFB1-A181-463F-B36F2901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06F8-DC78-3EEA-82F3-4AEC042D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EA0-5736-2634-E849-52F8F014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9DF4-3E2B-FAAB-8589-FE930A48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0BE7-0E0B-E739-9A76-409DFF3D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32F0-9D42-792D-71C9-2B9EDD00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1D59-D64F-B902-DBFB-6238378D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DC7FF-8BEB-3D66-ADCA-7F897E29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623-F367-C7C8-9DA7-C03335DF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F4552-2F29-6ECC-4E17-F2571688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39F2A-3D4E-6643-0C4F-F92E744F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173C3-A885-D9BE-7CA1-17A4E453D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0F744-FB62-4C37-33C9-271A2805B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9CFBC-FB81-D2A4-7AF1-C379D9E9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1B047-BD68-E805-A70B-A4C82A1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92195-0BB7-3583-FD03-71C841C3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2A1C-D92B-625E-53EF-3F971734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FE9D7-6CA4-11D9-BBDF-BD9E891E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5F84-564D-6541-DD3D-D323B11E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E368-5A16-C661-1685-57350BF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AABB7-2445-EEA7-C4B7-54EB4459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BEB1-7B34-8EA8-C6AC-F7F1DEB8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E8E6F-2B2C-DD2B-C283-EE10A33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CF17-4F62-BF6B-77F5-FDCE7CDE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CB57-1247-0284-0923-EB5A24FF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58125-E687-1BBA-BE30-F6987577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3852-99A8-2B65-568B-304F4ACD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5604-5759-0E50-C719-1F48BA5D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160B-31B8-F99E-64C1-F492915B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7F63-B0A8-9575-1565-791329BB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BC28D-ADCF-4E8C-9426-8B4193B69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64D25-084E-2887-3871-932440FB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92D2-03D8-552B-1208-499EBBB5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756A-225F-A72D-C180-716DBD84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24DF2-FD97-2987-DFDA-1FC70BA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BF169-951C-189C-B649-D7EB838C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1884-FDD1-3033-407E-02A8864E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927F-76B6-AE46-CEDE-A32D1BB2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AC88-9849-40D1-BDF1-7BFB0CFCA1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0C2C-320F-8059-42E8-68AF8A59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8053-92DC-9721-ED74-C2F4EABD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3A48-38AE-40E9-8840-8D4C3D595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E7D3C-D1BE-2E3A-02FF-58B35A1C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1" y="521110"/>
            <a:ext cx="7649497" cy="314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67D25-0476-9A22-FFBB-5A3E2DADEC9B}"/>
              </a:ext>
            </a:extLst>
          </p:cNvPr>
          <p:cNvSpPr txBox="1"/>
          <p:nvPr/>
        </p:nvSpPr>
        <p:spPr>
          <a:xfrm>
            <a:off x="2251587" y="3824748"/>
            <a:ext cx="7580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CONTENT  ANALYSIS</a:t>
            </a:r>
          </a:p>
          <a:p>
            <a:pPr algn="ctr"/>
            <a:r>
              <a:rPr lang="en-IN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USING 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8050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CA5B5-3885-BD19-9A4D-7C42CD33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6" y="111885"/>
            <a:ext cx="10317928" cy="66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409B7-6D6C-D82F-CAB4-141A4993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4" y="0"/>
            <a:ext cx="1069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1480A-DD70-E3F9-D9BC-AD7F0991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9" y="0"/>
            <a:ext cx="1060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A9C18-B49B-10DC-B2DE-68C94F29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7" y="0"/>
            <a:ext cx="10685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70F9-D054-F5D8-BAF5-C0C83732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3" y="0"/>
            <a:ext cx="1077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D6702-A614-9BB9-885B-DBEBE5D9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" y="0"/>
            <a:ext cx="12186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6DDDF-910A-3535-76E3-CF511828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" y="0"/>
            <a:ext cx="12168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F12E6-6011-256B-F846-819EAA8B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4"/>
            <a:ext cx="12192000" cy="68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Lukka</dc:creator>
  <cp:lastModifiedBy>Kamal Lukka</cp:lastModifiedBy>
  <cp:revision>1</cp:revision>
  <dcterms:created xsi:type="dcterms:W3CDTF">2024-07-02T17:21:07Z</dcterms:created>
  <dcterms:modified xsi:type="dcterms:W3CDTF">2024-07-02T17:24:20Z</dcterms:modified>
</cp:coreProperties>
</file>