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64" r:id="rId6"/>
    <p:sldId id="257" r:id="rId7"/>
    <p:sldId id="263" r:id="rId8"/>
    <p:sldId id="258" r:id="rId9"/>
    <p:sldId id="261" r:id="rId10"/>
    <p:sldId id="266" r:id="rId11"/>
    <p:sldId id="267" r:id="rId12"/>
    <p:sldId id="268" r:id="rId13"/>
    <p:sldId id="265"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11" autoAdjust="0"/>
    <p:restoredTop sz="94291" autoAdjust="0"/>
  </p:normalViewPr>
  <p:slideViewPr>
    <p:cSldViewPr snapToGrid="0" showGuides="1">
      <p:cViewPr varScale="1">
        <p:scale>
          <a:sx n="88" d="100"/>
          <a:sy n="88" d="100"/>
        </p:scale>
        <p:origin x="360" y="84"/>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68ED3C-2741-4DA0-9063-CEF867ACAD53}"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AE8ACC45-8CD7-43E6-8A88-188E228E6F53}">
      <dgm:prSet phldrT="[Text]"/>
      <dgm:spPr/>
      <dgm:t>
        <a:bodyPr/>
        <a:lstStyle/>
        <a:p>
          <a:r>
            <a:rPr lang="en-US" dirty="0"/>
            <a:t>Introduction to E-Commerce</a:t>
          </a:r>
          <a:endParaRPr lang="en-IN" dirty="0"/>
        </a:p>
      </dgm:t>
    </dgm:pt>
    <dgm:pt modelId="{0F565697-AC9F-4A38-9B7A-A65A61E980A0}" type="parTrans" cxnId="{324BEA66-2D88-451D-B773-3FD231C59130}">
      <dgm:prSet/>
      <dgm:spPr/>
      <dgm:t>
        <a:bodyPr/>
        <a:lstStyle/>
        <a:p>
          <a:endParaRPr lang="en-IN"/>
        </a:p>
      </dgm:t>
    </dgm:pt>
    <dgm:pt modelId="{DEBD5CC1-903F-42FC-8338-615C69805FFA}" type="sibTrans" cxnId="{324BEA66-2D88-451D-B773-3FD231C59130}">
      <dgm:prSet/>
      <dgm:spPr/>
      <dgm:t>
        <a:bodyPr/>
        <a:lstStyle/>
        <a:p>
          <a:endParaRPr lang="en-IN"/>
        </a:p>
      </dgm:t>
    </dgm:pt>
    <dgm:pt modelId="{0E2E2606-FA0D-4E0C-A77B-E194F85CAAB1}">
      <dgm:prSet phldrT="[Text]"/>
      <dgm:spPr/>
      <dgm:t>
        <a:bodyPr/>
        <a:lstStyle/>
        <a:p>
          <a:r>
            <a:rPr lang="en-US"/>
            <a:t>Overview of Electronic Commerce (E-Commerce)</a:t>
          </a:r>
          <a:endParaRPr lang="en-IN" dirty="0"/>
        </a:p>
      </dgm:t>
    </dgm:pt>
    <dgm:pt modelId="{66F51B1B-2D36-48B2-A916-02CE1BD1232B}" type="parTrans" cxnId="{D2D3358C-EB3D-4ADF-932F-89C348B2C131}">
      <dgm:prSet/>
      <dgm:spPr/>
      <dgm:t>
        <a:bodyPr/>
        <a:lstStyle/>
        <a:p>
          <a:endParaRPr lang="en-IN"/>
        </a:p>
      </dgm:t>
    </dgm:pt>
    <dgm:pt modelId="{CF7C81FC-529F-4269-BB7A-E2BC818467FB}" type="sibTrans" cxnId="{D2D3358C-EB3D-4ADF-932F-89C348B2C131}">
      <dgm:prSet/>
      <dgm:spPr/>
      <dgm:t>
        <a:bodyPr/>
        <a:lstStyle/>
        <a:p>
          <a:endParaRPr lang="en-IN"/>
        </a:p>
      </dgm:t>
    </dgm:pt>
    <dgm:pt modelId="{45D6ABA5-F593-41B6-B269-B2704FC73092}">
      <dgm:prSet/>
      <dgm:spPr/>
      <dgm:t>
        <a:bodyPr/>
        <a:lstStyle/>
        <a:p>
          <a:r>
            <a:rPr lang="en-US"/>
            <a:t>Types of E-Commerce</a:t>
          </a:r>
          <a:endParaRPr lang="en-US" dirty="0"/>
        </a:p>
      </dgm:t>
    </dgm:pt>
    <dgm:pt modelId="{CF438A9E-D788-4A87-B94C-0F876ACA5663}" type="parTrans" cxnId="{19A975AA-1E50-478E-99B1-CDEB7F1C1665}">
      <dgm:prSet/>
      <dgm:spPr/>
      <dgm:t>
        <a:bodyPr/>
        <a:lstStyle/>
        <a:p>
          <a:endParaRPr lang="en-IN"/>
        </a:p>
      </dgm:t>
    </dgm:pt>
    <dgm:pt modelId="{66714E76-0AB7-47A0-B66D-DDD81614A30E}" type="sibTrans" cxnId="{19A975AA-1E50-478E-99B1-CDEB7F1C1665}">
      <dgm:prSet/>
      <dgm:spPr/>
      <dgm:t>
        <a:bodyPr/>
        <a:lstStyle/>
        <a:p>
          <a:endParaRPr lang="en-IN"/>
        </a:p>
      </dgm:t>
    </dgm:pt>
    <dgm:pt modelId="{ACE5531C-AD91-400F-8AA7-2D5195EDA6F9}">
      <dgm:prSet/>
      <dgm:spPr/>
      <dgm:t>
        <a:bodyPr/>
        <a:lstStyle/>
        <a:p>
          <a:r>
            <a:rPr lang="en-US"/>
            <a:t>Advantages &amp; Challenges of E-Commerce</a:t>
          </a:r>
          <a:endParaRPr lang="en-US" dirty="0"/>
        </a:p>
      </dgm:t>
    </dgm:pt>
    <dgm:pt modelId="{02A386A5-942B-43C1-A2EF-64FC0C97B97A}" type="parTrans" cxnId="{EA34D8AC-72F1-4FF6-9E48-6D0D01B88B20}">
      <dgm:prSet/>
      <dgm:spPr/>
      <dgm:t>
        <a:bodyPr/>
        <a:lstStyle/>
        <a:p>
          <a:endParaRPr lang="en-IN"/>
        </a:p>
      </dgm:t>
    </dgm:pt>
    <dgm:pt modelId="{841FA48E-2124-437B-9908-5B84DC8582C4}" type="sibTrans" cxnId="{EA34D8AC-72F1-4FF6-9E48-6D0D01B88B20}">
      <dgm:prSet/>
      <dgm:spPr/>
      <dgm:t>
        <a:bodyPr/>
        <a:lstStyle/>
        <a:p>
          <a:endParaRPr lang="en-IN"/>
        </a:p>
      </dgm:t>
    </dgm:pt>
    <dgm:pt modelId="{A0208ED0-0171-4E2A-8AA5-71CA5174CD34}">
      <dgm:prSet/>
      <dgm:spPr/>
      <dgm:t>
        <a:bodyPr/>
        <a:lstStyle/>
        <a:p>
          <a:r>
            <a:rPr lang="en-US"/>
            <a:t>Scope of Electronic Commerce</a:t>
          </a:r>
          <a:endParaRPr lang="en-US" dirty="0"/>
        </a:p>
      </dgm:t>
    </dgm:pt>
    <dgm:pt modelId="{DE0BDD63-9B27-4785-BF89-2D8D6277B656}" type="parTrans" cxnId="{39746485-E381-47F4-A187-31A6CA8AC7C6}">
      <dgm:prSet/>
      <dgm:spPr/>
      <dgm:t>
        <a:bodyPr/>
        <a:lstStyle/>
        <a:p>
          <a:endParaRPr lang="en-IN"/>
        </a:p>
      </dgm:t>
    </dgm:pt>
    <dgm:pt modelId="{7516F1BF-2EFD-48CA-A940-9E132ECFEE16}" type="sibTrans" cxnId="{39746485-E381-47F4-A187-31A6CA8AC7C6}">
      <dgm:prSet/>
      <dgm:spPr/>
      <dgm:t>
        <a:bodyPr/>
        <a:lstStyle/>
        <a:p>
          <a:endParaRPr lang="en-IN"/>
        </a:p>
      </dgm:t>
    </dgm:pt>
    <dgm:pt modelId="{C6E00414-2687-4A0C-B82D-19189933EED5}">
      <dgm:prSet/>
      <dgm:spPr/>
      <dgm:t>
        <a:bodyPr/>
        <a:lstStyle/>
        <a:p>
          <a:r>
            <a:rPr lang="en-US"/>
            <a:t>Traditional Commerce vs. Electronic Commerce</a:t>
          </a:r>
          <a:endParaRPr lang="ru-RU" dirty="0"/>
        </a:p>
      </dgm:t>
    </dgm:pt>
    <dgm:pt modelId="{7A0728B2-222F-4C9D-BA7E-2B04D172898E}" type="parTrans" cxnId="{1EF75ECA-1CF3-4656-9CC7-101FDCF53BA0}">
      <dgm:prSet/>
      <dgm:spPr/>
      <dgm:t>
        <a:bodyPr/>
        <a:lstStyle/>
        <a:p>
          <a:endParaRPr lang="en-IN"/>
        </a:p>
      </dgm:t>
    </dgm:pt>
    <dgm:pt modelId="{6D9C0B56-3B37-4FFF-BF90-B4816A3CDA9D}" type="sibTrans" cxnId="{1EF75ECA-1CF3-4656-9CC7-101FDCF53BA0}">
      <dgm:prSet/>
      <dgm:spPr/>
      <dgm:t>
        <a:bodyPr/>
        <a:lstStyle/>
        <a:p>
          <a:endParaRPr lang="en-IN"/>
        </a:p>
      </dgm:t>
    </dgm:pt>
    <dgm:pt modelId="{5CE781DF-CBF4-4199-87BD-024150CAE5DC}" type="pres">
      <dgm:prSet presAssocID="{4A68ED3C-2741-4DA0-9063-CEF867ACAD53}" presName="Name0" presStyleCnt="0">
        <dgm:presLayoutVars>
          <dgm:chMax val="1"/>
          <dgm:chPref val="1"/>
          <dgm:dir/>
          <dgm:animOne val="branch"/>
          <dgm:animLvl val="lvl"/>
        </dgm:presLayoutVars>
      </dgm:prSet>
      <dgm:spPr/>
    </dgm:pt>
    <dgm:pt modelId="{BD6BEBBB-2120-4846-8F8D-34BB7CBC0581}" type="pres">
      <dgm:prSet presAssocID="{AE8ACC45-8CD7-43E6-8A88-188E228E6F53}" presName="singleCycle" presStyleCnt="0"/>
      <dgm:spPr/>
    </dgm:pt>
    <dgm:pt modelId="{2408F194-DDD0-4088-A7F1-9D76B93A00E8}" type="pres">
      <dgm:prSet presAssocID="{AE8ACC45-8CD7-43E6-8A88-188E228E6F53}" presName="singleCenter" presStyleLbl="node1" presStyleIdx="0" presStyleCnt="6">
        <dgm:presLayoutVars>
          <dgm:chMax val="7"/>
          <dgm:chPref val="7"/>
        </dgm:presLayoutVars>
      </dgm:prSet>
      <dgm:spPr/>
    </dgm:pt>
    <dgm:pt modelId="{BB9FB099-F06B-432D-A239-FFF4342272D3}" type="pres">
      <dgm:prSet presAssocID="{66F51B1B-2D36-48B2-A916-02CE1BD1232B}" presName="Name56" presStyleLbl="parChTrans1D2" presStyleIdx="0" presStyleCnt="5"/>
      <dgm:spPr/>
    </dgm:pt>
    <dgm:pt modelId="{8115EAE4-69AD-4823-80F2-4168FD692170}" type="pres">
      <dgm:prSet presAssocID="{0E2E2606-FA0D-4E0C-A77B-E194F85CAAB1}" presName="text0" presStyleLbl="node1" presStyleIdx="1" presStyleCnt="6">
        <dgm:presLayoutVars>
          <dgm:bulletEnabled val="1"/>
        </dgm:presLayoutVars>
      </dgm:prSet>
      <dgm:spPr/>
    </dgm:pt>
    <dgm:pt modelId="{F0A14D5B-DA0E-41C2-A5DA-E4F6EDC39E2E}" type="pres">
      <dgm:prSet presAssocID="{CF438A9E-D788-4A87-B94C-0F876ACA5663}" presName="Name56" presStyleLbl="parChTrans1D2" presStyleIdx="1" presStyleCnt="5"/>
      <dgm:spPr/>
    </dgm:pt>
    <dgm:pt modelId="{CF8B12A1-63FC-4542-8F7F-6C4699BFC5B5}" type="pres">
      <dgm:prSet presAssocID="{45D6ABA5-F593-41B6-B269-B2704FC73092}" presName="text0" presStyleLbl="node1" presStyleIdx="2" presStyleCnt="6">
        <dgm:presLayoutVars>
          <dgm:bulletEnabled val="1"/>
        </dgm:presLayoutVars>
      </dgm:prSet>
      <dgm:spPr/>
    </dgm:pt>
    <dgm:pt modelId="{58692F69-4D58-4566-81CC-618F28F87739}" type="pres">
      <dgm:prSet presAssocID="{02A386A5-942B-43C1-A2EF-64FC0C97B97A}" presName="Name56" presStyleLbl="parChTrans1D2" presStyleIdx="2" presStyleCnt="5"/>
      <dgm:spPr/>
    </dgm:pt>
    <dgm:pt modelId="{32979A49-D347-4A0A-8B0F-00BAE5E343B4}" type="pres">
      <dgm:prSet presAssocID="{ACE5531C-AD91-400F-8AA7-2D5195EDA6F9}" presName="text0" presStyleLbl="node1" presStyleIdx="3" presStyleCnt="6">
        <dgm:presLayoutVars>
          <dgm:bulletEnabled val="1"/>
        </dgm:presLayoutVars>
      </dgm:prSet>
      <dgm:spPr/>
    </dgm:pt>
    <dgm:pt modelId="{CD1D2A80-34A6-4CC0-B4BB-2BB491645402}" type="pres">
      <dgm:prSet presAssocID="{DE0BDD63-9B27-4785-BF89-2D8D6277B656}" presName="Name56" presStyleLbl="parChTrans1D2" presStyleIdx="3" presStyleCnt="5"/>
      <dgm:spPr/>
    </dgm:pt>
    <dgm:pt modelId="{E4410876-4C69-4886-B9B5-96AA91767795}" type="pres">
      <dgm:prSet presAssocID="{A0208ED0-0171-4E2A-8AA5-71CA5174CD34}" presName="text0" presStyleLbl="node1" presStyleIdx="4" presStyleCnt="6">
        <dgm:presLayoutVars>
          <dgm:bulletEnabled val="1"/>
        </dgm:presLayoutVars>
      </dgm:prSet>
      <dgm:spPr/>
    </dgm:pt>
    <dgm:pt modelId="{4F8809D6-690C-43D7-A704-78A7A852939E}" type="pres">
      <dgm:prSet presAssocID="{7A0728B2-222F-4C9D-BA7E-2B04D172898E}" presName="Name56" presStyleLbl="parChTrans1D2" presStyleIdx="4" presStyleCnt="5"/>
      <dgm:spPr/>
    </dgm:pt>
    <dgm:pt modelId="{9443D57D-B7B0-4512-8DAA-6D7A8CC52399}" type="pres">
      <dgm:prSet presAssocID="{C6E00414-2687-4A0C-B82D-19189933EED5}" presName="text0" presStyleLbl="node1" presStyleIdx="5" presStyleCnt="6">
        <dgm:presLayoutVars>
          <dgm:bulletEnabled val="1"/>
        </dgm:presLayoutVars>
      </dgm:prSet>
      <dgm:spPr/>
    </dgm:pt>
  </dgm:ptLst>
  <dgm:cxnLst>
    <dgm:cxn modelId="{324BEA66-2D88-451D-B773-3FD231C59130}" srcId="{4A68ED3C-2741-4DA0-9063-CEF867ACAD53}" destId="{AE8ACC45-8CD7-43E6-8A88-188E228E6F53}" srcOrd="0" destOrd="0" parTransId="{0F565697-AC9F-4A38-9B7A-A65A61E980A0}" sibTransId="{DEBD5CC1-903F-42FC-8338-615C69805FFA}"/>
    <dgm:cxn modelId="{25128469-C8E3-463D-9209-25BECED7AC22}" type="presOf" srcId="{7A0728B2-222F-4C9D-BA7E-2B04D172898E}" destId="{4F8809D6-690C-43D7-A704-78A7A852939E}" srcOrd="0" destOrd="0" presId="urn:microsoft.com/office/officeart/2008/layout/RadialCluster"/>
    <dgm:cxn modelId="{AB80BA4D-C021-44DE-91CB-AB9BF3DCB4B7}" type="presOf" srcId="{A0208ED0-0171-4E2A-8AA5-71CA5174CD34}" destId="{E4410876-4C69-4886-B9B5-96AA91767795}" srcOrd="0" destOrd="0" presId="urn:microsoft.com/office/officeart/2008/layout/RadialCluster"/>
    <dgm:cxn modelId="{6D51E270-0E87-4CAA-9E80-50E225481D08}" type="presOf" srcId="{4A68ED3C-2741-4DA0-9063-CEF867ACAD53}" destId="{5CE781DF-CBF4-4199-87BD-024150CAE5DC}" srcOrd="0" destOrd="0" presId="urn:microsoft.com/office/officeart/2008/layout/RadialCluster"/>
    <dgm:cxn modelId="{39746485-E381-47F4-A187-31A6CA8AC7C6}" srcId="{AE8ACC45-8CD7-43E6-8A88-188E228E6F53}" destId="{A0208ED0-0171-4E2A-8AA5-71CA5174CD34}" srcOrd="3" destOrd="0" parTransId="{DE0BDD63-9B27-4785-BF89-2D8D6277B656}" sibTransId="{7516F1BF-2EFD-48CA-A940-9E132ECFEE16}"/>
    <dgm:cxn modelId="{99E95987-2E75-4522-B49D-C58330D1E7B2}" type="presOf" srcId="{C6E00414-2687-4A0C-B82D-19189933EED5}" destId="{9443D57D-B7B0-4512-8DAA-6D7A8CC52399}" srcOrd="0" destOrd="0" presId="urn:microsoft.com/office/officeart/2008/layout/RadialCluster"/>
    <dgm:cxn modelId="{D2D3358C-EB3D-4ADF-932F-89C348B2C131}" srcId="{AE8ACC45-8CD7-43E6-8A88-188E228E6F53}" destId="{0E2E2606-FA0D-4E0C-A77B-E194F85CAAB1}" srcOrd="0" destOrd="0" parTransId="{66F51B1B-2D36-48B2-A916-02CE1BD1232B}" sibTransId="{CF7C81FC-529F-4269-BB7A-E2BC818467FB}"/>
    <dgm:cxn modelId="{A525678F-1A04-46E0-8CF8-7FECE69E3179}" type="presOf" srcId="{66F51B1B-2D36-48B2-A916-02CE1BD1232B}" destId="{BB9FB099-F06B-432D-A239-FFF4342272D3}" srcOrd="0" destOrd="0" presId="urn:microsoft.com/office/officeart/2008/layout/RadialCluster"/>
    <dgm:cxn modelId="{F8D2749C-940C-4211-A845-8A44B0979611}" type="presOf" srcId="{CF438A9E-D788-4A87-B94C-0F876ACA5663}" destId="{F0A14D5B-DA0E-41C2-A5DA-E4F6EDC39E2E}" srcOrd="0" destOrd="0" presId="urn:microsoft.com/office/officeart/2008/layout/RadialCluster"/>
    <dgm:cxn modelId="{40D4D49E-6882-4529-A869-395E7841BD22}" type="presOf" srcId="{0E2E2606-FA0D-4E0C-A77B-E194F85CAAB1}" destId="{8115EAE4-69AD-4823-80F2-4168FD692170}" srcOrd="0" destOrd="0" presId="urn:microsoft.com/office/officeart/2008/layout/RadialCluster"/>
    <dgm:cxn modelId="{19A975AA-1E50-478E-99B1-CDEB7F1C1665}" srcId="{AE8ACC45-8CD7-43E6-8A88-188E228E6F53}" destId="{45D6ABA5-F593-41B6-B269-B2704FC73092}" srcOrd="1" destOrd="0" parTransId="{CF438A9E-D788-4A87-B94C-0F876ACA5663}" sibTransId="{66714E76-0AB7-47A0-B66D-DDD81614A30E}"/>
    <dgm:cxn modelId="{EA34D8AC-72F1-4FF6-9E48-6D0D01B88B20}" srcId="{AE8ACC45-8CD7-43E6-8A88-188E228E6F53}" destId="{ACE5531C-AD91-400F-8AA7-2D5195EDA6F9}" srcOrd="2" destOrd="0" parTransId="{02A386A5-942B-43C1-A2EF-64FC0C97B97A}" sibTransId="{841FA48E-2124-437B-9908-5B84DC8582C4}"/>
    <dgm:cxn modelId="{122D09AE-ADD0-450A-B2EE-A92B280D4F64}" type="presOf" srcId="{45D6ABA5-F593-41B6-B269-B2704FC73092}" destId="{CF8B12A1-63FC-4542-8F7F-6C4699BFC5B5}" srcOrd="0" destOrd="0" presId="urn:microsoft.com/office/officeart/2008/layout/RadialCluster"/>
    <dgm:cxn modelId="{58043EB1-026C-4955-A003-AB573382FD61}" type="presOf" srcId="{02A386A5-942B-43C1-A2EF-64FC0C97B97A}" destId="{58692F69-4D58-4566-81CC-618F28F87739}" srcOrd="0" destOrd="0" presId="urn:microsoft.com/office/officeart/2008/layout/RadialCluster"/>
    <dgm:cxn modelId="{3E6100BC-614F-4027-8629-BFDC986F44BE}" type="presOf" srcId="{ACE5531C-AD91-400F-8AA7-2D5195EDA6F9}" destId="{32979A49-D347-4A0A-8B0F-00BAE5E343B4}" srcOrd="0" destOrd="0" presId="urn:microsoft.com/office/officeart/2008/layout/RadialCluster"/>
    <dgm:cxn modelId="{1EF75ECA-1CF3-4656-9CC7-101FDCF53BA0}" srcId="{AE8ACC45-8CD7-43E6-8A88-188E228E6F53}" destId="{C6E00414-2687-4A0C-B82D-19189933EED5}" srcOrd="4" destOrd="0" parTransId="{7A0728B2-222F-4C9D-BA7E-2B04D172898E}" sibTransId="{6D9C0B56-3B37-4FFF-BF90-B4816A3CDA9D}"/>
    <dgm:cxn modelId="{08EA16F6-5C88-4420-A617-A563A87D5687}" type="presOf" srcId="{AE8ACC45-8CD7-43E6-8A88-188E228E6F53}" destId="{2408F194-DDD0-4088-A7F1-9D76B93A00E8}" srcOrd="0" destOrd="0" presId="urn:microsoft.com/office/officeart/2008/layout/RadialCluster"/>
    <dgm:cxn modelId="{EEF62FF8-49BE-4859-A207-0534ADEA7971}" type="presOf" srcId="{DE0BDD63-9B27-4785-BF89-2D8D6277B656}" destId="{CD1D2A80-34A6-4CC0-B4BB-2BB491645402}" srcOrd="0" destOrd="0" presId="urn:microsoft.com/office/officeart/2008/layout/RadialCluster"/>
    <dgm:cxn modelId="{54F71436-B2F5-4CD7-A824-78055062D112}" type="presParOf" srcId="{5CE781DF-CBF4-4199-87BD-024150CAE5DC}" destId="{BD6BEBBB-2120-4846-8F8D-34BB7CBC0581}" srcOrd="0" destOrd="0" presId="urn:microsoft.com/office/officeart/2008/layout/RadialCluster"/>
    <dgm:cxn modelId="{5C104118-1B2B-4304-A88E-4889A10075C2}" type="presParOf" srcId="{BD6BEBBB-2120-4846-8F8D-34BB7CBC0581}" destId="{2408F194-DDD0-4088-A7F1-9D76B93A00E8}" srcOrd="0" destOrd="0" presId="urn:microsoft.com/office/officeart/2008/layout/RadialCluster"/>
    <dgm:cxn modelId="{86981CBC-6B9E-4C10-9087-43DA2F305FA1}" type="presParOf" srcId="{BD6BEBBB-2120-4846-8F8D-34BB7CBC0581}" destId="{BB9FB099-F06B-432D-A239-FFF4342272D3}" srcOrd="1" destOrd="0" presId="urn:microsoft.com/office/officeart/2008/layout/RadialCluster"/>
    <dgm:cxn modelId="{F851633C-C938-4B16-92FC-2D3A16DF70A9}" type="presParOf" srcId="{BD6BEBBB-2120-4846-8F8D-34BB7CBC0581}" destId="{8115EAE4-69AD-4823-80F2-4168FD692170}" srcOrd="2" destOrd="0" presId="urn:microsoft.com/office/officeart/2008/layout/RadialCluster"/>
    <dgm:cxn modelId="{86B784D0-BF6A-428E-A68D-CE7B8FD17697}" type="presParOf" srcId="{BD6BEBBB-2120-4846-8F8D-34BB7CBC0581}" destId="{F0A14D5B-DA0E-41C2-A5DA-E4F6EDC39E2E}" srcOrd="3" destOrd="0" presId="urn:microsoft.com/office/officeart/2008/layout/RadialCluster"/>
    <dgm:cxn modelId="{68850390-D272-45B2-84E6-B2CFFECDA982}" type="presParOf" srcId="{BD6BEBBB-2120-4846-8F8D-34BB7CBC0581}" destId="{CF8B12A1-63FC-4542-8F7F-6C4699BFC5B5}" srcOrd="4" destOrd="0" presId="urn:microsoft.com/office/officeart/2008/layout/RadialCluster"/>
    <dgm:cxn modelId="{11553B4D-F4DD-4B0D-9387-0B0021E9D277}" type="presParOf" srcId="{BD6BEBBB-2120-4846-8F8D-34BB7CBC0581}" destId="{58692F69-4D58-4566-81CC-618F28F87739}" srcOrd="5" destOrd="0" presId="urn:microsoft.com/office/officeart/2008/layout/RadialCluster"/>
    <dgm:cxn modelId="{2ACE5A9F-58BA-481F-8BBE-C1F8A58506C9}" type="presParOf" srcId="{BD6BEBBB-2120-4846-8F8D-34BB7CBC0581}" destId="{32979A49-D347-4A0A-8B0F-00BAE5E343B4}" srcOrd="6" destOrd="0" presId="urn:microsoft.com/office/officeart/2008/layout/RadialCluster"/>
    <dgm:cxn modelId="{C6CE1A3B-1826-4B43-A3D9-7F0B60F747FD}" type="presParOf" srcId="{BD6BEBBB-2120-4846-8F8D-34BB7CBC0581}" destId="{CD1D2A80-34A6-4CC0-B4BB-2BB491645402}" srcOrd="7" destOrd="0" presId="urn:microsoft.com/office/officeart/2008/layout/RadialCluster"/>
    <dgm:cxn modelId="{123E1C04-6527-47F0-A5C5-74EF82E727A1}" type="presParOf" srcId="{BD6BEBBB-2120-4846-8F8D-34BB7CBC0581}" destId="{E4410876-4C69-4886-B9B5-96AA91767795}" srcOrd="8" destOrd="0" presId="urn:microsoft.com/office/officeart/2008/layout/RadialCluster"/>
    <dgm:cxn modelId="{2B12EDCF-4E29-4DD6-ADBB-71E1ABC217C5}" type="presParOf" srcId="{BD6BEBBB-2120-4846-8F8D-34BB7CBC0581}" destId="{4F8809D6-690C-43D7-A704-78A7A852939E}" srcOrd="9" destOrd="0" presId="urn:microsoft.com/office/officeart/2008/layout/RadialCluster"/>
    <dgm:cxn modelId="{BE899A05-F9A6-4642-8288-91706F40D46D}" type="presParOf" srcId="{BD6BEBBB-2120-4846-8F8D-34BB7CBC0581}" destId="{9443D57D-B7B0-4512-8DAA-6D7A8CC52399}" srcOrd="10"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09DF63-1DE8-4CF4-A539-74E029651958}"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IN"/>
        </a:p>
      </dgm:t>
    </dgm:pt>
    <dgm:pt modelId="{D88598F4-E7B2-46E5-8F8C-08EE9D2A335F}">
      <dgm:prSet phldrT="[Text]"/>
      <dgm:spPr/>
      <dgm:t>
        <a:bodyPr/>
        <a:lstStyle/>
        <a:p>
          <a:r>
            <a:rPr lang="en-US" dirty="0"/>
            <a:t>Electronic Data Interchange (EDI)</a:t>
          </a:r>
          <a:endParaRPr lang="en-IN" dirty="0"/>
        </a:p>
      </dgm:t>
    </dgm:pt>
    <dgm:pt modelId="{118BA6F1-A382-4254-A3B9-40BB24057C38}" type="parTrans" cxnId="{F9D2FD0B-8E49-4DF0-8FAE-8F767D9B4BB0}">
      <dgm:prSet/>
      <dgm:spPr/>
      <dgm:t>
        <a:bodyPr/>
        <a:lstStyle/>
        <a:p>
          <a:endParaRPr lang="en-IN"/>
        </a:p>
      </dgm:t>
    </dgm:pt>
    <dgm:pt modelId="{2E04842B-DAFB-4430-89C9-2BCFC2B14B4A}" type="sibTrans" cxnId="{F9D2FD0B-8E49-4DF0-8FAE-8F767D9B4BB0}">
      <dgm:prSet/>
      <dgm:spPr/>
      <dgm:t>
        <a:bodyPr/>
        <a:lstStyle/>
        <a:p>
          <a:endParaRPr lang="en-IN"/>
        </a:p>
      </dgm:t>
    </dgm:pt>
    <dgm:pt modelId="{00C9A856-DFAE-44B8-8F15-8675C8A2CC5B}">
      <dgm:prSet/>
      <dgm:spPr/>
      <dgm:t>
        <a:bodyPr/>
        <a:lstStyle/>
        <a:p>
          <a:r>
            <a:rPr lang="en-US" dirty="0"/>
            <a:t>Electronic Mail (e-mail)</a:t>
          </a:r>
        </a:p>
      </dgm:t>
    </dgm:pt>
    <dgm:pt modelId="{201CE590-E767-4BA9-9603-4250167D31E8}" type="parTrans" cxnId="{CC4A6967-4AF6-4490-A84D-564D1C6CE112}">
      <dgm:prSet/>
      <dgm:spPr/>
      <dgm:t>
        <a:bodyPr/>
        <a:lstStyle/>
        <a:p>
          <a:endParaRPr lang="en-IN"/>
        </a:p>
      </dgm:t>
    </dgm:pt>
    <dgm:pt modelId="{24557A68-A174-47E6-8C10-BB0E93B5ACAB}" type="sibTrans" cxnId="{CC4A6967-4AF6-4490-A84D-564D1C6CE112}">
      <dgm:prSet/>
      <dgm:spPr/>
      <dgm:t>
        <a:bodyPr/>
        <a:lstStyle/>
        <a:p>
          <a:endParaRPr lang="en-IN"/>
        </a:p>
      </dgm:t>
    </dgm:pt>
    <dgm:pt modelId="{14FC6C3F-EB62-4CF4-92C5-7A040AAB60F8}">
      <dgm:prSet/>
      <dgm:spPr/>
      <dgm:t>
        <a:bodyPr/>
        <a:lstStyle/>
        <a:p>
          <a:r>
            <a:rPr lang="en-US"/>
            <a:t>Electronic Bulletin Boards</a:t>
          </a:r>
          <a:endParaRPr lang="en-US" dirty="0"/>
        </a:p>
      </dgm:t>
    </dgm:pt>
    <dgm:pt modelId="{F037DDD1-8CB4-47E9-9EFB-5D7FDE9A29BE}" type="parTrans" cxnId="{2D4F2D63-ECC9-4CCF-9014-54A232B55EB9}">
      <dgm:prSet/>
      <dgm:spPr/>
      <dgm:t>
        <a:bodyPr/>
        <a:lstStyle/>
        <a:p>
          <a:endParaRPr lang="en-IN"/>
        </a:p>
      </dgm:t>
    </dgm:pt>
    <dgm:pt modelId="{BA201868-5057-4A36-A2C9-A0ABA3E41641}" type="sibTrans" cxnId="{2D4F2D63-ECC9-4CCF-9014-54A232B55EB9}">
      <dgm:prSet/>
      <dgm:spPr/>
      <dgm:t>
        <a:bodyPr/>
        <a:lstStyle/>
        <a:p>
          <a:endParaRPr lang="en-IN"/>
        </a:p>
      </dgm:t>
    </dgm:pt>
    <dgm:pt modelId="{60E3800F-4502-4EF6-B39E-C2B2E375ADB7}">
      <dgm:prSet/>
      <dgm:spPr/>
      <dgm:t>
        <a:bodyPr/>
        <a:lstStyle/>
        <a:p>
          <a:r>
            <a:rPr lang="en-US" dirty="0"/>
            <a:t>Electronic Fund Transfer (EFT)</a:t>
          </a:r>
          <a:endParaRPr lang="en-IN" dirty="0"/>
        </a:p>
      </dgm:t>
    </dgm:pt>
    <dgm:pt modelId="{1AE8D0D8-7781-4587-B9C7-B4E5A2616DFE}" type="parTrans" cxnId="{216E7085-0D00-4761-AF5F-3E08BD84EFF8}">
      <dgm:prSet/>
      <dgm:spPr/>
      <dgm:t>
        <a:bodyPr/>
        <a:lstStyle/>
        <a:p>
          <a:endParaRPr lang="en-IN"/>
        </a:p>
      </dgm:t>
    </dgm:pt>
    <dgm:pt modelId="{96FAB987-4CFB-46FA-AFC8-46CA66E557DF}" type="sibTrans" cxnId="{216E7085-0D00-4761-AF5F-3E08BD84EFF8}">
      <dgm:prSet/>
      <dgm:spPr/>
      <dgm:t>
        <a:bodyPr/>
        <a:lstStyle/>
        <a:p>
          <a:endParaRPr lang="en-IN"/>
        </a:p>
      </dgm:t>
    </dgm:pt>
    <dgm:pt modelId="{38AB144E-1EA1-41FA-8679-1E38130985A2}" type="pres">
      <dgm:prSet presAssocID="{F809DF63-1DE8-4CF4-A539-74E029651958}" presName="matrix" presStyleCnt="0">
        <dgm:presLayoutVars>
          <dgm:chMax val="1"/>
          <dgm:dir/>
          <dgm:resizeHandles val="exact"/>
        </dgm:presLayoutVars>
      </dgm:prSet>
      <dgm:spPr/>
    </dgm:pt>
    <dgm:pt modelId="{C8957E3F-67C5-4DB3-918B-9F6BADD58247}" type="pres">
      <dgm:prSet presAssocID="{F809DF63-1DE8-4CF4-A539-74E029651958}" presName="diamond" presStyleLbl="bgShp" presStyleIdx="0" presStyleCnt="1"/>
      <dgm:spPr/>
    </dgm:pt>
    <dgm:pt modelId="{822CA6D8-496B-4CF5-A1C0-1FCE6CF02D34}" type="pres">
      <dgm:prSet presAssocID="{F809DF63-1DE8-4CF4-A539-74E029651958}" presName="quad1" presStyleLbl="node1" presStyleIdx="0" presStyleCnt="4" custScaleX="115272" custLinFactNeighborX="-7920">
        <dgm:presLayoutVars>
          <dgm:chMax val="0"/>
          <dgm:chPref val="0"/>
          <dgm:bulletEnabled val="1"/>
        </dgm:presLayoutVars>
      </dgm:prSet>
      <dgm:spPr/>
    </dgm:pt>
    <dgm:pt modelId="{7FA97520-1205-45EF-AD85-9D21BFBB0B3F}" type="pres">
      <dgm:prSet presAssocID="{F809DF63-1DE8-4CF4-A539-74E029651958}" presName="quad2" presStyleLbl="node1" presStyleIdx="1" presStyleCnt="4" custScaleX="115272" custLinFactNeighborX="7920">
        <dgm:presLayoutVars>
          <dgm:chMax val="0"/>
          <dgm:chPref val="0"/>
          <dgm:bulletEnabled val="1"/>
        </dgm:presLayoutVars>
      </dgm:prSet>
      <dgm:spPr/>
    </dgm:pt>
    <dgm:pt modelId="{AD65B2F5-DA46-4DDB-A8FA-B58FA2D5A5C3}" type="pres">
      <dgm:prSet presAssocID="{F809DF63-1DE8-4CF4-A539-74E029651958}" presName="quad3" presStyleLbl="node1" presStyleIdx="2" presStyleCnt="4" custScaleX="115272" custLinFactNeighborX="-7920">
        <dgm:presLayoutVars>
          <dgm:chMax val="0"/>
          <dgm:chPref val="0"/>
          <dgm:bulletEnabled val="1"/>
        </dgm:presLayoutVars>
      </dgm:prSet>
      <dgm:spPr/>
    </dgm:pt>
    <dgm:pt modelId="{270D0CCF-1A7F-4A49-8E85-346DC2D12F42}" type="pres">
      <dgm:prSet presAssocID="{F809DF63-1DE8-4CF4-A539-74E029651958}" presName="quad4" presStyleLbl="node1" presStyleIdx="3" presStyleCnt="4" custScaleX="115272" custLinFactNeighborX="7920">
        <dgm:presLayoutVars>
          <dgm:chMax val="0"/>
          <dgm:chPref val="0"/>
          <dgm:bulletEnabled val="1"/>
        </dgm:presLayoutVars>
      </dgm:prSet>
      <dgm:spPr/>
    </dgm:pt>
  </dgm:ptLst>
  <dgm:cxnLst>
    <dgm:cxn modelId="{F9D2FD0B-8E49-4DF0-8FAE-8F767D9B4BB0}" srcId="{F809DF63-1DE8-4CF4-A539-74E029651958}" destId="{D88598F4-E7B2-46E5-8F8C-08EE9D2A335F}" srcOrd="0" destOrd="0" parTransId="{118BA6F1-A382-4254-A3B9-40BB24057C38}" sibTransId="{2E04842B-DAFB-4430-89C9-2BCFC2B14B4A}"/>
    <dgm:cxn modelId="{2D4F2D63-ECC9-4CCF-9014-54A232B55EB9}" srcId="{F809DF63-1DE8-4CF4-A539-74E029651958}" destId="{14FC6C3F-EB62-4CF4-92C5-7A040AAB60F8}" srcOrd="2" destOrd="0" parTransId="{F037DDD1-8CB4-47E9-9EFB-5D7FDE9A29BE}" sibTransId="{BA201868-5057-4A36-A2C9-A0ABA3E41641}"/>
    <dgm:cxn modelId="{CC4A6967-4AF6-4490-A84D-564D1C6CE112}" srcId="{F809DF63-1DE8-4CF4-A539-74E029651958}" destId="{00C9A856-DFAE-44B8-8F15-8675C8A2CC5B}" srcOrd="1" destOrd="0" parTransId="{201CE590-E767-4BA9-9603-4250167D31E8}" sibTransId="{24557A68-A174-47E6-8C10-BB0E93B5ACAB}"/>
    <dgm:cxn modelId="{76B06F57-B783-417C-810A-82715607EB4E}" type="presOf" srcId="{14FC6C3F-EB62-4CF4-92C5-7A040AAB60F8}" destId="{AD65B2F5-DA46-4DDB-A8FA-B58FA2D5A5C3}" srcOrd="0" destOrd="0" presId="urn:microsoft.com/office/officeart/2005/8/layout/matrix3"/>
    <dgm:cxn modelId="{216E7085-0D00-4761-AF5F-3E08BD84EFF8}" srcId="{F809DF63-1DE8-4CF4-A539-74E029651958}" destId="{60E3800F-4502-4EF6-B39E-C2B2E375ADB7}" srcOrd="3" destOrd="0" parTransId="{1AE8D0D8-7781-4587-B9C7-B4E5A2616DFE}" sibTransId="{96FAB987-4CFB-46FA-AFC8-46CA66E557DF}"/>
    <dgm:cxn modelId="{6C2E418B-894D-4A24-AB61-705FB184F53D}" type="presOf" srcId="{00C9A856-DFAE-44B8-8F15-8675C8A2CC5B}" destId="{7FA97520-1205-45EF-AD85-9D21BFBB0B3F}" srcOrd="0" destOrd="0" presId="urn:microsoft.com/office/officeart/2005/8/layout/matrix3"/>
    <dgm:cxn modelId="{E0E943A5-0FD1-46F1-B093-11F60CDE6439}" type="presOf" srcId="{D88598F4-E7B2-46E5-8F8C-08EE9D2A335F}" destId="{822CA6D8-496B-4CF5-A1C0-1FCE6CF02D34}" srcOrd="0" destOrd="0" presId="urn:microsoft.com/office/officeart/2005/8/layout/matrix3"/>
    <dgm:cxn modelId="{094FA0AD-CC42-4C1D-9CBC-3F676D3A8A44}" type="presOf" srcId="{60E3800F-4502-4EF6-B39E-C2B2E375ADB7}" destId="{270D0CCF-1A7F-4A49-8E85-346DC2D12F42}" srcOrd="0" destOrd="0" presId="urn:microsoft.com/office/officeart/2005/8/layout/matrix3"/>
    <dgm:cxn modelId="{C9BB31F8-C0EB-4C85-B39E-84931F2599B5}" type="presOf" srcId="{F809DF63-1DE8-4CF4-A539-74E029651958}" destId="{38AB144E-1EA1-41FA-8679-1E38130985A2}" srcOrd="0" destOrd="0" presId="urn:microsoft.com/office/officeart/2005/8/layout/matrix3"/>
    <dgm:cxn modelId="{F7F0F6D9-E8C9-402A-994F-3ABA12847337}" type="presParOf" srcId="{38AB144E-1EA1-41FA-8679-1E38130985A2}" destId="{C8957E3F-67C5-4DB3-918B-9F6BADD58247}" srcOrd="0" destOrd="0" presId="urn:microsoft.com/office/officeart/2005/8/layout/matrix3"/>
    <dgm:cxn modelId="{657777DE-1D91-4F59-8CEA-A04468AD37EB}" type="presParOf" srcId="{38AB144E-1EA1-41FA-8679-1E38130985A2}" destId="{822CA6D8-496B-4CF5-A1C0-1FCE6CF02D34}" srcOrd="1" destOrd="0" presId="urn:microsoft.com/office/officeart/2005/8/layout/matrix3"/>
    <dgm:cxn modelId="{C1B57DB7-18AD-4873-91DD-4E2542CDFC6C}" type="presParOf" srcId="{38AB144E-1EA1-41FA-8679-1E38130985A2}" destId="{7FA97520-1205-45EF-AD85-9D21BFBB0B3F}" srcOrd="2" destOrd="0" presId="urn:microsoft.com/office/officeart/2005/8/layout/matrix3"/>
    <dgm:cxn modelId="{2DDC74E0-7D39-42EF-9912-BBC8A74D7F8B}" type="presParOf" srcId="{38AB144E-1EA1-41FA-8679-1E38130985A2}" destId="{AD65B2F5-DA46-4DDB-A8FA-B58FA2D5A5C3}" srcOrd="3" destOrd="0" presId="urn:microsoft.com/office/officeart/2005/8/layout/matrix3"/>
    <dgm:cxn modelId="{749E32DB-083D-40B5-845E-37F57BC562FB}" type="presParOf" srcId="{38AB144E-1EA1-41FA-8679-1E38130985A2}" destId="{270D0CCF-1A7F-4A49-8E85-346DC2D12F4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09340F-3B16-4DF7-8FB8-96153C0A96DD}"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n-IN"/>
        </a:p>
      </dgm:t>
    </dgm:pt>
    <dgm:pt modelId="{E79C81E5-0FD8-412B-B174-42505522D9E4}">
      <dgm:prSet/>
      <dgm:spPr/>
      <dgm:t>
        <a:bodyPr/>
        <a:lstStyle/>
        <a:p>
          <a:r>
            <a:rPr lang="en-IN"/>
            <a:t>Non-Cash Payment</a:t>
          </a:r>
        </a:p>
      </dgm:t>
    </dgm:pt>
    <dgm:pt modelId="{E08E6224-ADD3-4E3E-9C37-7039C8373B96}" type="parTrans" cxnId="{49E00A93-B506-44DB-8AD6-14160A926F43}">
      <dgm:prSet/>
      <dgm:spPr/>
      <dgm:t>
        <a:bodyPr/>
        <a:lstStyle/>
        <a:p>
          <a:endParaRPr lang="en-IN"/>
        </a:p>
      </dgm:t>
    </dgm:pt>
    <dgm:pt modelId="{8B03894B-964C-46DF-9CA9-15DCDBC39255}" type="sibTrans" cxnId="{49E00A93-B506-44DB-8AD6-14160A926F43}">
      <dgm:prSet/>
      <dgm:spPr/>
      <dgm:t>
        <a:bodyPr/>
        <a:lstStyle/>
        <a:p>
          <a:endParaRPr lang="en-IN"/>
        </a:p>
      </dgm:t>
    </dgm:pt>
    <dgm:pt modelId="{884804E5-4E33-4059-9776-5682B1733B6E}">
      <dgm:prSet/>
      <dgm:spPr/>
      <dgm:t>
        <a:bodyPr/>
        <a:lstStyle/>
        <a:p>
          <a:r>
            <a:rPr lang="en-IN"/>
            <a:t>24x7 Service availability</a:t>
          </a:r>
        </a:p>
      </dgm:t>
    </dgm:pt>
    <dgm:pt modelId="{510795D9-B25C-4628-8C5D-995E95A11556}" type="parTrans" cxnId="{26453134-640C-483A-9524-26673B55A589}">
      <dgm:prSet/>
      <dgm:spPr/>
      <dgm:t>
        <a:bodyPr/>
        <a:lstStyle/>
        <a:p>
          <a:endParaRPr lang="en-IN"/>
        </a:p>
      </dgm:t>
    </dgm:pt>
    <dgm:pt modelId="{1AFC58BE-20B9-4E73-BF76-10D2B59ECF67}" type="sibTrans" cxnId="{26453134-640C-483A-9524-26673B55A589}">
      <dgm:prSet/>
      <dgm:spPr/>
      <dgm:t>
        <a:bodyPr/>
        <a:lstStyle/>
        <a:p>
          <a:endParaRPr lang="en-IN"/>
        </a:p>
      </dgm:t>
    </dgm:pt>
    <dgm:pt modelId="{DFCCC050-986B-4BA9-AABB-870E02848B49}">
      <dgm:prSet/>
      <dgm:spPr/>
      <dgm:t>
        <a:bodyPr/>
        <a:lstStyle/>
        <a:p>
          <a:r>
            <a:rPr lang="en-IN"/>
            <a:t>Advertising / Marketing</a:t>
          </a:r>
        </a:p>
      </dgm:t>
    </dgm:pt>
    <dgm:pt modelId="{5EF47DB9-5A31-45D4-9A43-AA4A5EC77B6B}" type="parTrans" cxnId="{DD4A51D6-F8FA-4D73-BBE6-5EB3BB22756A}">
      <dgm:prSet/>
      <dgm:spPr/>
      <dgm:t>
        <a:bodyPr/>
        <a:lstStyle/>
        <a:p>
          <a:endParaRPr lang="en-IN"/>
        </a:p>
      </dgm:t>
    </dgm:pt>
    <dgm:pt modelId="{97922D24-EC89-4D21-8573-A6E177141F74}" type="sibTrans" cxnId="{DD4A51D6-F8FA-4D73-BBE6-5EB3BB22756A}">
      <dgm:prSet/>
      <dgm:spPr/>
      <dgm:t>
        <a:bodyPr/>
        <a:lstStyle/>
        <a:p>
          <a:endParaRPr lang="en-IN"/>
        </a:p>
      </dgm:t>
    </dgm:pt>
    <dgm:pt modelId="{0AB1EE8E-072A-4B63-983B-4DC46F949BAA}">
      <dgm:prSet/>
      <dgm:spPr/>
      <dgm:t>
        <a:bodyPr/>
        <a:lstStyle/>
        <a:p>
          <a:r>
            <a:rPr lang="en-IN"/>
            <a:t>Improved Sales</a:t>
          </a:r>
        </a:p>
      </dgm:t>
    </dgm:pt>
    <dgm:pt modelId="{89F8F760-0BF9-4739-BC25-3AE04B013ACD}" type="parTrans" cxnId="{EDDD039A-5D92-410A-B28D-D03A0BA0D8DA}">
      <dgm:prSet/>
      <dgm:spPr/>
      <dgm:t>
        <a:bodyPr/>
        <a:lstStyle/>
        <a:p>
          <a:endParaRPr lang="en-IN"/>
        </a:p>
      </dgm:t>
    </dgm:pt>
    <dgm:pt modelId="{17F1C400-3DE0-461F-BF6D-5107E46A7D60}" type="sibTrans" cxnId="{EDDD039A-5D92-410A-B28D-D03A0BA0D8DA}">
      <dgm:prSet/>
      <dgm:spPr/>
      <dgm:t>
        <a:bodyPr/>
        <a:lstStyle/>
        <a:p>
          <a:endParaRPr lang="en-IN"/>
        </a:p>
      </dgm:t>
    </dgm:pt>
    <dgm:pt modelId="{077CC40D-B8E4-475E-AB9B-9DAE75CA60AB}">
      <dgm:prSet/>
      <dgm:spPr/>
      <dgm:t>
        <a:bodyPr/>
        <a:lstStyle/>
        <a:p>
          <a:r>
            <a:rPr lang="en-IN"/>
            <a:t>Inventory Management</a:t>
          </a:r>
        </a:p>
      </dgm:t>
    </dgm:pt>
    <dgm:pt modelId="{636A6DEF-A8AF-4531-91B8-DEC8EBC178EC}" type="parTrans" cxnId="{3C80CD0A-37B3-4ABC-982A-38F3947D2443}">
      <dgm:prSet/>
      <dgm:spPr/>
      <dgm:t>
        <a:bodyPr/>
        <a:lstStyle/>
        <a:p>
          <a:endParaRPr lang="en-IN"/>
        </a:p>
      </dgm:t>
    </dgm:pt>
    <dgm:pt modelId="{016B40B9-8220-4E42-ACD5-409C9D7AFE93}" type="sibTrans" cxnId="{3C80CD0A-37B3-4ABC-982A-38F3947D2443}">
      <dgm:prSet/>
      <dgm:spPr/>
      <dgm:t>
        <a:bodyPr/>
        <a:lstStyle/>
        <a:p>
          <a:endParaRPr lang="en-IN"/>
        </a:p>
      </dgm:t>
    </dgm:pt>
    <dgm:pt modelId="{80B32C8F-A81C-4FBC-BA48-B43FC557A358}">
      <dgm:prSet/>
      <dgm:spPr/>
      <dgm:t>
        <a:bodyPr/>
        <a:lstStyle/>
        <a:p>
          <a:r>
            <a:rPr lang="en-IN"/>
            <a:t>Customer support</a:t>
          </a:r>
        </a:p>
      </dgm:t>
    </dgm:pt>
    <dgm:pt modelId="{76A7187D-394E-45EC-B830-3014E47A5F89}" type="parTrans" cxnId="{8278CF0C-708D-4365-8642-F33230E99038}">
      <dgm:prSet/>
      <dgm:spPr/>
      <dgm:t>
        <a:bodyPr/>
        <a:lstStyle/>
        <a:p>
          <a:endParaRPr lang="en-IN"/>
        </a:p>
      </dgm:t>
    </dgm:pt>
    <dgm:pt modelId="{9A87900C-2933-4CF7-81FC-3A4EA861991B}" type="sibTrans" cxnId="{8278CF0C-708D-4365-8642-F33230E99038}">
      <dgm:prSet/>
      <dgm:spPr/>
      <dgm:t>
        <a:bodyPr/>
        <a:lstStyle/>
        <a:p>
          <a:endParaRPr lang="en-IN"/>
        </a:p>
      </dgm:t>
    </dgm:pt>
    <dgm:pt modelId="{030B4E8D-8429-41CA-BB53-57D06454EF18}" type="pres">
      <dgm:prSet presAssocID="{0409340F-3B16-4DF7-8FB8-96153C0A96DD}" presName="compositeShape" presStyleCnt="0">
        <dgm:presLayoutVars>
          <dgm:dir/>
          <dgm:resizeHandles/>
        </dgm:presLayoutVars>
      </dgm:prSet>
      <dgm:spPr/>
    </dgm:pt>
    <dgm:pt modelId="{DC3F4207-4087-4F0E-90C0-06926C6A7F72}" type="pres">
      <dgm:prSet presAssocID="{0409340F-3B16-4DF7-8FB8-96153C0A96DD}" presName="pyramid" presStyleLbl="node1" presStyleIdx="0" presStyleCnt="1"/>
      <dgm:spPr/>
    </dgm:pt>
    <dgm:pt modelId="{34CB9CE4-AC9B-44C8-BD4F-77AD6C8F83D8}" type="pres">
      <dgm:prSet presAssocID="{0409340F-3B16-4DF7-8FB8-96153C0A96DD}" presName="theList" presStyleCnt="0"/>
      <dgm:spPr/>
    </dgm:pt>
    <dgm:pt modelId="{EC1D6B3E-0669-4F1E-8FD9-28321F13C74E}" type="pres">
      <dgm:prSet presAssocID="{E79C81E5-0FD8-412B-B174-42505522D9E4}" presName="aNode" presStyleLbl="fgAcc1" presStyleIdx="0" presStyleCnt="6">
        <dgm:presLayoutVars>
          <dgm:bulletEnabled val="1"/>
        </dgm:presLayoutVars>
      </dgm:prSet>
      <dgm:spPr/>
    </dgm:pt>
    <dgm:pt modelId="{9A42B763-2B5F-40C3-894A-851429E5ADBD}" type="pres">
      <dgm:prSet presAssocID="{E79C81E5-0FD8-412B-B174-42505522D9E4}" presName="aSpace" presStyleCnt="0"/>
      <dgm:spPr/>
    </dgm:pt>
    <dgm:pt modelId="{EBA1B79D-054C-410C-AE53-2DFDC5B93DE2}" type="pres">
      <dgm:prSet presAssocID="{884804E5-4E33-4059-9776-5682B1733B6E}" presName="aNode" presStyleLbl="fgAcc1" presStyleIdx="1" presStyleCnt="6">
        <dgm:presLayoutVars>
          <dgm:bulletEnabled val="1"/>
        </dgm:presLayoutVars>
      </dgm:prSet>
      <dgm:spPr/>
    </dgm:pt>
    <dgm:pt modelId="{D5B270BA-6A7E-4F91-8A58-7B262FF944EF}" type="pres">
      <dgm:prSet presAssocID="{884804E5-4E33-4059-9776-5682B1733B6E}" presName="aSpace" presStyleCnt="0"/>
      <dgm:spPr/>
    </dgm:pt>
    <dgm:pt modelId="{18B3C50F-5691-466A-B081-81D872BE6822}" type="pres">
      <dgm:prSet presAssocID="{DFCCC050-986B-4BA9-AABB-870E02848B49}" presName="aNode" presStyleLbl="fgAcc1" presStyleIdx="2" presStyleCnt="6">
        <dgm:presLayoutVars>
          <dgm:bulletEnabled val="1"/>
        </dgm:presLayoutVars>
      </dgm:prSet>
      <dgm:spPr/>
    </dgm:pt>
    <dgm:pt modelId="{6A76CAB2-4CD9-4B66-A0B2-0184E3C5D764}" type="pres">
      <dgm:prSet presAssocID="{DFCCC050-986B-4BA9-AABB-870E02848B49}" presName="aSpace" presStyleCnt="0"/>
      <dgm:spPr/>
    </dgm:pt>
    <dgm:pt modelId="{B5C31C30-0C63-4DA6-8033-C76BEFCD38B4}" type="pres">
      <dgm:prSet presAssocID="{0AB1EE8E-072A-4B63-983B-4DC46F949BAA}" presName="aNode" presStyleLbl="fgAcc1" presStyleIdx="3" presStyleCnt="6">
        <dgm:presLayoutVars>
          <dgm:bulletEnabled val="1"/>
        </dgm:presLayoutVars>
      </dgm:prSet>
      <dgm:spPr/>
    </dgm:pt>
    <dgm:pt modelId="{A770CD38-4728-47E7-BE55-FA48ABF44DDD}" type="pres">
      <dgm:prSet presAssocID="{0AB1EE8E-072A-4B63-983B-4DC46F949BAA}" presName="aSpace" presStyleCnt="0"/>
      <dgm:spPr/>
    </dgm:pt>
    <dgm:pt modelId="{C1AAEA8C-5C5E-44B7-9FD6-FD352CC71BBC}" type="pres">
      <dgm:prSet presAssocID="{077CC40D-B8E4-475E-AB9B-9DAE75CA60AB}" presName="aNode" presStyleLbl="fgAcc1" presStyleIdx="4" presStyleCnt="6">
        <dgm:presLayoutVars>
          <dgm:bulletEnabled val="1"/>
        </dgm:presLayoutVars>
      </dgm:prSet>
      <dgm:spPr/>
    </dgm:pt>
    <dgm:pt modelId="{F5169EAE-CB45-44B3-B695-72EA80913769}" type="pres">
      <dgm:prSet presAssocID="{077CC40D-B8E4-475E-AB9B-9DAE75CA60AB}" presName="aSpace" presStyleCnt="0"/>
      <dgm:spPr/>
    </dgm:pt>
    <dgm:pt modelId="{C0E7E051-5598-4E9E-A1AC-DAF62A490152}" type="pres">
      <dgm:prSet presAssocID="{80B32C8F-A81C-4FBC-BA48-B43FC557A358}" presName="aNode" presStyleLbl="fgAcc1" presStyleIdx="5" presStyleCnt="6">
        <dgm:presLayoutVars>
          <dgm:bulletEnabled val="1"/>
        </dgm:presLayoutVars>
      </dgm:prSet>
      <dgm:spPr/>
    </dgm:pt>
    <dgm:pt modelId="{2B3D3E2A-E894-453F-8E31-1E6E458CF3E8}" type="pres">
      <dgm:prSet presAssocID="{80B32C8F-A81C-4FBC-BA48-B43FC557A358}" presName="aSpace" presStyleCnt="0"/>
      <dgm:spPr/>
    </dgm:pt>
  </dgm:ptLst>
  <dgm:cxnLst>
    <dgm:cxn modelId="{0C292E03-9F45-4D41-9B8D-6A04E90E34CE}" type="presOf" srcId="{0AB1EE8E-072A-4B63-983B-4DC46F949BAA}" destId="{B5C31C30-0C63-4DA6-8033-C76BEFCD38B4}" srcOrd="0" destOrd="0" presId="urn:microsoft.com/office/officeart/2005/8/layout/pyramid2"/>
    <dgm:cxn modelId="{3C80CD0A-37B3-4ABC-982A-38F3947D2443}" srcId="{0409340F-3B16-4DF7-8FB8-96153C0A96DD}" destId="{077CC40D-B8E4-475E-AB9B-9DAE75CA60AB}" srcOrd="4" destOrd="0" parTransId="{636A6DEF-A8AF-4531-91B8-DEC8EBC178EC}" sibTransId="{016B40B9-8220-4E42-ACD5-409C9D7AFE93}"/>
    <dgm:cxn modelId="{8278CF0C-708D-4365-8642-F33230E99038}" srcId="{0409340F-3B16-4DF7-8FB8-96153C0A96DD}" destId="{80B32C8F-A81C-4FBC-BA48-B43FC557A358}" srcOrd="5" destOrd="0" parTransId="{76A7187D-394E-45EC-B830-3014E47A5F89}" sibTransId="{9A87900C-2933-4CF7-81FC-3A4EA861991B}"/>
    <dgm:cxn modelId="{E72E190E-AFD6-49BC-AF1A-98E16DACBC3C}" type="presOf" srcId="{E79C81E5-0FD8-412B-B174-42505522D9E4}" destId="{EC1D6B3E-0669-4F1E-8FD9-28321F13C74E}" srcOrd="0" destOrd="0" presId="urn:microsoft.com/office/officeart/2005/8/layout/pyramid2"/>
    <dgm:cxn modelId="{26453134-640C-483A-9524-26673B55A589}" srcId="{0409340F-3B16-4DF7-8FB8-96153C0A96DD}" destId="{884804E5-4E33-4059-9776-5682B1733B6E}" srcOrd="1" destOrd="0" parTransId="{510795D9-B25C-4628-8C5D-995E95A11556}" sibTransId="{1AFC58BE-20B9-4E73-BF76-10D2B59ECF67}"/>
    <dgm:cxn modelId="{F653C656-AC91-429E-B4A5-B7B6578C0598}" type="presOf" srcId="{884804E5-4E33-4059-9776-5682B1733B6E}" destId="{EBA1B79D-054C-410C-AE53-2DFDC5B93DE2}" srcOrd="0" destOrd="0" presId="urn:microsoft.com/office/officeart/2005/8/layout/pyramid2"/>
    <dgm:cxn modelId="{986BA092-DE96-46DC-8AA8-203AD72CBD92}" type="presOf" srcId="{DFCCC050-986B-4BA9-AABB-870E02848B49}" destId="{18B3C50F-5691-466A-B081-81D872BE6822}" srcOrd="0" destOrd="0" presId="urn:microsoft.com/office/officeart/2005/8/layout/pyramid2"/>
    <dgm:cxn modelId="{49E00A93-B506-44DB-8AD6-14160A926F43}" srcId="{0409340F-3B16-4DF7-8FB8-96153C0A96DD}" destId="{E79C81E5-0FD8-412B-B174-42505522D9E4}" srcOrd="0" destOrd="0" parTransId="{E08E6224-ADD3-4E3E-9C37-7039C8373B96}" sibTransId="{8B03894B-964C-46DF-9CA9-15DCDBC39255}"/>
    <dgm:cxn modelId="{EDDD039A-5D92-410A-B28D-D03A0BA0D8DA}" srcId="{0409340F-3B16-4DF7-8FB8-96153C0A96DD}" destId="{0AB1EE8E-072A-4B63-983B-4DC46F949BAA}" srcOrd="3" destOrd="0" parTransId="{89F8F760-0BF9-4739-BC25-3AE04B013ACD}" sibTransId="{17F1C400-3DE0-461F-BF6D-5107E46A7D60}"/>
    <dgm:cxn modelId="{E6AE3CCC-BD42-4B97-AA85-5F8983B055DD}" type="presOf" srcId="{0409340F-3B16-4DF7-8FB8-96153C0A96DD}" destId="{030B4E8D-8429-41CA-BB53-57D06454EF18}" srcOrd="0" destOrd="0" presId="urn:microsoft.com/office/officeart/2005/8/layout/pyramid2"/>
    <dgm:cxn modelId="{41D9F5CE-9F52-45D0-9467-B7F30A476D1F}" type="presOf" srcId="{077CC40D-B8E4-475E-AB9B-9DAE75CA60AB}" destId="{C1AAEA8C-5C5E-44B7-9FD6-FD352CC71BBC}" srcOrd="0" destOrd="0" presId="urn:microsoft.com/office/officeart/2005/8/layout/pyramid2"/>
    <dgm:cxn modelId="{DD4A51D6-F8FA-4D73-BBE6-5EB3BB22756A}" srcId="{0409340F-3B16-4DF7-8FB8-96153C0A96DD}" destId="{DFCCC050-986B-4BA9-AABB-870E02848B49}" srcOrd="2" destOrd="0" parTransId="{5EF47DB9-5A31-45D4-9A43-AA4A5EC77B6B}" sibTransId="{97922D24-EC89-4D21-8573-A6E177141F74}"/>
    <dgm:cxn modelId="{EBB118EE-0996-49E5-A8D9-449A60E1D713}" type="presOf" srcId="{80B32C8F-A81C-4FBC-BA48-B43FC557A358}" destId="{C0E7E051-5598-4E9E-A1AC-DAF62A490152}" srcOrd="0" destOrd="0" presId="urn:microsoft.com/office/officeart/2005/8/layout/pyramid2"/>
    <dgm:cxn modelId="{0355B4B7-96D4-4FB9-A85D-FFAB3DDCCD49}" type="presParOf" srcId="{030B4E8D-8429-41CA-BB53-57D06454EF18}" destId="{DC3F4207-4087-4F0E-90C0-06926C6A7F72}" srcOrd="0" destOrd="0" presId="urn:microsoft.com/office/officeart/2005/8/layout/pyramid2"/>
    <dgm:cxn modelId="{AA0E2C66-824B-4BA2-A3AD-1FA46D803544}" type="presParOf" srcId="{030B4E8D-8429-41CA-BB53-57D06454EF18}" destId="{34CB9CE4-AC9B-44C8-BD4F-77AD6C8F83D8}" srcOrd="1" destOrd="0" presId="urn:microsoft.com/office/officeart/2005/8/layout/pyramid2"/>
    <dgm:cxn modelId="{8C39F49D-588A-43DA-B488-B3C76EA7E6B7}" type="presParOf" srcId="{34CB9CE4-AC9B-44C8-BD4F-77AD6C8F83D8}" destId="{EC1D6B3E-0669-4F1E-8FD9-28321F13C74E}" srcOrd="0" destOrd="0" presId="urn:microsoft.com/office/officeart/2005/8/layout/pyramid2"/>
    <dgm:cxn modelId="{A218B7C3-E174-4BDE-B911-13B753F82E69}" type="presParOf" srcId="{34CB9CE4-AC9B-44C8-BD4F-77AD6C8F83D8}" destId="{9A42B763-2B5F-40C3-894A-851429E5ADBD}" srcOrd="1" destOrd="0" presId="urn:microsoft.com/office/officeart/2005/8/layout/pyramid2"/>
    <dgm:cxn modelId="{BEE859E7-B5A1-4B62-A1C5-6CB823BCE1FD}" type="presParOf" srcId="{34CB9CE4-AC9B-44C8-BD4F-77AD6C8F83D8}" destId="{EBA1B79D-054C-410C-AE53-2DFDC5B93DE2}" srcOrd="2" destOrd="0" presId="urn:microsoft.com/office/officeart/2005/8/layout/pyramid2"/>
    <dgm:cxn modelId="{D2F6D953-AC73-42A6-AB90-FA1EA78D53A6}" type="presParOf" srcId="{34CB9CE4-AC9B-44C8-BD4F-77AD6C8F83D8}" destId="{D5B270BA-6A7E-4F91-8A58-7B262FF944EF}" srcOrd="3" destOrd="0" presId="urn:microsoft.com/office/officeart/2005/8/layout/pyramid2"/>
    <dgm:cxn modelId="{0BA3961B-C53E-4765-91F1-FFF723329870}" type="presParOf" srcId="{34CB9CE4-AC9B-44C8-BD4F-77AD6C8F83D8}" destId="{18B3C50F-5691-466A-B081-81D872BE6822}" srcOrd="4" destOrd="0" presId="urn:microsoft.com/office/officeart/2005/8/layout/pyramid2"/>
    <dgm:cxn modelId="{FE7507D2-17CC-4DF8-ADD7-D282CA1D504B}" type="presParOf" srcId="{34CB9CE4-AC9B-44C8-BD4F-77AD6C8F83D8}" destId="{6A76CAB2-4CD9-4B66-A0B2-0184E3C5D764}" srcOrd="5" destOrd="0" presId="urn:microsoft.com/office/officeart/2005/8/layout/pyramid2"/>
    <dgm:cxn modelId="{9CE0AC68-6902-4AF7-A6F0-AB6A55DA5831}" type="presParOf" srcId="{34CB9CE4-AC9B-44C8-BD4F-77AD6C8F83D8}" destId="{B5C31C30-0C63-4DA6-8033-C76BEFCD38B4}" srcOrd="6" destOrd="0" presId="urn:microsoft.com/office/officeart/2005/8/layout/pyramid2"/>
    <dgm:cxn modelId="{CBAF3696-FEED-4D4D-BBEF-9FCDA1E725AC}" type="presParOf" srcId="{34CB9CE4-AC9B-44C8-BD4F-77AD6C8F83D8}" destId="{A770CD38-4728-47E7-BE55-FA48ABF44DDD}" srcOrd="7" destOrd="0" presId="urn:microsoft.com/office/officeart/2005/8/layout/pyramid2"/>
    <dgm:cxn modelId="{B6FFE6FD-A9CF-47EE-93B6-A5BBCF00F83D}" type="presParOf" srcId="{34CB9CE4-AC9B-44C8-BD4F-77AD6C8F83D8}" destId="{C1AAEA8C-5C5E-44B7-9FD6-FD352CC71BBC}" srcOrd="8" destOrd="0" presId="urn:microsoft.com/office/officeart/2005/8/layout/pyramid2"/>
    <dgm:cxn modelId="{54E1934A-B592-447E-AEAD-7D1189E201A4}" type="presParOf" srcId="{34CB9CE4-AC9B-44C8-BD4F-77AD6C8F83D8}" destId="{F5169EAE-CB45-44B3-B695-72EA80913769}" srcOrd="9" destOrd="0" presId="urn:microsoft.com/office/officeart/2005/8/layout/pyramid2"/>
    <dgm:cxn modelId="{D4D94219-3E84-4E28-B52B-56429F676C71}" type="presParOf" srcId="{34CB9CE4-AC9B-44C8-BD4F-77AD6C8F83D8}" destId="{C0E7E051-5598-4E9E-A1AC-DAF62A490152}" srcOrd="10" destOrd="0" presId="urn:microsoft.com/office/officeart/2005/8/layout/pyramid2"/>
    <dgm:cxn modelId="{0E5C8398-09C9-4346-B94E-9108B72716D2}" type="presParOf" srcId="{34CB9CE4-AC9B-44C8-BD4F-77AD6C8F83D8}" destId="{2B3D3E2A-E894-453F-8E31-1E6E458CF3E8}"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B81122-F0ED-45E4-A006-85B334680EA9}"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IN"/>
        </a:p>
      </dgm:t>
    </dgm:pt>
    <dgm:pt modelId="{ECBDB82B-9930-4086-88A9-EA4FC3682B24}">
      <dgm:prSet phldrT="[Text]"/>
      <dgm:spPr/>
      <dgm:t>
        <a:bodyPr/>
        <a:lstStyle/>
        <a:p>
          <a:r>
            <a:rPr lang="en-IN">
              <a:solidFill>
                <a:schemeClr val="bg1"/>
              </a:solidFill>
            </a:rPr>
            <a:t>Cost Effective</a:t>
          </a:r>
          <a:endParaRPr lang="en-IN" dirty="0">
            <a:solidFill>
              <a:schemeClr val="bg1"/>
            </a:solidFill>
          </a:endParaRPr>
        </a:p>
      </dgm:t>
    </dgm:pt>
    <dgm:pt modelId="{DA5C6B01-E291-4F31-A701-EB667CBB1993}" type="parTrans" cxnId="{DE359AAE-8CEC-4E16-A997-B1A8D700A174}">
      <dgm:prSet/>
      <dgm:spPr/>
      <dgm:t>
        <a:bodyPr/>
        <a:lstStyle/>
        <a:p>
          <a:endParaRPr lang="en-IN">
            <a:solidFill>
              <a:schemeClr val="bg1"/>
            </a:solidFill>
          </a:endParaRPr>
        </a:p>
      </dgm:t>
    </dgm:pt>
    <dgm:pt modelId="{C392A6B5-7AB8-4FA3-A396-E98E692CCF74}" type="sibTrans" cxnId="{DE359AAE-8CEC-4E16-A997-B1A8D700A174}">
      <dgm:prSet/>
      <dgm:spPr/>
      <dgm:t>
        <a:bodyPr/>
        <a:lstStyle/>
        <a:p>
          <a:endParaRPr lang="en-IN">
            <a:solidFill>
              <a:schemeClr val="bg1"/>
            </a:solidFill>
          </a:endParaRPr>
        </a:p>
      </dgm:t>
    </dgm:pt>
    <dgm:pt modelId="{14B84A5B-081E-487A-864E-F9FE8D30858F}">
      <dgm:prSet/>
      <dgm:spPr/>
      <dgm:t>
        <a:bodyPr/>
        <a:lstStyle/>
        <a:p>
          <a:r>
            <a:rPr lang="en-IN" dirty="0">
              <a:solidFill>
                <a:schemeClr val="bg1"/>
              </a:solidFill>
            </a:rPr>
            <a:t>Scalability</a:t>
          </a:r>
        </a:p>
      </dgm:t>
    </dgm:pt>
    <dgm:pt modelId="{2A76EF25-4D3B-4825-B53F-03D1AAFBC253}" type="parTrans" cxnId="{352AFB1D-6AD9-4C5A-8CEB-2B349858699B}">
      <dgm:prSet/>
      <dgm:spPr/>
      <dgm:t>
        <a:bodyPr/>
        <a:lstStyle/>
        <a:p>
          <a:endParaRPr lang="en-IN"/>
        </a:p>
      </dgm:t>
    </dgm:pt>
    <dgm:pt modelId="{530CA725-F423-4738-9B1F-4D92FFD6831F}" type="sibTrans" cxnId="{352AFB1D-6AD9-4C5A-8CEB-2B349858699B}">
      <dgm:prSet/>
      <dgm:spPr/>
      <dgm:t>
        <a:bodyPr/>
        <a:lstStyle/>
        <a:p>
          <a:endParaRPr lang="en-IN"/>
        </a:p>
      </dgm:t>
    </dgm:pt>
    <dgm:pt modelId="{0ED6A111-5E44-4F93-804E-477C3AC87698}">
      <dgm:prSet/>
      <dgm:spPr/>
      <dgm:t>
        <a:bodyPr/>
        <a:lstStyle/>
        <a:p>
          <a:r>
            <a:rPr lang="en-IN" dirty="0">
              <a:solidFill>
                <a:schemeClr val="bg1"/>
              </a:solidFill>
            </a:rPr>
            <a:t>Global Reach</a:t>
          </a:r>
        </a:p>
      </dgm:t>
    </dgm:pt>
    <dgm:pt modelId="{C2677422-DFAC-4F8D-A226-C9AE7DB21C2A}" type="parTrans" cxnId="{6414EF70-426D-4210-B25F-B48E37293725}">
      <dgm:prSet/>
      <dgm:spPr/>
      <dgm:t>
        <a:bodyPr/>
        <a:lstStyle/>
        <a:p>
          <a:endParaRPr lang="en-IN"/>
        </a:p>
      </dgm:t>
    </dgm:pt>
    <dgm:pt modelId="{9B4E104E-4A32-48BB-BDFB-F70BBE9C2BF4}" type="sibTrans" cxnId="{6414EF70-426D-4210-B25F-B48E37293725}">
      <dgm:prSet/>
      <dgm:spPr/>
      <dgm:t>
        <a:bodyPr/>
        <a:lstStyle/>
        <a:p>
          <a:endParaRPr lang="en-IN"/>
        </a:p>
      </dgm:t>
    </dgm:pt>
    <dgm:pt modelId="{E8E41199-384D-4AE6-9982-393CC8DAA7CD}">
      <dgm:prSet/>
      <dgm:spPr/>
      <dgm:t>
        <a:bodyPr/>
        <a:lstStyle/>
        <a:p>
          <a:r>
            <a:rPr lang="en-IN" dirty="0">
              <a:solidFill>
                <a:schemeClr val="bg1"/>
              </a:solidFill>
            </a:rPr>
            <a:t>Round the clock Availability</a:t>
          </a:r>
        </a:p>
      </dgm:t>
    </dgm:pt>
    <dgm:pt modelId="{1B8A5F09-BA46-4621-9444-7ED8981A9CC1}" type="parTrans" cxnId="{4BFF5D72-3CA4-403D-9E46-048883AF4BDB}">
      <dgm:prSet/>
      <dgm:spPr/>
      <dgm:t>
        <a:bodyPr/>
        <a:lstStyle/>
        <a:p>
          <a:endParaRPr lang="en-IN"/>
        </a:p>
      </dgm:t>
    </dgm:pt>
    <dgm:pt modelId="{D5DA3338-B1FC-476D-9777-10B434574D3D}" type="sibTrans" cxnId="{4BFF5D72-3CA4-403D-9E46-048883AF4BDB}">
      <dgm:prSet/>
      <dgm:spPr/>
      <dgm:t>
        <a:bodyPr/>
        <a:lstStyle/>
        <a:p>
          <a:endParaRPr lang="en-IN"/>
        </a:p>
      </dgm:t>
    </dgm:pt>
    <dgm:pt modelId="{CC536F16-F42E-45F2-902C-7AAC36A9C3B0}">
      <dgm:prSet/>
      <dgm:spPr/>
      <dgm:t>
        <a:bodyPr/>
        <a:lstStyle/>
        <a:p>
          <a:r>
            <a:rPr lang="en-IN" dirty="0">
              <a:solidFill>
                <a:schemeClr val="bg1"/>
              </a:solidFill>
            </a:rPr>
            <a:t>Better Customer Service</a:t>
          </a:r>
        </a:p>
      </dgm:t>
    </dgm:pt>
    <dgm:pt modelId="{5C2F1FC3-7CAC-4791-A1CD-9C22F91FB222}" type="parTrans" cxnId="{05CDA81B-84B8-4BE2-A138-351799E6715D}">
      <dgm:prSet/>
      <dgm:spPr/>
      <dgm:t>
        <a:bodyPr/>
        <a:lstStyle/>
        <a:p>
          <a:endParaRPr lang="en-IN"/>
        </a:p>
      </dgm:t>
    </dgm:pt>
    <dgm:pt modelId="{C7B83467-A73A-4FD3-812F-BB7BEFAD9E16}" type="sibTrans" cxnId="{05CDA81B-84B8-4BE2-A138-351799E6715D}">
      <dgm:prSet/>
      <dgm:spPr/>
      <dgm:t>
        <a:bodyPr/>
        <a:lstStyle/>
        <a:p>
          <a:endParaRPr lang="en-IN"/>
        </a:p>
      </dgm:t>
    </dgm:pt>
    <dgm:pt modelId="{3DA49A9E-9B51-4B6C-8258-FE1729086E6A}">
      <dgm:prSet/>
      <dgm:spPr/>
      <dgm:t>
        <a:bodyPr/>
        <a:lstStyle/>
        <a:p>
          <a:r>
            <a:rPr lang="en-IN" dirty="0">
              <a:solidFill>
                <a:schemeClr val="bg1"/>
              </a:solidFill>
            </a:rPr>
            <a:t>Saves time</a:t>
          </a:r>
        </a:p>
      </dgm:t>
    </dgm:pt>
    <dgm:pt modelId="{FC47EDF3-8AF4-42E7-85A4-991C0103C6BF}" type="parTrans" cxnId="{315834A0-BC4E-4D06-8693-704FE43AAA1D}">
      <dgm:prSet/>
      <dgm:spPr/>
      <dgm:t>
        <a:bodyPr/>
        <a:lstStyle/>
        <a:p>
          <a:endParaRPr lang="en-IN"/>
        </a:p>
      </dgm:t>
    </dgm:pt>
    <dgm:pt modelId="{7F52F77B-328B-4370-9600-DA86C7C11B86}" type="sibTrans" cxnId="{315834A0-BC4E-4D06-8693-704FE43AAA1D}">
      <dgm:prSet/>
      <dgm:spPr/>
      <dgm:t>
        <a:bodyPr/>
        <a:lstStyle/>
        <a:p>
          <a:endParaRPr lang="en-IN"/>
        </a:p>
      </dgm:t>
    </dgm:pt>
    <dgm:pt modelId="{81E9FE8D-94E6-4380-ABCB-0ED25C6C900F}" type="pres">
      <dgm:prSet presAssocID="{EEB81122-F0ED-45E4-A006-85B334680EA9}" presName="Name0" presStyleCnt="0">
        <dgm:presLayoutVars>
          <dgm:chMax/>
          <dgm:chPref/>
          <dgm:dir/>
        </dgm:presLayoutVars>
      </dgm:prSet>
      <dgm:spPr/>
    </dgm:pt>
    <dgm:pt modelId="{AC41F6E4-1CA6-47D8-BE8B-1B97C6E234B6}" type="pres">
      <dgm:prSet presAssocID="{ECBDB82B-9930-4086-88A9-EA4FC3682B24}" presName="parenttextcomposite" presStyleCnt="0"/>
      <dgm:spPr/>
    </dgm:pt>
    <dgm:pt modelId="{25B0186B-C09B-4BA5-B855-CD25FEBD6D04}" type="pres">
      <dgm:prSet presAssocID="{ECBDB82B-9930-4086-88A9-EA4FC3682B24}" presName="parenttext" presStyleLbl="revTx" presStyleIdx="0" presStyleCnt="6">
        <dgm:presLayoutVars>
          <dgm:chMax/>
          <dgm:chPref val="2"/>
          <dgm:bulletEnabled val="1"/>
        </dgm:presLayoutVars>
      </dgm:prSet>
      <dgm:spPr/>
    </dgm:pt>
    <dgm:pt modelId="{4E68E9C5-473D-44A4-8E1B-A3492A2B66F2}" type="pres">
      <dgm:prSet presAssocID="{ECBDB82B-9930-4086-88A9-EA4FC3682B24}" presName="parallelogramComposite" presStyleCnt="0"/>
      <dgm:spPr/>
    </dgm:pt>
    <dgm:pt modelId="{4F8D7613-D6D1-4A67-9A44-7342C34D75F8}" type="pres">
      <dgm:prSet presAssocID="{ECBDB82B-9930-4086-88A9-EA4FC3682B24}" presName="parallelogram1" presStyleLbl="alignNode1" presStyleIdx="0" presStyleCnt="42"/>
      <dgm:spPr/>
    </dgm:pt>
    <dgm:pt modelId="{F9B868CF-2294-46E3-B3F0-D02C19400C74}" type="pres">
      <dgm:prSet presAssocID="{ECBDB82B-9930-4086-88A9-EA4FC3682B24}" presName="parallelogram2" presStyleLbl="alignNode1" presStyleIdx="1" presStyleCnt="42"/>
      <dgm:spPr/>
    </dgm:pt>
    <dgm:pt modelId="{FF3960F5-7689-49E6-A4DC-D44A193A0F3E}" type="pres">
      <dgm:prSet presAssocID="{ECBDB82B-9930-4086-88A9-EA4FC3682B24}" presName="parallelogram3" presStyleLbl="alignNode1" presStyleIdx="2" presStyleCnt="42"/>
      <dgm:spPr/>
    </dgm:pt>
    <dgm:pt modelId="{418EF246-369C-4910-A73D-F02469862ACC}" type="pres">
      <dgm:prSet presAssocID="{ECBDB82B-9930-4086-88A9-EA4FC3682B24}" presName="parallelogram4" presStyleLbl="alignNode1" presStyleIdx="3" presStyleCnt="42"/>
      <dgm:spPr/>
    </dgm:pt>
    <dgm:pt modelId="{9DA063D8-58AC-4662-B068-0128B89FC635}" type="pres">
      <dgm:prSet presAssocID="{ECBDB82B-9930-4086-88A9-EA4FC3682B24}" presName="parallelogram5" presStyleLbl="alignNode1" presStyleIdx="4" presStyleCnt="42"/>
      <dgm:spPr/>
    </dgm:pt>
    <dgm:pt modelId="{D3D0075C-BEA6-46C9-977E-53C139BE4F51}" type="pres">
      <dgm:prSet presAssocID="{ECBDB82B-9930-4086-88A9-EA4FC3682B24}" presName="parallelogram6" presStyleLbl="alignNode1" presStyleIdx="5" presStyleCnt="42"/>
      <dgm:spPr/>
    </dgm:pt>
    <dgm:pt modelId="{EBA3A348-1971-4C58-B229-79962FE9C35B}" type="pres">
      <dgm:prSet presAssocID="{ECBDB82B-9930-4086-88A9-EA4FC3682B24}" presName="parallelogram7" presStyleLbl="alignNode1" presStyleIdx="6" presStyleCnt="42"/>
      <dgm:spPr/>
    </dgm:pt>
    <dgm:pt modelId="{CC06DEB4-501F-4241-8ED0-E895DE25DA7A}" type="pres">
      <dgm:prSet presAssocID="{C392A6B5-7AB8-4FA3-A396-E98E692CCF74}" presName="sibTrans" presStyleCnt="0"/>
      <dgm:spPr/>
    </dgm:pt>
    <dgm:pt modelId="{B1360771-4F16-4330-8454-603B1441F38A}" type="pres">
      <dgm:prSet presAssocID="{14B84A5B-081E-487A-864E-F9FE8D30858F}" presName="parenttextcomposite" presStyleCnt="0"/>
      <dgm:spPr/>
    </dgm:pt>
    <dgm:pt modelId="{6A20E0E7-0F1E-4901-A66C-2C7E0C69D725}" type="pres">
      <dgm:prSet presAssocID="{14B84A5B-081E-487A-864E-F9FE8D30858F}" presName="parenttext" presStyleLbl="revTx" presStyleIdx="1" presStyleCnt="6">
        <dgm:presLayoutVars>
          <dgm:chMax/>
          <dgm:chPref val="2"/>
          <dgm:bulletEnabled val="1"/>
        </dgm:presLayoutVars>
      </dgm:prSet>
      <dgm:spPr/>
    </dgm:pt>
    <dgm:pt modelId="{AD931BCC-C272-494B-B4A1-9CF09B29A7F2}" type="pres">
      <dgm:prSet presAssocID="{14B84A5B-081E-487A-864E-F9FE8D30858F}" presName="parallelogramComposite" presStyleCnt="0"/>
      <dgm:spPr/>
    </dgm:pt>
    <dgm:pt modelId="{E9DC401D-BD31-4932-8A60-E4BC55BC3A30}" type="pres">
      <dgm:prSet presAssocID="{14B84A5B-081E-487A-864E-F9FE8D30858F}" presName="parallelogram1" presStyleLbl="alignNode1" presStyleIdx="7" presStyleCnt="42"/>
      <dgm:spPr/>
    </dgm:pt>
    <dgm:pt modelId="{D66D9704-5BF0-4238-9AC6-A98D1256E0C8}" type="pres">
      <dgm:prSet presAssocID="{14B84A5B-081E-487A-864E-F9FE8D30858F}" presName="parallelogram2" presStyleLbl="alignNode1" presStyleIdx="8" presStyleCnt="42"/>
      <dgm:spPr/>
    </dgm:pt>
    <dgm:pt modelId="{7BB6DE30-F2AE-4F46-A756-8751C12BF91B}" type="pres">
      <dgm:prSet presAssocID="{14B84A5B-081E-487A-864E-F9FE8D30858F}" presName="parallelogram3" presStyleLbl="alignNode1" presStyleIdx="9" presStyleCnt="42"/>
      <dgm:spPr/>
    </dgm:pt>
    <dgm:pt modelId="{39EE2DFB-0773-4F13-93E6-B679AA5FAB00}" type="pres">
      <dgm:prSet presAssocID="{14B84A5B-081E-487A-864E-F9FE8D30858F}" presName="parallelogram4" presStyleLbl="alignNode1" presStyleIdx="10" presStyleCnt="42"/>
      <dgm:spPr/>
    </dgm:pt>
    <dgm:pt modelId="{8143E5D2-A78A-47EB-8F89-F5A54E78E64E}" type="pres">
      <dgm:prSet presAssocID="{14B84A5B-081E-487A-864E-F9FE8D30858F}" presName="parallelogram5" presStyleLbl="alignNode1" presStyleIdx="11" presStyleCnt="42"/>
      <dgm:spPr/>
    </dgm:pt>
    <dgm:pt modelId="{02F291BF-1581-405C-B300-8D09348E7207}" type="pres">
      <dgm:prSet presAssocID="{14B84A5B-081E-487A-864E-F9FE8D30858F}" presName="parallelogram6" presStyleLbl="alignNode1" presStyleIdx="12" presStyleCnt="42"/>
      <dgm:spPr/>
    </dgm:pt>
    <dgm:pt modelId="{B97C23AE-7285-4734-B675-96006451A6B8}" type="pres">
      <dgm:prSet presAssocID="{14B84A5B-081E-487A-864E-F9FE8D30858F}" presName="parallelogram7" presStyleLbl="alignNode1" presStyleIdx="13" presStyleCnt="42"/>
      <dgm:spPr/>
    </dgm:pt>
    <dgm:pt modelId="{3BF568B3-6588-49BB-9BC0-6C8F459A3447}" type="pres">
      <dgm:prSet presAssocID="{530CA725-F423-4738-9B1F-4D92FFD6831F}" presName="sibTrans" presStyleCnt="0"/>
      <dgm:spPr/>
    </dgm:pt>
    <dgm:pt modelId="{FF03913B-1B95-46CA-A67A-1E7AE4FADAB0}" type="pres">
      <dgm:prSet presAssocID="{0ED6A111-5E44-4F93-804E-477C3AC87698}" presName="parenttextcomposite" presStyleCnt="0"/>
      <dgm:spPr/>
    </dgm:pt>
    <dgm:pt modelId="{7871013F-06DD-4520-9672-8F550C920CB6}" type="pres">
      <dgm:prSet presAssocID="{0ED6A111-5E44-4F93-804E-477C3AC87698}" presName="parenttext" presStyleLbl="revTx" presStyleIdx="2" presStyleCnt="6">
        <dgm:presLayoutVars>
          <dgm:chMax/>
          <dgm:chPref val="2"/>
          <dgm:bulletEnabled val="1"/>
        </dgm:presLayoutVars>
      </dgm:prSet>
      <dgm:spPr/>
    </dgm:pt>
    <dgm:pt modelId="{1D8C0404-FD22-4DD5-AE50-D646230096D3}" type="pres">
      <dgm:prSet presAssocID="{0ED6A111-5E44-4F93-804E-477C3AC87698}" presName="parallelogramComposite" presStyleCnt="0"/>
      <dgm:spPr/>
    </dgm:pt>
    <dgm:pt modelId="{CBDC7179-4527-4F4C-B8BD-1F3A249C826D}" type="pres">
      <dgm:prSet presAssocID="{0ED6A111-5E44-4F93-804E-477C3AC87698}" presName="parallelogram1" presStyleLbl="alignNode1" presStyleIdx="14" presStyleCnt="42"/>
      <dgm:spPr/>
    </dgm:pt>
    <dgm:pt modelId="{3273D83A-7F2B-476D-BBFC-478E393DB933}" type="pres">
      <dgm:prSet presAssocID="{0ED6A111-5E44-4F93-804E-477C3AC87698}" presName="parallelogram2" presStyleLbl="alignNode1" presStyleIdx="15" presStyleCnt="42"/>
      <dgm:spPr/>
    </dgm:pt>
    <dgm:pt modelId="{E56210FB-CBA9-4449-88CC-32D8D9A697F4}" type="pres">
      <dgm:prSet presAssocID="{0ED6A111-5E44-4F93-804E-477C3AC87698}" presName="parallelogram3" presStyleLbl="alignNode1" presStyleIdx="16" presStyleCnt="42"/>
      <dgm:spPr/>
    </dgm:pt>
    <dgm:pt modelId="{DE1D8C19-632F-48EE-B336-8679CB84762D}" type="pres">
      <dgm:prSet presAssocID="{0ED6A111-5E44-4F93-804E-477C3AC87698}" presName="parallelogram4" presStyleLbl="alignNode1" presStyleIdx="17" presStyleCnt="42"/>
      <dgm:spPr/>
    </dgm:pt>
    <dgm:pt modelId="{BACA3AED-64E2-48F4-95B2-481056EF509E}" type="pres">
      <dgm:prSet presAssocID="{0ED6A111-5E44-4F93-804E-477C3AC87698}" presName="parallelogram5" presStyleLbl="alignNode1" presStyleIdx="18" presStyleCnt="42"/>
      <dgm:spPr/>
    </dgm:pt>
    <dgm:pt modelId="{0EC304C4-001B-49E0-9873-C74BE08656C0}" type="pres">
      <dgm:prSet presAssocID="{0ED6A111-5E44-4F93-804E-477C3AC87698}" presName="parallelogram6" presStyleLbl="alignNode1" presStyleIdx="19" presStyleCnt="42"/>
      <dgm:spPr/>
    </dgm:pt>
    <dgm:pt modelId="{DA4AAC45-5E71-4DCF-A6A5-DC1FD631BB41}" type="pres">
      <dgm:prSet presAssocID="{0ED6A111-5E44-4F93-804E-477C3AC87698}" presName="parallelogram7" presStyleLbl="alignNode1" presStyleIdx="20" presStyleCnt="42"/>
      <dgm:spPr/>
    </dgm:pt>
    <dgm:pt modelId="{BB6864EF-D501-488C-AD7D-591FD6B0B4DC}" type="pres">
      <dgm:prSet presAssocID="{9B4E104E-4A32-48BB-BDFB-F70BBE9C2BF4}" presName="sibTrans" presStyleCnt="0"/>
      <dgm:spPr/>
    </dgm:pt>
    <dgm:pt modelId="{3C2D93B3-8A34-4E77-82E0-69AF312576DB}" type="pres">
      <dgm:prSet presAssocID="{E8E41199-384D-4AE6-9982-393CC8DAA7CD}" presName="parenttextcomposite" presStyleCnt="0"/>
      <dgm:spPr/>
    </dgm:pt>
    <dgm:pt modelId="{AFDA3250-E225-4DB4-AD6C-5DD9635DB5F8}" type="pres">
      <dgm:prSet presAssocID="{E8E41199-384D-4AE6-9982-393CC8DAA7CD}" presName="parenttext" presStyleLbl="revTx" presStyleIdx="3" presStyleCnt="6">
        <dgm:presLayoutVars>
          <dgm:chMax/>
          <dgm:chPref val="2"/>
          <dgm:bulletEnabled val="1"/>
        </dgm:presLayoutVars>
      </dgm:prSet>
      <dgm:spPr/>
    </dgm:pt>
    <dgm:pt modelId="{7FED2F36-D1DB-4836-916E-45879A98E284}" type="pres">
      <dgm:prSet presAssocID="{E8E41199-384D-4AE6-9982-393CC8DAA7CD}" presName="parallelogramComposite" presStyleCnt="0"/>
      <dgm:spPr/>
    </dgm:pt>
    <dgm:pt modelId="{880B4AD7-96B3-4237-B430-16A06E0E48BD}" type="pres">
      <dgm:prSet presAssocID="{E8E41199-384D-4AE6-9982-393CC8DAA7CD}" presName="parallelogram1" presStyleLbl="alignNode1" presStyleIdx="21" presStyleCnt="42"/>
      <dgm:spPr/>
    </dgm:pt>
    <dgm:pt modelId="{F08E889C-A8A0-4E4B-8752-CE653B987B2D}" type="pres">
      <dgm:prSet presAssocID="{E8E41199-384D-4AE6-9982-393CC8DAA7CD}" presName="parallelogram2" presStyleLbl="alignNode1" presStyleIdx="22" presStyleCnt="42"/>
      <dgm:spPr/>
    </dgm:pt>
    <dgm:pt modelId="{CCBD5464-7A9A-4D2D-B08F-70D21EFFBAC5}" type="pres">
      <dgm:prSet presAssocID="{E8E41199-384D-4AE6-9982-393CC8DAA7CD}" presName="parallelogram3" presStyleLbl="alignNode1" presStyleIdx="23" presStyleCnt="42"/>
      <dgm:spPr/>
    </dgm:pt>
    <dgm:pt modelId="{77AB587B-4AA7-4170-AF0C-C6DC0D413B97}" type="pres">
      <dgm:prSet presAssocID="{E8E41199-384D-4AE6-9982-393CC8DAA7CD}" presName="parallelogram4" presStyleLbl="alignNode1" presStyleIdx="24" presStyleCnt="42"/>
      <dgm:spPr/>
    </dgm:pt>
    <dgm:pt modelId="{7B261FAA-A547-47EE-80BB-05ED2B98F0F2}" type="pres">
      <dgm:prSet presAssocID="{E8E41199-384D-4AE6-9982-393CC8DAA7CD}" presName="parallelogram5" presStyleLbl="alignNode1" presStyleIdx="25" presStyleCnt="42"/>
      <dgm:spPr/>
    </dgm:pt>
    <dgm:pt modelId="{A37B6D3D-EDE4-4FF1-8263-9FD93A272CFC}" type="pres">
      <dgm:prSet presAssocID="{E8E41199-384D-4AE6-9982-393CC8DAA7CD}" presName="parallelogram6" presStyleLbl="alignNode1" presStyleIdx="26" presStyleCnt="42"/>
      <dgm:spPr/>
    </dgm:pt>
    <dgm:pt modelId="{FF11724B-1C09-433D-9B1F-8152708BD4F0}" type="pres">
      <dgm:prSet presAssocID="{E8E41199-384D-4AE6-9982-393CC8DAA7CD}" presName="parallelogram7" presStyleLbl="alignNode1" presStyleIdx="27" presStyleCnt="42"/>
      <dgm:spPr/>
    </dgm:pt>
    <dgm:pt modelId="{5838E32A-DD5C-4DAB-A32E-196A536AB280}" type="pres">
      <dgm:prSet presAssocID="{D5DA3338-B1FC-476D-9777-10B434574D3D}" presName="sibTrans" presStyleCnt="0"/>
      <dgm:spPr/>
    </dgm:pt>
    <dgm:pt modelId="{DB008F2F-9D34-419A-88C2-E433D01C17F8}" type="pres">
      <dgm:prSet presAssocID="{CC536F16-F42E-45F2-902C-7AAC36A9C3B0}" presName="parenttextcomposite" presStyleCnt="0"/>
      <dgm:spPr/>
    </dgm:pt>
    <dgm:pt modelId="{FC18447B-7343-4ED9-A8A9-DA67F96AE436}" type="pres">
      <dgm:prSet presAssocID="{CC536F16-F42E-45F2-902C-7AAC36A9C3B0}" presName="parenttext" presStyleLbl="revTx" presStyleIdx="4" presStyleCnt="6">
        <dgm:presLayoutVars>
          <dgm:chMax/>
          <dgm:chPref val="2"/>
          <dgm:bulletEnabled val="1"/>
        </dgm:presLayoutVars>
      </dgm:prSet>
      <dgm:spPr/>
    </dgm:pt>
    <dgm:pt modelId="{3B1E2F54-4BF8-4EA6-9154-CDCEF0BBF781}" type="pres">
      <dgm:prSet presAssocID="{CC536F16-F42E-45F2-902C-7AAC36A9C3B0}" presName="parallelogramComposite" presStyleCnt="0"/>
      <dgm:spPr/>
    </dgm:pt>
    <dgm:pt modelId="{D605EDD6-106B-4FD4-B6F5-586A114DB085}" type="pres">
      <dgm:prSet presAssocID="{CC536F16-F42E-45F2-902C-7AAC36A9C3B0}" presName="parallelogram1" presStyleLbl="alignNode1" presStyleIdx="28" presStyleCnt="42"/>
      <dgm:spPr/>
    </dgm:pt>
    <dgm:pt modelId="{F23B0472-AB19-4A00-9AB6-A03CBF4146DB}" type="pres">
      <dgm:prSet presAssocID="{CC536F16-F42E-45F2-902C-7AAC36A9C3B0}" presName="parallelogram2" presStyleLbl="alignNode1" presStyleIdx="29" presStyleCnt="42"/>
      <dgm:spPr/>
    </dgm:pt>
    <dgm:pt modelId="{36FE993C-A4C3-4D65-BFF4-241887F3ADD5}" type="pres">
      <dgm:prSet presAssocID="{CC536F16-F42E-45F2-902C-7AAC36A9C3B0}" presName="parallelogram3" presStyleLbl="alignNode1" presStyleIdx="30" presStyleCnt="42"/>
      <dgm:spPr/>
    </dgm:pt>
    <dgm:pt modelId="{B7293948-2BD0-4725-984F-B1585B052286}" type="pres">
      <dgm:prSet presAssocID="{CC536F16-F42E-45F2-902C-7AAC36A9C3B0}" presName="parallelogram4" presStyleLbl="alignNode1" presStyleIdx="31" presStyleCnt="42"/>
      <dgm:spPr/>
    </dgm:pt>
    <dgm:pt modelId="{EEE8B715-19A8-4C85-AE9B-E3AE18445DB1}" type="pres">
      <dgm:prSet presAssocID="{CC536F16-F42E-45F2-902C-7AAC36A9C3B0}" presName="parallelogram5" presStyleLbl="alignNode1" presStyleIdx="32" presStyleCnt="42"/>
      <dgm:spPr/>
    </dgm:pt>
    <dgm:pt modelId="{2FD696B6-65F0-45AC-AE00-219C86A10BF2}" type="pres">
      <dgm:prSet presAssocID="{CC536F16-F42E-45F2-902C-7AAC36A9C3B0}" presName="parallelogram6" presStyleLbl="alignNode1" presStyleIdx="33" presStyleCnt="42"/>
      <dgm:spPr/>
    </dgm:pt>
    <dgm:pt modelId="{0C0F1F4C-6CEB-485D-9159-833F8FE76078}" type="pres">
      <dgm:prSet presAssocID="{CC536F16-F42E-45F2-902C-7AAC36A9C3B0}" presName="parallelogram7" presStyleLbl="alignNode1" presStyleIdx="34" presStyleCnt="42"/>
      <dgm:spPr/>
    </dgm:pt>
    <dgm:pt modelId="{65D8A6C4-BB30-4C87-9C33-D9C0D5C39F5B}" type="pres">
      <dgm:prSet presAssocID="{C7B83467-A73A-4FD3-812F-BB7BEFAD9E16}" presName="sibTrans" presStyleCnt="0"/>
      <dgm:spPr/>
    </dgm:pt>
    <dgm:pt modelId="{1D41A17B-4DA0-481B-AF6F-6301070D62F1}" type="pres">
      <dgm:prSet presAssocID="{3DA49A9E-9B51-4B6C-8258-FE1729086E6A}" presName="parenttextcomposite" presStyleCnt="0"/>
      <dgm:spPr/>
    </dgm:pt>
    <dgm:pt modelId="{3683C37E-CD07-475F-B365-A92E1EBD8F59}" type="pres">
      <dgm:prSet presAssocID="{3DA49A9E-9B51-4B6C-8258-FE1729086E6A}" presName="parenttext" presStyleLbl="revTx" presStyleIdx="5" presStyleCnt="6">
        <dgm:presLayoutVars>
          <dgm:chMax/>
          <dgm:chPref val="2"/>
          <dgm:bulletEnabled val="1"/>
        </dgm:presLayoutVars>
      </dgm:prSet>
      <dgm:spPr/>
    </dgm:pt>
    <dgm:pt modelId="{807D5D56-378B-4314-A66D-654144457EE0}" type="pres">
      <dgm:prSet presAssocID="{3DA49A9E-9B51-4B6C-8258-FE1729086E6A}" presName="parallelogramComposite" presStyleCnt="0"/>
      <dgm:spPr/>
    </dgm:pt>
    <dgm:pt modelId="{8FD25442-3556-4288-98F4-99A07EE79AF7}" type="pres">
      <dgm:prSet presAssocID="{3DA49A9E-9B51-4B6C-8258-FE1729086E6A}" presName="parallelogram1" presStyleLbl="alignNode1" presStyleIdx="35" presStyleCnt="42"/>
      <dgm:spPr/>
    </dgm:pt>
    <dgm:pt modelId="{DBD6BA6E-A83A-4456-8DE6-12CBC86301DC}" type="pres">
      <dgm:prSet presAssocID="{3DA49A9E-9B51-4B6C-8258-FE1729086E6A}" presName="parallelogram2" presStyleLbl="alignNode1" presStyleIdx="36" presStyleCnt="42"/>
      <dgm:spPr/>
    </dgm:pt>
    <dgm:pt modelId="{81DAF58F-E5C4-4BFA-A677-B49B019AD083}" type="pres">
      <dgm:prSet presAssocID="{3DA49A9E-9B51-4B6C-8258-FE1729086E6A}" presName="parallelogram3" presStyleLbl="alignNode1" presStyleIdx="37" presStyleCnt="42"/>
      <dgm:spPr/>
    </dgm:pt>
    <dgm:pt modelId="{10F4043F-881B-4F9F-9CB9-21DA9AF1375E}" type="pres">
      <dgm:prSet presAssocID="{3DA49A9E-9B51-4B6C-8258-FE1729086E6A}" presName="parallelogram4" presStyleLbl="alignNode1" presStyleIdx="38" presStyleCnt="42"/>
      <dgm:spPr/>
    </dgm:pt>
    <dgm:pt modelId="{ACB5E3FD-D0F0-4544-86C8-603828EE97BE}" type="pres">
      <dgm:prSet presAssocID="{3DA49A9E-9B51-4B6C-8258-FE1729086E6A}" presName="parallelogram5" presStyleLbl="alignNode1" presStyleIdx="39" presStyleCnt="42"/>
      <dgm:spPr/>
    </dgm:pt>
    <dgm:pt modelId="{74116899-1DEA-42FB-B2D6-314FCD4EE0BD}" type="pres">
      <dgm:prSet presAssocID="{3DA49A9E-9B51-4B6C-8258-FE1729086E6A}" presName="parallelogram6" presStyleLbl="alignNode1" presStyleIdx="40" presStyleCnt="42"/>
      <dgm:spPr/>
    </dgm:pt>
    <dgm:pt modelId="{4379F560-D468-4029-9D2F-A6249293E959}" type="pres">
      <dgm:prSet presAssocID="{3DA49A9E-9B51-4B6C-8258-FE1729086E6A}" presName="parallelogram7" presStyleLbl="alignNode1" presStyleIdx="41" presStyleCnt="42"/>
      <dgm:spPr/>
    </dgm:pt>
  </dgm:ptLst>
  <dgm:cxnLst>
    <dgm:cxn modelId="{05CDA81B-84B8-4BE2-A138-351799E6715D}" srcId="{EEB81122-F0ED-45E4-A006-85B334680EA9}" destId="{CC536F16-F42E-45F2-902C-7AAC36A9C3B0}" srcOrd="4" destOrd="0" parTransId="{5C2F1FC3-7CAC-4791-A1CD-9C22F91FB222}" sibTransId="{C7B83467-A73A-4FD3-812F-BB7BEFAD9E16}"/>
    <dgm:cxn modelId="{352AFB1D-6AD9-4C5A-8CEB-2B349858699B}" srcId="{EEB81122-F0ED-45E4-A006-85B334680EA9}" destId="{14B84A5B-081E-487A-864E-F9FE8D30858F}" srcOrd="1" destOrd="0" parTransId="{2A76EF25-4D3B-4825-B53F-03D1AAFBC253}" sibTransId="{530CA725-F423-4738-9B1F-4D92FFD6831F}"/>
    <dgm:cxn modelId="{1D4EB32C-D5F1-493C-AC2C-FB4D3E615EEE}" type="presOf" srcId="{ECBDB82B-9930-4086-88A9-EA4FC3682B24}" destId="{25B0186B-C09B-4BA5-B855-CD25FEBD6D04}" srcOrd="0" destOrd="0" presId="urn:microsoft.com/office/officeart/2008/layout/VerticalAccentList"/>
    <dgm:cxn modelId="{D07D775E-4A3F-4FE6-92D4-7F17B54C2261}" type="presOf" srcId="{CC536F16-F42E-45F2-902C-7AAC36A9C3B0}" destId="{FC18447B-7343-4ED9-A8A9-DA67F96AE436}" srcOrd="0" destOrd="0" presId="urn:microsoft.com/office/officeart/2008/layout/VerticalAccentList"/>
    <dgm:cxn modelId="{5D060F46-B018-45FF-962F-7B20C6CAAFB6}" type="presOf" srcId="{E8E41199-384D-4AE6-9982-393CC8DAA7CD}" destId="{AFDA3250-E225-4DB4-AD6C-5DD9635DB5F8}" srcOrd="0" destOrd="0" presId="urn:microsoft.com/office/officeart/2008/layout/VerticalAccentList"/>
    <dgm:cxn modelId="{13DB8169-6559-4BF7-A8E6-27A856F3BB30}" type="presOf" srcId="{14B84A5B-081E-487A-864E-F9FE8D30858F}" destId="{6A20E0E7-0F1E-4901-A66C-2C7E0C69D725}" srcOrd="0" destOrd="0" presId="urn:microsoft.com/office/officeart/2008/layout/VerticalAccentList"/>
    <dgm:cxn modelId="{6414EF70-426D-4210-B25F-B48E37293725}" srcId="{EEB81122-F0ED-45E4-A006-85B334680EA9}" destId="{0ED6A111-5E44-4F93-804E-477C3AC87698}" srcOrd="2" destOrd="0" parTransId="{C2677422-DFAC-4F8D-A226-C9AE7DB21C2A}" sibTransId="{9B4E104E-4A32-48BB-BDFB-F70BBE9C2BF4}"/>
    <dgm:cxn modelId="{4BFF5D72-3CA4-403D-9E46-048883AF4BDB}" srcId="{EEB81122-F0ED-45E4-A006-85B334680EA9}" destId="{E8E41199-384D-4AE6-9982-393CC8DAA7CD}" srcOrd="3" destOrd="0" parTransId="{1B8A5F09-BA46-4621-9444-7ED8981A9CC1}" sibTransId="{D5DA3338-B1FC-476D-9777-10B434574D3D}"/>
    <dgm:cxn modelId="{DD622B76-210F-43B6-AAA0-A6D7D43C1455}" type="presOf" srcId="{3DA49A9E-9B51-4B6C-8258-FE1729086E6A}" destId="{3683C37E-CD07-475F-B365-A92E1EBD8F59}" srcOrd="0" destOrd="0" presId="urn:microsoft.com/office/officeart/2008/layout/VerticalAccentList"/>
    <dgm:cxn modelId="{41ED8A7D-7638-4868-8D9B-D18A4491736E}" type="presOf" srcId="{0ED6A111-5E44-4F93-804E-477C3AC87698}" destId="{7871013F-06DD-4520-9672-8F550C920CB6}" srcOrd="0" destOrd="0" presId="urn:microsoft.com/office/officeart/2008/layout/VerticalAccentList"/>
    <dgm:cxn modelId="{315834A0-BC4E-4D06-8693-704FE43AAA1D}" srcId="{EEB81122-F0ED-45E4-A006-85B334680EA9}" destId="{3DA49A9E-9B51-4B6C-8258-FE1729086E6A}" srcOrd="5" destOrd="0" parTransId="{FC47EDF3-8AF4-42E7-85A4-991C0103C6BF}" sibTransId="{7F52F77B-328B-4370-9600-DA86C7C11B86}"/>
    <dgm:cxn modelId="{DE359AAE-8CEC-4E16-A997-B1A8D700A174}" srcId="{EEB81122-F0ED-45E4-A006-85B334680EA9}" destId="{ECBDB82B-9930-4086-88A9-EA4FC3682B24}" srcOrd="0" destOrd="0" parTransId="{DA5C6B01-E291-4F31-A701-EB667CBB1993}" sibTransId="{C392A6B5-7AB8-4FA3-A396-E98E692CCF74}"/>
    <dgm:cxn modelId="{943158BF-082D-4762-A984-7D469D80AAFB}" type="presOf" srcId="{EEB81122-F0ED-45E4-A006-85B334680EA9}" destId="{81E9FE8D-94E6-4380-ABCB-0ED25C6C900F}" srcOrd="0" destOrd="0" presId="urn:microsoft.com/office/officeart/2008/layout/VerticalAccentList"/>
    <dgm:cxn modelId="{E03253CB-10BE-4F22-BE9F-F35CDDA296AF}" type="presParOf" srcId="{81E9FE8D-94E6-4380-ABCB-0ED25C6C900F}" destId="{AC41F6E4-1CA6-47D8-BE8B-1B97C6E234B6}" srcOrd="0" destOrd="0" presId="urn:microsoft.com/office/officeart/2008/layout/VerticalAccentList"/>
    <dgm:cxn modelId="{680219E5-82BC-4BCB-BB23-F1E91AA25DB8}" type="presParOf" srcId="{AC41F6E4-1CA6-47D8-BE8B-1B97C6E234B6}" destId="{25B0186B-C09B-4BA5-B855-CD25FEBD6D04}" srcOrd="0" destOrd="0" presId="urn:microsoft.com/office/officeart/2008/layout/VerticalAccentList"/>
    <dgm:cxn modelId="{781C1046-8624-456C-9C6D-E2D46C70A3E1}" type="presParOf" srcId="{81E9FE8D-94E6-4380-ABCB-0ED25C6C900F}" destId="{4E68E9C5-473D-44A4-8E1B-A3492A2B66F2}" srcOrd="1" destOrd="0" presId="urn:microsoft.com/office/officeart/2008/layout/VerticalAccentList"/>
    <dgm:cxn modelId="{0DDF32AF-9F7B-45D2-BD0D-FE1F95B5CD4E}" type="presParOf" srcId="{4E68E9C5-473D-44A4-8E1B-A3492A2B66F2}" destId="{4F8D7613-D6D1-4A67-9A44-7342C34D75F8}" srcOrd="0" destOrd="0" presId="urn:microsoft.com/office/officeart/2008/layout/VerticalAccentList"/>
    <dgm:cxn modelId="{DDA39304-C6AF-4CBC-B70C-F76AA4DA06EE}" type="presParOf" srcId="{4E68E9C5-473D-44A4-8E1B-A3492A2B66F2}" destId="{F9B868CF-2294-46E3-B3F0-D02C19400C74}" srcOrd="1" destOrd="0" presId="urn:microsoft.com/office/officeart/2008/layout/VerticalAccentList"/>
    <dgm:cxn modelId="{8F0216CF-667C-4D07-BE2C-213B76EE4AB5}" type="presParOf" srcId="{4E68E9C5-473D-44A4-8E1B-A3492A2B66F2}" destId="{FF3960F5-7689-49E6-A4DC-D44A193A0F3E}" srcOrd="2" destOrd="0" presId="urn:microsoft.com/office/officeart/2008/layout/VerticalAccentList"/>
    <dgm:cxn modelId="{1046D77A-4589-4135-846D-38B16C372F6A}" type="presParOf" srcId="{4E68E9C5-473D-44A4-8E1B-A3492A2B66F2}" destId="{418EF246-369C-4910-A73D-F02469862ACC}" srcOrd="3" destOrd="0" presId="urn:microsoft.com/office/officeart/2008/layout/VerticalAccentList"/>
    <dgm:cxn modelId="{4E620F8D-32A9-407C-A22D-D196719B82C0}" type="presParOf" srcId="{4E68E9C5-473D-44A4-8E1B-A3492A2B66F2}" destId="{9DA063D8-58AC-4662-B068-0128B89FC635}" srcOrd="4" destOrd="0" presId="urn:microsoft.com/office/officeart/2008/layout/VerticalAccentList"/>
    <dgm:cxn modelId="{3B942F47-46C7-4458-885E-D153686FE645}" type="presParOf" srcId="{4E68E9C5-473D-44A4-8E1B-A3492A2B66F2}" destId="{D3D0075C-BEA6-46C9-977E-53C139BE4F51}" srcOrd="5" destOrd="0" presId="urn:microsoft.com/office/officeart/2008/layout/VerticalAccentList"/>
    <dgm:cxn modelId="{AD697D58-1ACD-47F8-BD92-1298163B12D0}" type="presParOf" srcId="{4E68E9C5-473D-44A4-8E1B-A3492A2B66F2}" destId="{EBA3A348-1971-4C58-B229-79962FE9C35B}" srcOrd="6" destOrd="0" presId="urn:microsoft.com/office/officeart/2008/layout/VerticalAccentList"/>
    <dgm:cxn modelId="{C712F29F-6FE2-4F8B-9A6C-7B33592F5353}" type="presParOf" srcId="{81E9FE8D-94E6-4380-ABCB-0ED25C6C900F}" destId="{CC06DEB4-501F-4241-8ED0-E895DE25DA7A}" srcOrd="2" destOrd="0" presId="urn:microsoft.com/office/officeart/2008/layout/VerticalAccentList"/>
    <dgm:cxn modelId="{C5813966-9D8C-40CE-B28A-D2CB87114AC9}" type="presParOf" srcId="{81E9FE8D-94E6-4380-ABCB-0ED25C6C900F}" destId="{B1360771-4F16-4330-8454-603B1441F38A}" srcOrd="3" destOrd="0" presId="urn:microsoft.com/office/officeart/2008/layout/VerticalAccentList"/>
    <dgm:cxn modelId="{C0205B22-6A3D-4290-B699-C4CAF97FFD38}" type="presParOf" srcId="{B1360771-4F16-4330-8454-603B1441F38A}" destId="{6A20E0E7-0F1E-4901-A66C-2C7E0C69D725}" srcOrd="0" destOrd="0" presId="urn:microsoft.com/office/officeart/2008/layout/VerticalAccentList"/>
    <dgm:cxn modelId="{628A4288-663B-4A16-8829-77C98ED4E1B1}" type="presParOf" srcId="{81E9FE8D-94E6-4380-ABCB-0ED25C6C900F}" destId="{AD931BCC-C272-494B-B4A1-9CF09B29A7F2}" srcOrd="4" destOrd="0" presId="urn:microsoft.com/office/officeart/2008/layout/VerticalAccentList"/>
    <dgm:cxn modelId="{2EB05657-01C2-4816-BC6C-6A236406EE84}" type="presParOf" srcId="{AD931BCC-C272-494B-B4A1-9CF09B29A7F2}" destId="{E9DC401D-BD31-4932-8A60-E4BC55BC3A30}" srcOrd="0" destOrd="0" presId="urn:microsoft.com/office/officeart/2008/layout/VerticalAccentList"/>
    <dgm:cxn modelId="{CCA4A336-497B-41C5-A641-0165140B380C}" type="presParOf" srcId="{AD931BCC-C272-494B-B4A1-9CF09B29A7F2}" destId="{D66D9704-5BF0-4238-9AC6-A98D1256E0C8}" srcOrd="1" destOrd="0" presId="urn:microsoft.com/office/officeart/2008/layout/VerticalAccentList"/>
    <dgm:cxn modelId="{BE3C64A5-7A44-4CB4-84BE-C08B32957D14}" type="presParOf" srcId="{AD931BCC-C272-494B-B4A1-9CF09B29A7F2}" destId="{7BB6DE30-F2AE-4F46-A756-8751C12BF91B}" srcOrd="2" destOrd="0" presId="urn:microsoft.com/office/officeart/2008/layout/VerticalAccentList"/>
    <dgm:cxn modelId="{59F48BA5-DADB-4B49-8979-06E640B20EF8}" type="presParOf" srcId="{AD931BCC-C272-494B-B4A1-9CF09B29A7F2}" destId="{39EE2DFB-0773-4F13-93E6-B679AA5FAB00}" srcOrd="3" destOrd="0" presId="urn:microsoft.com/office/officeart/2008/layout/VerticalAccentList"/>
    <dgm:cxn modelId="{583C24CE-F3BE-48E0-81CA-0FFED5916DAE}" type="presParOf" srcId="{AD931BCC-C272-494B-B4A1-9CF09B29A7F2}" destId="{8143E5D2-A78A-47EB-8F89-F5A54E78E64E}" srcOrd="4" destOrd="0" presId="urn:microsoft.com/office/officeart/2008/layout/VerticalAccentList"/>
    <dgm:cxn modelId="{AEBC69D8-B913-4010-A736-10E2C9943AB2}" type="presParOf" srcId="{AD931BCC-C272-494B-B4A1-9CF09B29A7F2}" destId="{02F291BF-1581-405C-B300-8D09348E7207}" srcOrd="5" destOrd="0" presId="urn:microsoft.com/office/officeart/2008/layout/VerticalAccentList"/>
    <dgm:cxn modelId="{E0D77F47-7E8B-4CA1-91E6-76B688357F10}" type="presParOf" srcId="{AD931BCC-C272-494B-B4A1-9CF09B29A7F2}" destId="{B97C23AE-7285-4734-B675-96006451A6B8}" srcOrd="6" destOrd="0" presId="urn:microsoft.com/office/officeart/2008/layout/VerticalAccentList"/>
    <dgm:cxn modelId="{490DAB85-D289-46E4-82C8-E3C8104901B2}" type="presParOf" srcId="{81E9FE8D-94E6-4380-ABCB-0ED25C6C900F}" destId="{3BF568B3-6588-49BB-9BC0-6C8F459A3447}" srcOrd="5" destOrd="0" presId="urn:microsoft.com/office/officeart/2008/layout/VerticalAccentList"/>
    <dgm:cxn modelId="{3EA5D5F6-0609-450C-BBE2-1F09753AC153}" type="presParOf" srcId="{81E9FE8D-94E6-4380-ABCB-0ED25C6C900F}" destId="{FF03913B-1B95-46CA-A67A-1E7AE4FADAB0}" srcOrd="6" destOrd="0" presId="urn:microsoft.com/office/officeart/2008/layout/VerticalAccentList"/>
    <dgm:cxn modelId="{4BEF4AF7-53E0-4EAB-9AFF-17DDAB149442}" type="presParOf" srcId="{FF03913B-1B95-46CA-A67A-1E7AE4FADAB0}" destId="{7871013F-06DD-4520-9672-8F550C920CB6}" srcOrd="0" destOrd="0" presId="urn:microsoft.com/office/officeart/2008/layout/VerticalAccentList"/>
    <dgm:cxn modelId="{DD4BAA9B-67C7-41FD-BDAE-EEA507530340}" type="presParOf" srcId="{81E9FE8D-94E6-4380-ABCB-0ED25C6C900F}" destId="{1D8C0404-FD22-4DD5-AE50-D646230096D3}" srcOrd="7" destOrd="0" presId="urn:microsoft.com/office/officeart/2008/layout/VerticalAccentList"/>
    <dgm:cxn modelId="{2B753472-B5B4-4A7E-A7B3-C69FC98A0F91}" type="presParOf" srcId="{1D8C0404-FD22-4DD5-AE50-D646230096D3}" destId="{CBDC7179-4527-4F4C-B8BD-1F3A249C826D}" srcOrd="0" destOrd="0" presId="urn:microsoft.com/office/officeart/2008/layout/VerticalAccentList"/>
    <dgm:cxn modelId="{D70DE0A0-F5DE-462F-86BD-0F3EAAA503D0}" type="presParOf" srcId="{1D8C0404-FD22-4DD5-AE50-D646230096D3}" destId="{3273D83A-7F2B-476D-BBFC-478E393DB933}" srcOrd="1" destOrd="0" presId="urn:microsoft.com/office/officeart/2008/layout/VerticalAccentList"/>
    <dgm:cxn modelId="{A3BA6AD5-F8AB-4787-99F7-DF36C5996553}" type="presParOf" srcId="{1D8C0404-FD22-4DD5-AE50-D646230096D3}" destId="{E56210FB-CBA9-4449-88CC-32D8D9A697F4}" srcOrd="2" destOrd="0" presId="urn:microsoft.com/office/officeart/2008/layout/VerticalAccentList"/>
    <dgm:cxn modelId="{35187F44-73CD-4D8F-8A19-CDE14C5D4A9E}" type="presParOf" srcId="{1D8C0404-FD22-4DD5-AE50-D646230096D3}" destId="{DE1D8C19-632F-48EE-B336-8679CB84762D}" srcOrd="3" destOrd="0" presId="urn:microsoft.com/office/officeart/2008/layout/VerticalAccentList"/>
    <dgm:cxn modelId="{594D5FC7-9C24-4C5C-A92F-A12B13CD8AB4}" type="presParOf" srcId="{1D8C0404-FD22-4DD5-AE50-D646230096D3}" destId="{BACA3AED-64E2-48F4-95B2-481056EF509E}" srcOrd="4" destOrd="0" presId="urn:microsoft.com/office/officeart/2008/layout/VerticalAccentList"/>
    <dgm:cxn modelId="{462CF459-3A99-4621-B1A6-B09B276C1AA4}" type="presParOf" srcId="{1D8C0404-FD22-4DD5-AE50-D646230096D3}" destId="{0EC304C4-001B-49E0-9873-C74BE08656C0}" srcOrd="5" destOrd="0" presId="urn:microsoft.com/office/officeart/2008/layout/VerticalAccentList"/>
    <dgm:cxn modelId="{70237FF3-6007-42E8-9F31-6EBF9731FBF3}" type="presParOf" srcId="{1D8C0404-FD22-4DD5-AE50-D646230096D3}" destId="{DA4AAC45-5E71-4DCF-A6A5-DC1FD631BB41}" srcOrd="6" destOrd="0" presId="urn:microsoft.com/office/officeart/2008/layout/VerticalAccentList"/>
    <dgm:cxn modelId="{F8617D44-BA00-454E-81DD-3E7ED40A7F70}" type="presParOf" srcId="{81E9FE8D-94E6-4380-ABCB-0ED25C6C900F}" destId="{BB6864EF-D501-488C-AD7D-591FD6B0B4DC}" srcOrd="8" destOrd="0" presId="urn:microsoft.com/office/officeart/2008/layout/VerticalAccentList"/>
    <dgm:cxn modelId="{67C4AFD4-749C-414B-9D23-E4E0665CFE49}" type="presParOf" srcId="{81E9FE8D-94E6-4380-ABCB-0ED25C6C900F}" destId="{3C2D93B3-8A34-4E77-82E0-69AF312576DB}" srcOrd="9" destOrd="0" presId="urn:microsoft.com/office/officeart/2008/layout/VerticalAccentList"/>
    <dgm:cxn modelId="{0355AFB9-892D-41B3-9500-63C7C6DDC940}" type="presParOf" srcId="{3C2D93B3-8A34-4E77-82E0-69AF312576DB}" destId="{AFDA3250-E225-4DB4-AD6C-5DD9635DB5F8}" srcOrd="0" destOrd="0" presId="urn:microsoft.com/office/officeart/2008/layout/VerticalAccentList"/>
    <dgm:cxn modelId="{9518F0C0-1AEF-4D31-8065-ED70E76DF341}" type="presParOf" srcId="{81E9FE8D-94E6-4380-ABCB-0ED25C6C900F}" destId="{7FED2F36-D1DB-4836-916E-45879A98E284}" srcOrd="10" destOrd="0" presId="urn:microsoft.com/office/officeart/2008/layout/VerticalAccentList"/>
    <dgm:cxn modelId="{070454A9-D15A-40F4-AC93-990AA650AF2B}" type="presParOf" srcId="{7FED2F36-D1DB-4836-916E-45879A98E284}" destId="{880B4AD7-96B3-4237-B430-16A06E0E48BD}" srcOrd="0" destOrd="0" presId="urn:microsoft.com/office/officeart/2008/layout/VerticalAccentList"/>
    <dgm:cxn modelId="{77461DBA-81E8-4F95-92CE-DA03865AEFF3}" type="presParOf" srcId="{7FED2F36-D1DB-4836-916E-45879A98E284}" destId="{F08E889C-A8A0-4E4B-8752-CE653B987B2D}" srcOrd="1" destOrd="0" presId="urn:microsoft.com/office/officeart/2008/layout/VerticalAccentList"/>
    <dgm:cxn modelId="{C9A843E7-E325-4388-9489-F6ED465F9755}" type="presParOf" srcId="{7FED2F36-D1DB-4836-916E-45879A98E284}" destId="{CCBD5464-7A9A-4D2D-B08F-70D21EFFBAC5}" srcOrd="2" destOrd="0" presId="urn:microsoft.com/office/officeart/2008/layout/VerticalAccentList"/>
    <dgm:cxn modelId="{1F17D40B-4CC4-4797-9E39-6D7C72393152}" type="presParOf" srcId="{7FED2F36-D1DB-4836-916E-45879A98E284}" destId="{77AB587B-4AA7-4170-AF0C-C6DC0D413B97}" srcOrd="3" destOrd="0" presId="urn:microsoft.com/office/officeart/2008/layout/VerticalAccentList"/>
    <dgm:cxn modelId="{162F4518-F1C1-469C-ACCC-7C183F89AF7C}" type="presParOf" srcId="{7FED2F36-D1DB-4836-916E-45879A98E284}" destId="{7B261FAA-A547-47EE-80BB-05ED2B98F0F2}" srcOrd="4" destOrd="0" presId="urn:microsoft.com/office/officeart/2008/layout/VerticalAccentList"/>
    <dgm:cxn modelId="{4BE6E9B1-BF59-4586-BA19-1EBF5D758156}" type="presParOf" srcId="{7FED2F36-D1DB-4836-916E-45879A98E284}" destId="{A37B6D3D-EDE4-4FF1-8263-9FD93A272CFC}" srcOrd="5" destOrd="0" presId="urn:microsoft.com/office/officeart/2008/layout/VerticalAccentList"/>
    <dgm:cxn modelId="{4030E746-5A00-4B69-8195-AEC3A05FB37A}" type="presParOf" srcId="{7FED2F36-D1DB-4836-916E-45879A98E284}" destId="{FF11724B-1C09-433D-9B1F-8152708BD4F0}" srcOrd="6" destOrd="0" presId="urn:microsoft.com/office/officeart/2008/layout/VerticalAccentList"/>
    <dgm:cxn modelId="{89EE8401-704C-4A22-8E0C-D8C9163BE0DF}" type="presParOf" srcId="{81E9FE8D-94E6-4380-ABCB-0ED25C6C900F}" destId="{5838E32A-DD5C-4DAB-A32E-196A536AB280}" srcOrd="11" destOrd="0" presId="urn:microsoft.com/office/officeart/2008/layout/VerticalAccentList"/>
    <dgm:cxn modelId="{23AF26DE-EACF-4D6D-95B0-DDD7F3DB5204}" type="presParOf" srcId="{81E9FE8D-94E6-4380-ABCB-0ED25C6C900F}" destId="{DB008F2F-9D34-419A-88C2-E433D01C17F8}" srcOrd="12" destOrd="0" presId="urn:microsoft.com/office/officeart/2008/layout/VerticalAccentList"/>
    <dgm:cxn modelId="{866259C1-9190-4D15-B4FB-78D4CB99548B}" type="presParOf" srcId="{DB008F2F-9D34-419A-88C2-E433D01C17F8}" destId="{FC18447B-7343-4ED9-A8A9-DA67F96AE436}" srcOrd="0" destOrd="0" presId="urn:microsoft.com/office/officeart/2008/layout/VerticalAccentList"/>
    <dgm:cxn modelId="{904ABD6A-674B-4DEF-AEAD-0EF8A69284CD}" type="presParOf" srcId="{81E9FE8D-94E6-4380-ABCB-0ED25C6C900F}" destId="{3B1E2F54-4BF8-4EA6-9154-CDCEF0BBF781}" srcOrd="13" destOrd="0" presId="urn:microsoft.com/office/officeart/2008/layout/VerticalAccentList"/>
    <dgm:cxn modelId="{A2405AD6-5A8C-4757-9A64-5C40E8754FC2}" type="presParOf" srcId="{3B1E2F54-4BF8-4EA6-9154-CDCEF0BBF781}" destId="{D605EDD6-106B-4FD4-B6F5-586A114DB085}" srcOrd="0" destOrd="0" presId="urn:microsoft.com/office/officeart/2008/layout/VerticalAccentList"/>
    <dgm:cxn modelId="{EB8E9353-4410-4798-A009-5A3E88358E0B}" type="presParOf" srcId="{3B1E2F54-4BF8-4EA6-9154-CDCEF0BBF781}" destId="{F23B0472-AB19-4A00-9AB6-A03CBF4146DB}" srcOrd="1" destOrd="0" presId="urn:microsoft.com/office/officeart/2008/layout/VerticalAccentList"/>
    <dgm:cxn modelId="{CFCE9A03-6995-469A-B7FE-B1FD6182253C}" type="presParOf" srcId="{3B1E2F54-4BF8-4EA6-9154-CDCEF0BBF781}" destId="{36FE993C-A4C3-4D65-BFF4-241887F3ADD5}" srcOrd="2" destOrd="0" presId="urn:microsoft.com/office/officeart/2008/layout/VerticalAccentList"/>
    <dgm:cxn modelId="{1DBE6124-5559-4EA2-B435-CC03E8CCBC9C}" type="presParOf" srcId="{3B1E2F54-4BF8-4EA6-9154-CDCEF0BBF781}" destId="{B7293948-2BD0-4725-984F-B1585B052286}" srcOrd="3" destOrd="0" presId="urn:microsoft.com/office/officeart/2008/layout/VerticalAccentList"/>
    <dgm:cxn modelId="{DCF34D85-6CEE-49D6-BBCD-7D0DD740667E}" type="presParOf" srcId="{3B1E2F54-4BF8-4EA6-9154-CDCEF0BBF781}" destId="{EEE8B715-19A8-4C85-AE9B-E3AE18445DB1}" srcOrd="4" destOrd="0" presId="urn:microsoft.com/office/officeart/2008/layout/VerticalAccentList"/>
    <dgm:cxn modelId="{B4917D95-1FB7-4E98-B6E8-ED4C5EE28B99}" type="presParOf" srcId="{3B1E2F54-4BF8-4EA6-9154-CDCEF0BBF781}" destId="{2FD696B6-65F0-45AC-AE00-219C86A10BF2}" srcOrd="5" destOrd="0" presId="urn:microsoft.com/office/officeart/2008/layout/VerticalAccentList"/>
    <dgm:cxn modelId="{A6B6A8C2-A568-490C-ACE9-2A0DBA90C89A}" type="presParOf" srcId="{3B1E2F54-4BF8-4EA6-9154-CDCEF0BBF781}" destId="{0C0F1F4C-6CEB-485D-9159-833F8FE76078}" srcOrd="6" destOrd="0" presId="urn:microsoft.com/office/officeart/2008/layout/VerticalAccentList"/>
    <dgm:cxn modelId="{DC97B640-6085-45F7-8B7A-8B92116C9E23}" type="presParOf" srcId="{81E9FE8D-94E6-4380-ABCB-0ED25C6C900F}" destId="{65D8A6C4-BB30-4C87-9C33-D9C0D5C39F5B}" srcOrd="14" destOrd="0" presId="urn:microsoft.com/office/officeart/2008/layout/VerticalAccentList"/>
    <dgm:cxn modelId="{319825A3-9AC3-448C-AEDB-3096D22813BE}" type="presParOf" srcId="{81E9FE8D-94E6-4380-ABCB-0ED25C6C900F}" destId="{1D41A17B-4DA0-481B-AF6F-6301070D62F1}" srcOrd="15" destOrd="0" presId="urn:microsoft.com/office/officeart/2008/layout/VerticalAccentList"/>
    <dgm:cxn modelId="{31B76433-3713-4916-A744-4F6A7BB643DB}" type="presParOf" srcId="{1D41A17B-4DA0-481B-AF6F-6301070D62F1}" destId="{3683C37E-CD07-475F-B365-A92E1EBD8F59}" srcOrd="0" destOrd="0" presId="urn:microsoft.com/office/officeart/2008/layout/VerticalAccentList"/>
    <dgm:cxn modelId="{FC009B84-4EDC-4CB7-A9B6-BD3523021E62}" type="presParOf" srcId="{81E9FE8D-94E6-4380-ABCB-0ED25C6C900F}" destId="{807D5D56-378B-4314-A66D-654144457EE0}" srcOrd="16" destOrd="0" presId="urn:microsoft.com/office/officeart/2008/layout/VerticalAccentList"/>
    <dgm:cxn modelId="{527A9AB7-5770-42BD-BE66-94570F366B1D}" type="presParOf" srcId="{807D5D56-378B-4314-A66D-654144457EE0}" destId="{8FD25442-3556-4288-98F4-99A07EE79AF7}" srcOrd="0" destOrd="0" presId="urn:microsoft.com/office/officeart/2008/layout/VerticalAccentList"/>
    <dgm:cxn modelId="{AA6558A4-0B48-4214-BBF0-D9A3E4E88004}" type="presParOf" srcId="{807D5D56-378B-4314-A66D-654144457EE0}" destId="{DBD6BA6E-A83A-4456-8DE6-12CBC86301DC}" srcOrd="1" destOrd="0" presId="urn:microsoft.com/office/officeart/2008/layout/VerticalAccentList"/>
    <dgm:cxn modelId="{CBD26760-DA45-45F3-9A24-0CA74407DD48}" type="presParOf" srcId="{807D5D56-378B-4314-A66D-654144457EE0}" destId="{81DAF58F-E5C4-4BFA-A677-B49B019AD083}" srcOrd="2" destOrd="0" presId="urn:microsoft.com/office/officeart/2008/layout/VerticalAccentList"/>
    <dgm:cxn modelId="{929BD067-31F8-4D05-8599-3316F50D544F}" type="presParOf" srcId="{807D5D56-378B-4314-A66D-654144457EE0}" destId="{10F4043F-881B-4F9F-9CB9-21DA9AF1375E}" srcOrd="3" destOrd="0" presId="urn:microsoft.com/office/officeart/2008/layout/VerticalAccentList"/>
    <dgm:cxn modelId="{F3F78ABE-4A75-4479-8636-F2DD64030E31}" type="presParOf" srcId="{807D5D56-378B-4314-A66D-654144457EE0}" destId="{ACB5E3FD-D0F0-4544-86C8-603828EE97BE}" srcOrd="4" destOrd="0" presId="urn:microsoft.com/office/officeart/2008/layout/VerticalAccentList"/>
    <dgm:cxn modelId="{46D6C1FE-49E9-4231-AE94-F9C6D3313E09}" type="presParOf" srcId="{807D5D56-378B-4314-A66D-654144457EE0}" destId="{74116899-1DEA-42FB-B2D6-314FCD4EE0BD}" srcOrd="5" destOrd="0" presId="urn:microsoft.com/office/officeart/2008/layout/VerticalAccentList"/>
    <dgm:cxn modelId="{C09D043C-3322-4F77-8A5A-6E0885492C56}" type="presParOf" srcId="{807D5D56-378B-4314-A66D-654144457EE0}" destId="{4379F560-D468-4029-9D2F-A6249293E959}"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0CFAB3-8A70-4984-923A-82BD043557E0}"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IN"/>
        </a:p>
      </dgm:t>
    </dgm:pt>
    <dgm:pt modelId="{87A16D89-D5FD-4754-9A5A-8332C65B82BE}">
      <dgm:prSet phldrT="[Text]" custT="1"/>
      <dgm:spPr/>
      <dgm:t>
        <a:bodyPr/>
        <a:lstStyle/>
        <a:p>
          <a:r>
            <a:rPr lang="en-IN" sz="3200" dirty="0">
              <a:solidFill>
                <a:schemeClr val="bg1"/>
              </a:solidFill>
            </a:rPr>
            <a:t>CHALLENGES E-COMMERCE</a:t>
          </a:r>
        </a:p>
      </dgm:t>
    </dgm:pt>
    <dgm:pt modelId="{1A7BA231-BE58-4B94-9085-DA127DE39FCD}" type="parTrans" cxnId="{69D11C28-743D-41C6-8979-DB72FA1A7623}">
      <dgm:prSet/>
      <dgm:spPr/>
      <dgm:t>
        <a:bodyPr/>
        <a:lstStyle/>
        <a:p>
          <a:endParaRPr lang="en-IN" sz="2000">
            <a:solidFill>
              <a:schemeClr val="bg1"/>
            </a:solidFill>
          </a:endParaRPr>
        </a:p>
      </dgm:t>
    </dgm:pt>
    <dgm:pt modelId="{9F94B303-5E68-4C26-8BCB-A1DEAB00DCF0}" type="sibTrans" cxnId="{69D11C28-743D-41C6-8979-DB72FA1A7623}">
      <dgm:prSet/>
      <dgm:spPr/>
      <dgm:t>
        <a:bodyPr/>
        <a:lstStyle/>
        <a:p>
          <a:endParaRPr lang="en-IN" sz="2000">
            <a:solidFill>
              <a:schemeClr val="bg1"/>
            </a:solidFill>
          </a:endParaRPr>
        </a:p>
      </dgm:t>
    </dgm:pt>
    <dgm:pt modelId="{319A8DC6-31EF-450E-9057-5B17E48199BA}">
      <dgm:prSet custT="1"/>
      <dgm:spPr/>
      <dgm:t>
        <a:bodyPr/>
        <a:lstStyle/>
        <a:p>
          <a:r>
            <a:rPr lang="en-IN" sz="2000" dirty="0">
              <a:solidFill>
                <a:schemeClr val="bg1"/>
              </a:solidFill>
            </a:rPr>
            <a:t>Learning Curve</a:t>
          </a:r>
        </a:p>
      </dgm:t>
    </dgm:pt>
    <dgm:pt modelId="{240A32F7-5CBC-4C61-A3E2-E052747DD332}" type="parTrans" cxnId="{E15A9228-8FF0-4D8F-B8F7-F0D696895A61}">
      <dgm:prSet/>
      <dgm:spPr/>
      <dgm:t>
        <a:bodyPr/>
        <a:lstStyle/>
        <a:p>
          <a:endParaRPr lang="en-IN" sz="2000">
            <a:solidFill>
              <a:schemeClr val="bg1"/>
            </a:solidFill>
          </a:endParaRPr>
        </a:p>
      </dgm:t>
    </dgm:pt>
    <dgm:pt modelId="{D2011B27-3321-4515-832D-D4F827A5FF12}" type="sibTrans" cxnId="{E15A9228-8FF0-4D8F-B8F7-F0D696895A61}">
      <dgm:prSet/>
      <dgm:spPr/>
      <dgm:t>
        <a:bodyPr/>
        <a:lstStyle/>
        <a:p>
          <a:endParaRPr lang="en-IN" sz="2000">
            <a:solidFill>
              <a:schemeClr val="bg1"/>
            </a:solidFill>
          </a:endParaRPr>
        </a:p>
      </dgm:t>
    </dgm:pt>
    <dgm:pt modelId="{221DD1AB-2E92-461E-A794-B3D1B2360932}">
      <dgm:prSet custT="1"/>
      <dgm:spPr/>
      <dgm:t>
        <a:bodyPr/>
        <a:lstStyle/>
        <a:p>
          <a:r>
            <a:rPr lang="en-IN" sz="2000" dirty="0">
              <a:solidFill>
                <a:schemeClr val="bg1"/>
              </a:solidFill>
            </a:rPr>
            <a:t>Network Issues</a:t>
          </a:r>
        </a:p>
      </dgm:t>
    </dgm:pt>
    <dgm:pt modelId="{F975BB20-8A10-4FBC-A232-0BC3E10C958E}" type="parTrans" cxnId="{3C07360D-17B9-4839-A7D0-FF8F6B235DBA}">
      <dgm:prSet/>
      <dgm:spPr/>
      <dgm:t>
        <a:bodyPr/>
        <a:lstStyle/>
        <a:p>
          <a:endParaRPr lang="en-IN" sz="2000">
            <a:solidFill>
              <a:schemeClr val="bg1"/>
            </a:solidFill>
          </a:endParaRPr>
        </a:p>
      </dgm:t>
    </dgm:pt>
    <dgm:pt modelId="{A1C4927D-C981-4433-A7E2-E65F126347D7}" type="sibTrans" cxnId="{3C07360D-17B9-4839-A7D0-FF8F6B235DBA}">
      <dgm:prSet/>
      <dgm:spPr/>
      <dgm:t>
        <a:bodyPr/>
        <a:lstStyle/>
        <a:p>
          <a:endParaRPr lang="en-IN" sz="2000">
            <a:solidFill>
              <a:schemeClr val="bg1"/>
            </a:solidFill>
          </a:endParaRPr>
        </a:p>
      </dgm:t>
    </dgm:pt>
    <dgm:pt modelId="{0BBE69EE-E9F4-4295-84C7-BB782919C739}">
      <dgm:prSet custT="1"/>
      <dgm:spPr/>
      <dgm:t>
        <a:bodyPr/>
        <a:lstStyle/>
        <a:p>
          <a:r>
            <a:rPr lang="en-IN" sz="2000" dirty="0">
              <a:solidFill>
                <a:schemeClr val="bg1"/>
              </a:solidFill>
            </a:rPr>
            <a:t>Growing Competition</a:t>
          </a:r>
        </a:p>
      </dgm:t>
    </dgm:pt>
    <dgm:pt modelId="{DEB4F163-32E9-4A5C-A7D3-D4FF775D62E2}" type="parTrans" cxnId="{FA0BFE3D-D1D6-40C2-8C0F-9617BE9ADF27}">
      <dgm:prSet/>
      <dgm:spPr/>
      <dgm:t>
        <a:bodyPr/>
        <a:lstStyle/>
        <a:p>
          <a:endParaRPr lang="en-IN" sz="2000">
            <a:solidFill>
              <a:schemeClr val="bg1"/>
            </a:solidFill>
          </a:endParaRPr>
        </a:p>
      </dgm:t>
    </dgm:pt>
    <dgm:pt modelId="{23A218F3-A12D-4A02-B473-057F2E919C10}" type="sibTrans" cxnId="{FA0BFE3D-D1D6-40C2-8C0F-9617BE9ADF27}">
      <dgm:prSet/>
      <dgm:spPr/>
      <dgm:t>
        <a:bodyPr/>
        <a:lstStyle/>
        <a:p>
          <a:endParaRPr lang="en-IN" sz="2000">
            <a:solidFill>
              <a:schemeClr val="bg1"/>
            </a:solidFill>
          </a:endParaRPr>
        </a:p>
      </dgm:t>
    </dgm:pt>
    <dgm:pt modelId="{78A2070D-2266-407A-93BB-F71987539EA8}">
      <dgm:prSet custT="1"/>
      <dgm:spPr/>
      <dgm:t>
        <a:bodyPr/>
        <a:lstStyle/>
        <a:p>
          <a:r>
            <a:rPr lang="en-IN" sz="2000" dirty="0">
              <a:solidFill>
                <a:schemeClr val="bg1"/>
              </a:solidFill>
            </a:rPr>
            <a:t>Lack of Security</a:t>
          </a:r>
        </a:p>
      </dgm:t>
    </dgm:pt>
    <dgm:pt modelId="{344ECA36-39C3-49CD-AAFD-E0327899564B}" type="parTrans" cxnId="{00E65025-B6EE-4FFF-979E-62F0FDF908AB}">
      <dgm:prSet/>
      <dgm:spPr/>
      <dgm:t>
        <a:bodyPr/>
        <a:lstStyle/>
        <a:p>
          <a:endParaRPr lang="en-IN" sz="2000">
            <a:solidFill>
              <a:schemeClr val="bg1"/>
            </a:solidFill>
          </a:endParaRPr>
        </a:p>
      </dgm:t>
    </dgm:pt>
    <dgm:pt modelId="{14C34484-F410-4142-A9E7-D957D1E71059}" type="sibTrans" cxnId="{00E65025-B6EE-4FFF-979E-62F0FDF908AB}">
      <dgm:prSet/>
      <dgm:spPr/>
      <dgm:t>
        <a:bodyPr/>
        <a:lstStyle/>
        <a:p>
          <a:endParaRPr lang="en-IN" sz="2000">
            <a:solidFill>
              <a:schemeClr val="bg1"/>
            </a:solidFill>
          </a:endParaRPr>
        </a:p>
      </dgm:t>
    </dgm:pt>
    <dgm:pt modelId="{50790388-0DB9-453D-8933-C89E3045B96A}">
      <dgm:prSet custT="1"/>
      <dgm:spPr/>
      <dgm:t>
        <a:bodyPr/>
        <a:lstStyle/>
        <a:p>
          <a:r>
            <a:rPr lang="en-IN" sz="2000" dirty="0">
              <a:solidFill>
                <a:schemeClr val="bg1"/>
              </a:solidFill>
            </a:rPr>
            <a:t>Data Protection &amp; Integrity</a:t>
          </a:r>
        </a:p>
      </dgm:t>
    </dgm:pt>
    <dgm:pt modelId="{74D1EEB7-97C7-4573-B4E5-2FFCBE3172E8}" type="parTrans" cxnId="{49FA78C3-8E5A-4EB4-A822-5877D243E745}">
      <dgm:prSet/>
      <dgm:spPr/>
      <dgm:t>
        <a:bodyPr/>
        <a:lstStyle/>
        <a:p>
          <a:endParaRPr lang="en-IN" sz="2000">
            <a:solidFill>
              <a:schemeClr val="bg1"/>
            </a:solidFill>
          </a:endParaRPr>
        </a:p>
      </dgm:t>
    </dgm:pt>
    <dgm:pt modelId="{403E9D33-89F4-4853-A25E-056FB5F943C5}" type="sibTrans" cxnId="{49FA78C3-8E5A-4EB4-A822-5877D243E745}">
      <dgm:prSet/>
      <dgm:spPr/>
      <dgm:t>
        <a:bodyPr/>
        <a:lstStyle/>
        <a:p>
          <a:endParaRPr lang="en-IN" sz="2000">
            <a:solidFill>
              <a:schemeClr val="bg1"/>
            </a:solidFill>
          </a:endParaRPr>
        </a:p>
      </dgm:t>
    </dgm:pt>
    <dgm:pt modelId="{360A93AC-5EA7-4F0B-A045-15E6A7AE2B65}" type="pres">
      <dgm:prSet presAssocID="{200CFAB3-8A70-4984-923A-82BD043557E0}" presName="composite" presStyleCnt="0">
        <dgm:presLayoutVars>
          <dgm:chMax val="1"/>
          <dgm:dir/>
          <dgm:resizeHandles val="exact"/>
        </dgm:presLayoutVars>
      </dgm:prSet>
      <dgm:spPr/>
    </dgm:pt>
    <dgm:pt modelId="{4C296C15-B56C-4B05-A34D-FB84CED81194}" type="pres">
      <dgm:prSet presAssocID="{200CFAB3-8A70-4984-923A-82BD043557E0}" presName="radial" presStyleCnt="0">
        <dgm:presLayoutVars>
          <dgm:animLvl val="ctr"/>
        </dgm:presLayoutVars>
      </dgm:prSet>
      <dgm:spPr/>
    </dgm:pt>
    <dgm:pt modelId="{B3C1BAB9-8B3D-42EA-B940-C3EB45D8FC58}" type="pres">
      <dgm:prSet presAssocID="{87A16D89-D5FD-4754-9A5A-8332C65B82BE}" presName="centerShape" presStyleLbl="vennNode1" presStyleIdx="0" presStyleCnt="6"/>
      <dgm:spPr/>
    </dgm:pt>
    <dgm:pt modelId="{59F31600-30C0-4BEE-A03C-9FB4DFA09B31}" type="pres">
      <dgm:prSet presAssocID="{319A8DC6-31EF-450E-9057-5B17E48199BA}" presName="node" presStyleLbl="vennNode1" presStyleIdx="1" presStyleCnt="6">
        <dgm:presLayoutVars>
          <dgm:bulletEnabled val="1"/>
        </dgm:presLayoutVars>
      </dgm:prSet>
      <dgm:spPr/>
    </dgm:pt>
    <dgm:pt modelId="{22F71EC8-42B8-43B4-ADE7-1372E29FF374}" type="pres">
      <dgm:prSet presAssocID="{221DD1AB-2E92-461E-A794-B3D1B2360932}" presName="node" presStyleLbl="vennNode1" presStyleIdx="2" presStyleCnt="6">
        <dgm:presLayoutVars>
          <dgm:bulletEnabled val="1"/>
        </dgm:presLayoutVars>
      </dgm:prSet>
      <dgm:spPr/>
    </dgm:pt>
    <dgm:pt modelId="{24122308-02C2-4AC0-A018-CAEF0004B44C}" type="pres">
      <dgm:prSet presAssocID="{0BBE69EE-E9F4-4295-84C7-BB782919C739}" presName="node" presStyleLbl="vennNode1" presStyleIdx="3" presStyleCnt="6">
        <dgm:presLayoutVars>
          <dgm:bulletEnabled val="1"/>
        </dgm:presLayoutVars>
      </dgm:prSet>
      <dgm:spPr/>
    </dgm:pt>
    <dgm:pt modelId="{C9A738B6-655B-42D5-89C1-9751C788C43C}" type="pres">
      <dgm:prSet presAssocID="{78A2070D-2266-407A-93BB-F71987539EA8}" presName="node" presStyleLbl="vennNode1" presStyleIdx="4" presStyleCnt="6">
        <dgm:presLayoutVars>
          <dgm:bulletEnabled val="1"/>
        </dgm:presLayoutVars>
      </dgm:prSet>
      <dgm:spPr/>
    </dgm:pt>
    <dgm:pt modelId="{8A181E6A-5853-4A5C-805B-7483E1BD6F90}" type="pres">
      <dgm:prSet presAssocID="{50790388-0DB9-453D-8933-C89E3045B96A}" presName="node" presStyleLbl="vennNode1" presStyleIdx="5" presStyleCnt="6">
        <dgm:presLayoutVars>
          <dgm:bulletEnabled val="1"/>
        </dgm:presLayoutVars>
      </dgm:prSet>
      <dgm:spPr/>
    </dgm:pt>
  </dgm:ptLst>
  <dgm:cxnLst>
    <dgm:cxn modelId="{3C07360D-17B9-4839-A7D0-FF8F6B235DBA}" srcId="{87A16D89-D5FD-4754-9A5A-8332C65B82BE}" destId="{221DD1AB-2E92-461E-A794-B3D1B2360932}" srcOrd="1" destOrd="0" parTransId="{F975BB20-8A10-4FBC-A232-0BC3E10C958E}" sibTransId="{A1C4927D-C981-4433-A7E2-E65F126347D7}"/>
    <dgm:cxn modelId="{00E65025-B6EE-4FFF-979E-62F0FDF908AB}" srcId="{87A16D89-D5FD-4754-9A5A-8332C65B82BE}" destId="{78A2070D-2266-407A-93BB-F71987539EA8}" srcOrd="3" destOrd="0" parTransId="{344ECA36-39C3-49CD-AAFD-E0327899564B}" sibTransId="{14C34484-F410-4142-A9E7-D957D1E71059}"/>
    <dgm:cxn modelId="{69D11C28-743D-41C6-8979-DB72FA1A7623}" srcId="{200CFAB3-8A70-4984-923A-82BD043557E0}" destId="{87A16D89-D5FD-4754-9A5A-8332C65B82BE}" srcOrd="0" destOrd="0" parTransId="{1A7BA231-BE58-4B94-9085-DA127DE39FCD}" sibTransId="{9F94B303-5E68-4C26-8BCB-A1DEAB00DCF0}"/>
    <dgm:cxn modelId="{E15A9228-8FF0-4D8F-B8F7-F0D696895A61}" srcId="{87A16D89-D5FD-4754-9A5A-8332C65B82BE}" destId="{319A8DC6-31EF-450E-9057-5B17E48199BA}" srcOrd="0" destOrd="0" parTransId="{240A32F7-5CBC-4C61-A3E2-E052747DD332}" sibTransId="{D2011B27-3321-4515-832D-D4F827A5FF12}"/>
    <dgm:cxn modelId="{FA0BFE3D-D1D6-40C2-8C0F-9617BE9ADF27}" srcId="{87A16D89-D5FD-4754-9A5A-8332C65B82BE}" destId="{0BBE69EE-E9F4-4295-84C7-BB782919C739}" srcOrd="2" destOrd="0" parTransId="{DEB4F163-32E9-4A5C-A7D3-D4FF775D62E2}" sibTransId="{23A218F3-A12D-4A02-B473-057F2E919C10}"/>
    <dgm:cxn modelId="{5B6CC142-483C-4944-B421-A9CAB927D219}" type="presOf" srcId="{200CFAB3-8A70-4984-923A-82BD043557E0}" destId="{360A93AC-5EA7-4F0B-A045-15E6A7AE2B65}" srcOrd="0" destOrd="0" presId="urn:microsoft.com/office/officeart/2005/8/layout/radial3"/>
    <dgm:cxn modelId="{4655CD55-5750-4518-A910-BBE9107C69A0}" type="presOf" srcId="{78A2070D-2266-407A-93BB-F71987539EA8}" destId="{C9A738B6-655B-42D5-89C1-9751C788C43C}" srcOrd="0" destOrd="0" presId="urn:microsoft.com/office/officeart/2005/8/layout/radial3"/>
    <dgm:cxn modelId="{24325394-C224-4D07-B504-DBFCA8CEC866}" type="presOf" srcId="{0BBE69EE-E9F4-4295-84C7-BB782919C739}" destId="{24122308-02C2-4AC0-A018-CAEF0004B44C}" srcOrd="0" destOrd="0" presId="urn:microsoft.com/office/officeart/2005/8/layout/radial3"/>
    <dgm:cxn modelId="{782DCEBD-1F0D-41E2-8689-895748D7E7A0}" type="presOf" srcId="{319A8DC6-31EF-450E-9057-5B17E48199BA}" destId="{59F31600-30C0-4BEE-A03C-9FB4DFA09B31}" srcOrd="0" destOrd="0" presId="urn:microsoft.com/office/officeart/2005/8/layout/radial3"/>
    <dgm:cxn modelId="{49FA78C3-8E5A-4EB4-A822-5877D243E745}" srcId="{87A16D89-D5FD-4754-9A5A-8332C65B82BE}" destId="{50790388-0DB9-453D-8933-C89E3045B96A}" srcOrd="4" destOrd="0" parTransId="{74D1EEB7-97C7-4573-B4E5-2FFCBE3172E8}" sibTransId="{403E9D33-89F4-4853-A25E-056FB5F943C5}"/>
    <dgm:cxn modelId="{3E75EEC6-78A2-47DC-BA8B-50F3ACC35722}" type="presOf" srcId="{221DD1AB-2E92-461E-A794-B3D1B2360932}" destId="{22F71EC8-42B8-43B4-ADE7-1372E29FF374}" srcOrd="0" destOrd="0" presId="urn:microsoft.com/office/officeart/2005/8/layout/radial3"/>
    <dgm:cxn modelId="{CD507BEC-7E51-4B50-9341-847D2EE46DF0}" type="presOf" srcId="{50790388-0DB9-453D-8933-C89E3045B96A}" destId="{8A181E6A-5853-4A5C-805B-7483E1BD6F90}" srcOrd="0" destOrd="0" presId="urn:microsoft.com/office/officeart/2005/8/layout/radial3"/>
    <dgm:cxn modelId="{9C2C92EE-320E-4208-A947-88BCE2A6801A}" type="presOf" srcId="{87A16D89-D5FD-4754-9A5A-8332C65B82BE}" destId="{B3C1BAB9-8B3D-42EA-B940-C3EB45D8FC58}" srcOrd="0" destOrd="0" presId="urn:microsoft.com/office/officeart/2005/8/layout/radial3"/>
    <dgm:cxn modelId="{EA72E71E-5FFB-41AC-979A-D503B138BCC1}" type="presParOf" srcId="{360A93AC-5EA7-4F0B-A045-15E6A7AE2B65}" destId="{4C296C15-B56C-4B05-A34D-FB84CED81194}" srcOrd="0" destOrd="0" presId="urn:microsoft.com/office/officeart/2005/8/layout/radial3"/>
    <dgm:cxn modelId="{446D6E9B-3115-4EEE-9D14-363016C31BBB}" type="presParOf" srcId="{4C296C15-B56C-4B05-A34D-FB84CED81194}" destId="{B3C1BAB9-8B3D-42EA-B940-C3EB45D8FC58}" srcOrd="0" destOrd="0" presId="urn:microsoft.com/office/officeart/2005/8/layout/radial3"/>
    <dgm:cxn modelId="{0B113628-AE47-478E-9289-77236F819028}" type="presParOf" srcId="{4C296C15-B56C-4B05-A34D-FB84CED81194}" destId="{59F31600-30C0-4BEE-A03C-9FB4DFA09B31}" srcOrd="1" destOrd="0" presId="urn:microsoft.com/office/officeart/2005/8/layout/radial3"/>
    <dgm:cxn modelId="{D7F063CB-24A3-40BB-B680-BCD39D63E4D5}" type="presParOf" srcId="{4C296C15-B56C-4B05-A34D-FB84CED81194}" destId="{22F71EC8-42B8-43B4-ADE7-1372E29FF374}" srcOrd="2" destOrd="0" presId="urn:microsoft.com/office/officeart/2005/8/layout/radial3"/>
    <dgm:cxn modelId="{038727E7-7935-4A16-A608-A6BE69E7076B}" type="presParOf" srcId="{4C296C15-B56C-4B05-A34D-FB84CED81194}" destId="{24122308-02C2-4AC0-A018-CAEF0004B44C}" srcOrd="3" destOrd="0" presId="urn:microsoft.com/office/officeart/2005/8/layout/radial3"/>
    <dgm:cxn modelId="{CDE92349-8770-4B8E-992C-FDCE5B5332B8}" type="presParOf" srcId="{4C296C15-B56C-4B05-A34D-FB84CED81194}" destId="{C9A738B6-655B-42D5-89C1-9751C788C43C}" srcOrd="4" destOrd="0" presId="urn:microsoft.com/office/officeart/2005/8/layout/radial3"/>
    <dgm:cxn modelId="{1D2FEA25-1C40-4A8E-A2C4-A0FF7AE6C111}" type="presParOf" srcId="{4C296C15-B56C-4B05-A34D-FB84CED81194}" destId="{8A181E6A-5853-4A5C-805B-7483E1BD6F90}" srcOrd="5"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C3D6B08-395E-4E94-BBDE-7D32BECFC0C4}"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IN"/>
        </a:p>
      </dgm:t>
    </dgm:pt>
    <dgm:pt modelId="{844CC374-4DE6-4B7A-BCFF-301CC9D7713C}">
      <dgm:prSet phldrT="[Text]" custT="1"/>
      <dgm:spPr/>
      <dgm:t>
        <a:bodyPr/>
        <a:lstStyle/>
        <a:p>
          <a:r>
            <a:rPr lang="en-IN" sz="1800">
              <a:solidFill>
                <a:schemeClr val="bg1"/>
              </a:solidFill>
            </a:rPr>
            <a:t>Business - to - Business (B2B)</a:t>
          </a:r>
        </a:p>
      </dgm:t>
    </dgm:pt>
    <dgm:pt modelId="{57AC3DB2-98F4-4824-93F0-295398BEE7E3}" type="parTrans" cxnId="{D2774119-4307-4A0B-93F8-E7AEA5140DC5}">
      <dgm:prSet/>
      <dgm:spPr/>
      <dgm:t>
        <a:bodyPr/>
        <a:lstStyle/>
        <a:p>
          <a:endParaRPr lang="en-IN" sz="2400">
            <a:solidFill>
              <a:schemeClr val="bg1"/>
            </a:solidFill>
          </a:endParaRPr>
        </a:p>
      </dgm:t>
    </dgm:pt>
    <dgm:pt modelId="{541C0395-0F8B-4AD6-9C15-3D7C0497D84F}" type="sibTrans" cxnId="{D2774119-4307-4A0B-93F8-E7AEA5140DC5}">
      <dgm:prSet/>
      <dgm:spPr/>
      <dgm:t>
        <a:bodyPr/>
        <a:lstStyle/>
        <a:p>
          <a:endParaRPr lang="en-IN" sz="2400">
            <a:solidFill>
              <a:schemeClr val="bg1"/>
            </a:solidFill>
          </a:endParaRPr>
        </a:p>
      </dgm:t>
    </dgm:pt>
    <dgm:pt modelId="{C4A4B6E3-BF51-4988-9993-B36FA9D25132}">
      <dgm:prSet custT="1"/>
      <dgm:spPr/>
      <dgm:t>
        <a:bodyPr/>
        <a:lstStyle/>
        <a:p>
          <a:r>
            <a:rPr lang="en-IN" sz="1800">
              <a:solidFill>
                <a:schemeClr val="bg1"/>
              </a:solidFill>
            </a:rPr>
            <a:t>Business - to - Consumer (B2C)</a:t>
          </a:r>
        </a:p>
      </dgm:t>
    </dgm:pt>
    <dgm:pt modelId="{9CA2DF5C-F021-42A9-B452-2B866B0F3511}" type="parTrans" cxnId="{9F300E61-ABB6-46D6-8A3D-C5A77884C09A}">
      <dgm:prSet/>
      <dgm:spPr/>
      <dgm:t>
        <a:bodyPr/>
        <a:lstStyle/>
        <a:p>
          <a:endParaRPr lang="en-IN" sz="2400">
            <a:solidFill>
              <a:schemeClr val="bg1"/>
            </a:solidFill>
          </a:endParaRPr>
        </a:p>
      </dgm:t>
    </dgm:pt>
    <dgm:pt modelId="{CC56656C-3D39-4ADE-B4CD-B0B2CED25C5B}" type="sibTrans" cxnId="{9F300E61-ABB6-46D6-8A3D-C5A77884C09A}">
      <dgm:prSet/>
      <dgm:spPr/>
      <dgm:t>
        <a:bodyPr/>
        <a:lstStyle/>
        <a:p>
          <a:endParaRPr lang="en-IN" sz="2400">
            <a:solidFill>
              <a:schemeClr val="bg1"/>
            </a:solidFill>
          </a:endParaRPr>
        </a:p>
      </dgm:t>
    </dgm:pt>
    <dgm:pt modelId="{9D49DFF9-7CB8-4A5B-823E-03F7E010EC0B}">
      <dgm:prSet custT="1"/>
      <dgm:spPr/>
      <dgm:t>
        <a:bodyPr/>
        <a:lstStyle/>
        <a:p>
          <a:r>
            <a:rPr lang="en-IN" sz="1800">
              <a:solidFill>
                <a:schemeClr val="bg1"/>
              </a:solidFill>
            </a:rPr>
            <a:t>Consumer - to - Consumer (C2C)</a:t>
          </a:r>
        </a:p>
      </dgm:t>
    </dgm:pt>
    <dgm:pt modelId="{1DA4FCB4-E575-4A22-AA85-D0300C269529}" type="parTrans" cxnId="{A6B9C200-C35D-45D8-82BD-27E91B37B36E}">
      <dgm:prSet/>
      <dgm:spPr/>
      <dgm:t>
        <a:bodyPr/>
        <a:lstStyle/>
        <a:p>
          <a:endParaRPr lang="en-IN" sz="2400">
            <a:solidFill>
              <a:schemeClr val="bg1"/>
            </a:solidFill>
          </a:endParaRPr>
        </a:p>
      </dgm:t>
    </dgm:pt>
    <dgm:pt modelId="{6400B7E4-5DFB-4D94-8B2A-04DE91B71EED}" type="sibTrans" cxnId="{A6B9C200-C35D-45D8-82BD-27E91B37B36E}">
      <dgm:prSet/>
      <dgm:spPr/>
      <dgm:t>
        <a:bodyPr/>
        <a:lstStyle/>
        <a:p>
          <a:endParaRPr lang="en-IN" sz="2400">
            <a:solidFill>
              <a:schemeClr val="bg1"/>
            </a:solidFill>
          </a:endParaRPr>
        </a:p>
      </dgm:t>
    </dgm:pt>
    <dgm:pt modelId="{CAD9BBBC-B2F8-4F28-844C-600F2233190C}">
      <dgm:prSet custT="1"/>
      <dgm:spPr/>
      <dgm:t>
        <a:bodyPr/>
        <a:lstStyle/>
        <a:p>
          <a:r>
            <a:rPr lang="en-IN" sz="1800">
              <a:solidFill>
                <a:schemeClr val="bg1"/>
              </a:solidFill>
            </a:rPr>
            <a:t>Consumer - to - Business (C2B)</a:t>
          </a:r>
        </a:p>
      </dgm:t>
    </dgm:pt>
    <dgm:pt modelId="{9D2E5A26-7C6F-412D-BD1D-88DBED83DDA4}" type="parTrans" cxnId="{154F15BF-2DAB-49EF-90EE-FCE2E3D03A6E}">
      <dgm:prSet/>
      <dgm:spPr/>
      <dgm:t>
        <a:bodyPr/>
        <a:lstStyle/>
        <a:p>
          <a:endParaRPr lang="en-IN" sz="2400">
            <a:solidFill>
              <a:schemeClr val="bg1"/>
            </a:solidFill>
          </a:endParaRPr>
        </a:p>
      </dgm:t>
    </dgm:pt>
    <dgm:pt modelId="{97306AFD-6551-4C52-A132-ECAC7CC15444}" type="sibTrans" cxnId="{154F15BF-2DAB-49EF-90EE-FCE2E3D03A6E}">
      <dgm:prSet/>
      <dgm:spPr/>
      <dgm:t>
        <a:bodyPr/>
        <a:lstStyle/>
        <a:p>
          <a:endParaRPr lang="en-IN" sz="2400">
            <a:solidFill>
              <a:schemeClr val="bg1"/>
            </a:solidFill>
          </a:endParaRPr>
        </a:p>
      </dgm:t>
    </dgm:pt>
    <dgm:pt modelId="{6C44C948-9741-4205-BBD0-078B0539EEBA}" type="pres">
      <dgm:prSet presAssocID="{FC3D6B08-395E-4E94-BBDE-7D32BECFC0C4}" presName="Name0" presStyleCnt="0">
        <dgm:presLayoutVars>
          <dgm:chMax val="7"/>
          <dgm:chPref val="7"/>
          <dgm:dir/>
          <dgm:animLvl val="lvl"/>
        </dgm:presLayoutVars>
      </dgm:prSet>
      <dgm:spPr/>
    </dgm:pt>
    <dgm:pt modelId="{C5DD8CA1-6188-4C32-9A5F-FA6741E4674D}" type="pres">
      <dgm:prSet presAssocID="{844CC374-4DE6-4B7A-BCFF-301CC9D7713C}" presName="Accent1" presStyleCnt="0"/>
      <dgm:spPr/>
    </dgm:pt>
    <dgm:pt modelId="{5B3D2720-0E77-4741-A5C0-BB7EAFFFCA37}" type="pres">
      <dgm:prSet presAssocID="{844CC374-4DE6-4B7A-BCFF-301CC9D7713C}" presName="Accent" presStyleLbl="node1" presStyleIdx="0" presStyleCnt="4"/>
      <dgm:spPr/>
    </dgm:pt>
    <dgm:pt modelId="{3EF20147-9A9B-45DD-BC68-9CD7C5AE5008}" type="pres">
      <dgm:prSet presAssocID="{844CC374-4DE6-4B7A-BCFF-301CC9D7713C}" presName="Parent1" presStyleLbl="revTx" presStyleIdx="0" presStyleCnt="4">
        <dgm:presLayoutVars>
          <dgm:chMax val="1"/>
          <dgm:chPref val="1"/>
          <dgm:bulletEnabled val="1"/>
        </dgm:presLayoutVars>
      </dgm:prSet>
      <dgm:spPr/>
    </dgm:pt>
    <dgm:pt modelId="{7A21244C-4F26-4CDB-B9BE-14292B6F00C3}" type="pres">
      <dgm:prSet presAssocID="{C4A4B6E3-BF51-4988-9993-B36FA9D25132}" presName="Accent2" presStyleCnt="0"/>
      <dgm:spPr/>
    </dgm:pt>
    <dgm:pt modelId="{FC4080BB-10D1-4693-B499-9AA2E9CAE0D9}" type="pres">
      <dgm:prSet presAssocID="{C4A4B6E3-BF51-4988-9993-B36FA9D25132}" presName="Accent" presStyleLbl="node1" presStyleIdx="1" presStyleCnt="4"/>
      <dgm:spPr/>
    </dgm:pt>
    <dgm:pt modelId="{44F8FD22-0A7E-4714-BBD2-482EEA9C52C6}" type="pres">
      <dgm:prSet presAssocID="{C4A4B6E3-BF51-4988-9993-B36FA9D25132}" presName="Parent2" presStyleLbl="revTx" presStyleIdx="1" presStyleCnt="4">
        <dgm:presLayoutVars>
          <dgm:chMax val="1"/>
          <dgm:chPref val="1"/>
          <dgm:bulletEnabled val="1"/>
        </dgm:presLayoutVars>
      </dgm:prSet>
      <dgm:spPr/>
    </dgm:pt>
    <dgm:pt modelId="{153B26F2-DECF-4EF3-B4C0-996E70B28236}" type="pres">
      <dgm:prSet presAssocID="{9D49DFF9-7CB8-4A5B-823E-03F7E010EC0B}" presName="Accent3" presStyleCnt="0"/>
      <dgm:spPr/>
    </dgm:pt>
    <dgm:pt modelId="{A5DB8FBD-36F0-4A58-A16E-E24AB3BB7E4D}" type="pres">
      <dgm:prSet presAssocID="{9D49DFF9-7CB8-4A5B-823E-03F7E010EC0B}" presName="Accent" presStyleLbl="node1" presStyleIdx="2" presStyleCnt="4"/>
      <dgm:spPr/>
    </dgm:pt>
    <dgm:pt modelId="{63DFB713-4392-4273-BE94-382B25D4059B}" type="pres">
      <dgm:prSet presAssocID="{9D49DFF9-7CB8-4A5B-823E-03F7E010EC0B}" presName="Parent3" presStyleLbl="revTx" presStyleIdx="2" presStyleCnt="4">
        <dgm:presLayoutVars>
          <dgm:chMax val="1"/>
          <dgm:chPref val="1"/>
          <dgm:bulletEnabled val="1"/>
        </dgm:presLayoutVars>
      </dgm:prSet>
      <dgm:spPr/>
    </dgm:pt>
    <dgm:pt modelId="{7477CBF2-5651-40D2-B6E9-7578005A8601}" type="pres">
      <dgm:prSet presAssocID="{CAD9BBBC-B2F8-4F28-844C-600F2233190C}" presName="Accent4" presStyleCnt="0"/>
      <dgm:spPr/>
    </dgm:pt>
    <dgm:pt modelId="{4F5DE901-8CFA-4033-A5BC-DF14870DE171}" type="pres">
      <dgm:prSet presAssocID="{CAD9BBBC-B2F8-4F28-844C-600F2233190C}" presName="Accent" presStyleLbl="node1" presStyleIdx="3" presStyleCnt="4"/>
      <dgm:spPr/>
    </dgm:pt>
    <dgm:pt modelId="{557B0DAD-633D-4A7B-86E4-E797F787B12D}" type="pres">
      <dgm:prSet presAssocID="{CAD9BBBC-B2F8-4F28-844C-600F2233190C}" presName="Parent4" presStyleLbl="revTx" presStyleIdx="3" presStyleCnt="4">
        <dgm:presLayoutVars>
          <dgm:chMax val="1"/>
          <dgm:chPref val="1"/>
          <dgm:bulletEnabled val="1"/>
        </dgm:presLayoutVars>
      </dgm:prSet>
      <dgm:spPr/>
    </dgm:pt>
  </dgm:ptLst>
  <dgm:cxnLst>
    <dgm:cxn modelId="{A6B9C200-C35D-45D8-82BD-27E91B37B36E}" srcId="{FC3D6B08-395E-4E94-BBDE-7D32BECFC0C4}" destId="{9D49DFF9-7CB8-4A5B-823E-03F7E010EC0B}" srcOrd="2" destOrd="0" parTransId="{1DA4FCB4-E575-4A22-AA85-D0300C269529}" sibTransId="{6400B7E4-5DFB-4D94-8B2A-04DE91B71EED}"/>
    <dgm:cxn modelId="{D2774119-4307-4A0B-93F8-E7AEA5140DC5}" srcId="{FC3D6B08-395E-4E94-BBDE-7D32BECFC0C4}" destId="{844CC374-4DE6-4B7A-BCFF-301CC9D7713C}" srcOrd="0" destOrd="0" parTransId="{57AC3DB2-98F4-4824-93F0-295398BEE7E3}" sibTransId="{541C0395-0F8B-4AD6-9C15-3D7C0497D84F}"/>
    <dgm:cxn modelId="{E0102030-3366-4DD6-8F07-074CD1E790B5}" type="presOf" srcId="{844CC374-4DE6-4B7A-BCFF-301CC9D7713C}" destId="{3EF20147-9A9B-45DD-BC68-9CD7C5AE5008}" srcOrd="0" destOrd="0" presId="urn:microsoft.com/office/officeart/2009/layout/CircleArrowProcess"/>
    <dgm:cxn modelId="{68A09560-10FD-4A7B-B8AF-C74286799CCE}" type="presOf" srcId="{9D49DFF9-7CB8-4A5B-823E-03F7E010EC0B}" destId="{63DFB713-4392-4273-BE94-382B25D4059B}" srcOrd="0" destOrd="0" presId="urn:microsoft.com/office/officeart/2009/layout/CircleArrowProcess"/>
    <dgm:cxn modelId="{9F300E61-ABB6-46D6-8A3D-C5A77884C09A}" srcId="{FC3D6B08-395E-4E94-BBDE-7D32BECFC0C4}" destId="{C4A4B6E3-BF51-4988-9993-B36FA9D25132}" srcOrd="1" destOrd="0" parTransId="{9CA2DF5C-F021-42A9-B452-2B866B0F3511}" sibTransId="{CC56656C-3D39-4ADE-B4CD-B0B2CED25C5B}"/>
    <dgm:cxn modelId="{B6C71E43-978E-440E-BAAF-CB652185B9BF}" type="presOf" srcId="{CAD9BBBC-B2F8-4F28-844C-600F2233190C}" destId="{557B0DAD-633D-4A7B-86E4-E797F787B12D}" srcOrd="0" destOrd="0" presId="urn:microsoft.com/office/officeart/2009/layout/CircleArrowProcess"/>
    <dgm:cxn modelId="{AB8CF047-5922-45AC-98FE-C024DB6DE7A6}" type="presOf" srcId="{FC3D6B08-395E-4E94-BBDE-7D32BECFC0C4}" destId="{6C44C948-9741-4205-BBD0-078B0539EEBA}" srcOrd="0" destOrd="0" presId="urn:microsoft.com/office/officeart/2009/layout/CircleArrowProcess"/>
    <dgm:cxn modelId="{AD482EB4-05FD-4334-A93F-D02077C96128}" type="presOf" srcId="{C4A4B6E3-BF51-4988-9993-B36FA9D25132}" destId="{44F8FD22-0A7E-4714-BBD2-482EEA9C52C6}" srcOrd="0" destOrd="0" presId="urn:microsoft.com/office/officeart/2009/layout/CircleArrowProcess"/>
    <dgm:cxn modelId="{154F15BF-2DAB-49EF-90EE-FCE2E3D03A6E}" srcId="{FC3D6B08-395E-4E94-BBDE-7D32BECFC0C4}" destId="{CAD9BBBC-B2F8-4F28-844C-600F2233190C}" srcOrd="3" destOrd="0" parTransId="{9D2E5A26-7C6F-412D-BD1D-88DBED83DDA4}" sibTransId="{97306AFD-6551-4C52-A132-ECAC7CC15444}"/>
    <dgm:cxn modelId="{563BA22C-7374-4091-B5FB-FEED90957EF8}" type="presParOf" srcId="{6C44C948-9741-4205-BBD0-078B0539EEBA}" destId="{C5DD8CA1-6188-4C32-9A5F-FA6741E4674D}" srcOrd="0" destOrd="0" presId="urn:microsoft.com/office/officeart/2009/layout/CircleArrowProcess"/>
    <dgm:cxn modelId="{52CE2304-84BB-4D22-8292-A266625E99D1}" type="presParOf" srcId="{C5DD8CA1-6188-4C32-9A5F-FA6741E4674D}" destId="{5B3D2720-0E77-4741-A5C0-BB7EAFFFCA37}" srcOrd="0" destOrd="0" presId="urn:microsoft.com/office/officeart/2009/layout/CircleArrowProcess"/>
    <dgm:cxn modelId="{16CB97F0-3FD8-4739-9338-031DCC3880D8}" type="presParOf" srcId="{6C44C948-9741-4205-BBD0-078B0539EEBA}" destId="{3EF20147-9A9B-45DD-BC68-9CD7C5AE5008}" srcOrd="1" destOrd="0" presId="urn:microsoft.com/office/officeart/2009/layout/CircleArrowProcess"/>
    <dgm:cxn modelId="{FA889EF9-AAA1-463E-8CFF-F6C424AC7ADC}" type="presParOf" srcId="{6C44C948-9741-4205-BBD0-078B0539EEBA}" destId="{7A21244C-4F26-4CDB-B9BE-14292B6F00C3}" srcOrd="2" destOrd="0" presId="urn:microsoft.com/office/officeart/2009/layout/CircleArrowProcess"/>
    <dgm:cxn modelId="{30318F52-CAB6-4326-BBD6-F3932D3EFF1B}" type="presParOf" srcId="{7A21244C-4F26-4CDB-B9BE-14292B6F00C3}" destId="{FC4080BB-10D1-4693-B499-9AA2E9CAE0D9}" srcOrd="0" destOrd="0" presId="urn:microsoft.com/office/officeart/2009/layout/CircleArrowProcess"/>
    <dgm:cxn modelId="{BE0B220B-0B3B-49DC-B506-949EE57025E0}" type="presParOf" srcId="{6C44C948-9741-4205-BBD0-078B0539EEBA}" destId="{44F8FD22-0A7E-4714-BBD2-482EEA9C52C6}" srcOrd="3" destOrd="0" presId="urn:microsoft.com/office/officeart/2009/layout/CircleArrowProcess"/>
    <dgm:cxn modelId="{C8CDF352-AB35-407E-8849-04E2D9B73EDC}" type="presParOf" srcId="{6C44C948-9741-4205-BBD0-078B0539EEBA}" destId="{153B26F2-DECF-4EF3-B4C0-996E70B28236}" srcOrd="4" destOrd="0" presId="urn:microsoft.com/office/officeart/2009/layout/CircleArrowProcess"/>
    <dgm:cxn modelId="{46C2E6A3-9FE0-4B12-8940-A060343763DE}" type="presParOf" srcId="{153B26F2-DECF-4EF3-B4C0-996E70B28236}" destId="{A5DB8FBD-36F0-4A58-A16E-E24AB3BB7E4D}" srcOrd="0" destOrd="0" presId="urn:microsoft.com/office/officeart/2009/layout/CircleArrowProcess"/>
    <dgm:cxn modelId="{D4BE19AE-924A-4B41-A9DC-DA654BB5F266}" type="presParOf" srcId="{6C44C948-9741-4205-BBD0-078B0539EEBA}" destId="{63DFB713-4392-4273-BE94-382B25D4059B}" srcOrd="5" destOrd="0" presId="urn:microsoft.com/office/officeart/2009/layout/CircleArrowProcess"/>
    <dgm:cxn modelId="{08BF4573-D477-4B29-B1B3-C0C9FA44D2B6}" type="presParOf" srcId="{6C44C948-9741-4205-BBD0-078B0539EEBA}" destId="{7477CBF2-5651-40D2-B6E9-7578005A8601}" srcOrd="6" destOrd="0" presId="urn:microsoft.com/office/officeart/2009/layout/CircleArrowProcess"/>
    <dgm:cxn modelId="{C1EDAAC2-8BF4-4AE1-B8B5-72CB2D3E9D3E}" type="presParOf" srcId="{7477CBF2-5651-40D2-B6E9-7578005A8601}" destId="{4F5DE901-8CFA-4033-A5BC-DF14870DE171}" srcOrd="0" destOrd="0" presId="urn:microsoft.com/office/officeart/2009/layout/CircleArrowProcess"/>
    <dgm:cxn modelId="{F4C91C90-0489-415E-89BD-43FA322B4098}" type="presParOf" srcId="{6C44C948-9741-4205-BBD0-078B0539EEBA}" destId="{557B0DAD-633D-4A7B-86E4-E797F787B12D}" srcOrd="7"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8F194-DDD0-4088-A7F1-9D76B93A00E8}">
      <dsp:nvSpPr>
        <dsp:cNvPr id="0" name=""/>
        <dsp:cNvSpPr/>
      </dsp:nvSpPr>
      <dsp:spPr>
        <a:xfrm>
          <a:off x="4950184" y="2626747"/>
          <a:ext cx="2020062" cy="20200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kern="1200" dirty="0"/>
            <a:t>Introduction to E-Commerce</a:t>
          </a:r>
          <a:endParaRPr lang="en-IN" sz="2400" kern="1200" dirty="0"/>
        </a:p>
      </dsp:txBody>
      <dsp:txXfrm>
        <a:off x="5048795" y="2725358"/>
        <a:ext cx="1822840" cy="1822840"/>
      </dsp:txXfrm>
    </dsp:sp>
    <dsp:sp modelId="{BB9FB099-F06B-432D-A239-FFF4342272D3}">
      <dsp:nvSpPr>
        <dsp:cNvPr id="0" name=""/>
        <dsp:cNvSpPr/>
      </dsp:nvSpPr>
      <dsp:spPr>
        <a:xfrm rot="16200000">
          <a:off x="5389811" y="2056342"/>
          <a:ext cx="1140808" cy="0"/>
        </a:xfrm>
        <a:custGeom>
          <a:avLst/>
          <a:gdLst/>
          <a:ahLst/>
          <a:cxnLst/>
          <a:rect l="0" t="0" r="0" b="0"/>
          <a:pathLst>
            <a:path>
              <a:moveTo>
                <a:pt x="0" y="0"/>
              </a:moveTo>
              <a:lnTo>
                <a:pt x="114080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15EAE4-69AD-4823-80F2-4168FD692170}">
      <dsp:nvSpPr>
        <dsp:cNvPr id="0" name=""/>
        <dsp:cNvSpPr/>
      </dsp:nvSpPr>
      <dsp:spPr>
        <a:xfrm>
          <a:off x="5283494" y="132496"/>
          <a:ext cx="1353441" cy="13534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a:t>Overview of Electronic Commerce (E-Commerce)</a:t>
          </a:r>
          <a:endParaRPr lang="en-IN" sz="1500" kern="1200" dirty="0"/>
        </a:p>
      </dsp:txBody>
      <dsp:txXfrm>
        <a:off x="5349564" y="198566"/>
        <a:ext cx="1221301" cy="1221301"/>
      </dsp:txXfrm>
    </dsp:sp>
    <dsp:sp modelId="{F0A14D5B-DA0E-41C2-A5DA-E4F6EDC39E2E}">
      <dsp:nvSpPr>
        <dsp:cNvPr id="0" name=""/>
        <dsp:cNvSpPr/>
      </dsp:nvSpPr>
      <dsp:spPr>
        <a:xfrm rot="20520000">
          <a:off x="6944453" y="3145746"/>
          <a:ext cx="1054004" cy="0"/>
        </a:xfrm>
        <a:custGeom>
          <a:avLst/>
          <a:gdLst/>
          <a:ahLst/>
          <a:cxnLst/>
          <a:rect l="0" t="0" r="0" b="0"/>
          <a:pathLst>
            <a:path>
              <a:moveTo>
                <a:pt x="0" y="0"/>
              </a:moveTo>
              <a:lnTo>
                <a:pt x="105400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8B12A1-63FC-4542-8F7F-6C4699BFC5B5}">
      <dsp:nvSpPr>
        <dsp:cNvPr id="0" name=""/>
        <dsp:cNvSpPr/>
      </dsp:nvSpPr>
      <dsp:spPr>
        <a:xfrm>
          <a:off x="7972664" y="2086292"/>
          <a:ext cx="1353441" cy="13534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a:t>Types of E-Commerce</a:t>
          </a:r>
          <a:endParaRPr lang="en-US" sz="1800" kern="1200" dirty="0"/>
        </a:p>
      </dsp:txBody>
      <dsp:txXfrm>
        <a:off x="8038734" y="2152362"/>
        <a:ext cx="1221301" cy="1221301"/>
      </dsp:txXfrm>
    </dsp:sp>
    <dsp:sp modelId="{58692F69-4D58-4566-81CC-618F28F87739}">
      <dsp:nvSpPr>
        <dsp:cNvPr id="0" name=""/>
        <dsp:cNvSpPr/>
      </dsp:nvSpPr>
      <dsp:spPr>
        <a:xfrm rot="3240000">
          <a:off x="6540986" y="4947205"/>
          <a:ext cx="742620" cy="0"/>
        </a:xfrm>
        <a:custGeom>
          <a:avLst/>
          <a:gdLst/>
          <a:ahLst/>
          <a:cxnLst/>
          <a:rect l="0" t="0" r="0" b="0"/>
          <a:pathLst>
            <a:path>
              <a:moveTo>
                <a:pt x="0" y="0"/>
              </a:moveTo>
              <a:lnTo>
                <a:pt x="74262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979A49-D347-4A0A-8B0F-00BAE5E343B4}">
      <dsp:nvSpPr>
        <dsp:cNvPr id="0" name=""/>
        <dsp:cNvSpPr/>
      </dsp:nvSpPr>
      <dsp:spPr>
        <a:xfrm>
          <a:off x="6945493" y="5247601"/>
          <a:ext cx="1353441" cy="13534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a:t>Advantages &amp; Challenges of E-Commerce</a:t>
          </a:r>
          <a:endParaRPr lang="en-US" sz="1500" kern="1200" dirty="0"/>
        </a:p>
      </dsp:txBody>
      <dsp:txXfrm>
        <a:off x="7011563" y="5313671"/>
        <a:ext cx="1221301" cy="1221301"/>
      </dsp:txXfrm>
    </dsp:sp>
    <dsp:sp modelId="{CD1D2A80-34A6-4CC0-B4BB-2BB491645402}">
      <dsp:nvSpPr>
        <dsp:cNvPr id="0" name=""/>
        <dsp:cNvSpPr/>
      </dsp:nvSpPr>
      <dsp:spPr>
        <a:xfrm rot="7560000">
          <a:off x="4636823" y="4947205"/>
          <a:ext cx="742620" cy="0"/>
        </a:xfrm>
        <a:custGeom>
          <a:avLst/>
          <a:gdLst/>
          <a:ahLst/>
          <a:cxnLst/>
          <a:rect l="0" t="0" r="0" b="0"/>
          <a:pathLst>
            <a:path>
              <a:moveTo>
                <a:pt x="0" y="0"/>
              </a:moveTo>
              <a:lnTo>
                <a:pt x="74262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410876-4C69-4886-B9B5-96AA91767795}">
      <dsp:nvSpPr>
        <dsp:cNvPr id="0" name=""/>
        <dsp:cNvSpPr/>
      </dsp:nvSpPr>
      <dsp:spPr>
        <a:xfrm>
          <a:off x="3621496" y="5247601"/>
          <a:ext cx="1353441" cy="13534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a:t>Scope of Electronic Commerce</a:t>
          </a:r>
          <a:endParaRPr lang="en-US" sz="1800" kern="1200" dirty="0"/>
        </a:p>
      </dsp:txBody>
      <dsp:txXfrm>
        <a:off x="3687566" y="5313671"/>
        <a:ext cx="1221301" cy="1221301"/>
      </dsp:txXfrm>
    </dsp:sp>
    <dsp:sp modelId="{4F8809D6-690C-43D7-A704-78A7A852939E}">
      <dsp:nvSpPr>
        <dsp:cNvPr id="0" name=""/>
        <dsp:cNvSpPr/>
      </dsp:nvSpPr>
      <dsp:spPr>
        <a:xfrm rot="11880000">
          <a:off x="3921972" y="3145746"/>
          <a:ext cx="1054004" cy="0"/>
        </a:xfrm>
        <a:custGeom>
          <a:avLst/>
          <a:gdLst/>
          <a:ahLst/>
          <a:cxnLst/>
          <a:rect l="0" t="0" r="0" b="0"/>
          <a:pathLst>
            <a:path>
              <a:moveTo>
                <a:pt x="0" y="0"/>
              </a:moveTo>
              <a:lnTo>
                <a:pt x="105400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43D57D-B7B0-4512-8DAA-6D7A8CC52399}">
      <dsp:nvSpPr>
        <dsp:cNvPr id="0" name=""/>
        <dsp:cNvSpPr/>
      </dsp:nvSpPr>
      <dsp:spPr>
        <a:xfrm>
          <a:off x="2594324" y="2086292"/>
          <a:ext cx="1353441" cy="13534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a:t>Traditional Commerce vs. Electronic Commerce</a:t>
          </a:r>
          <a:endParaRPr lang="ru-RU" sz="1500" kern="1200" dirty="0"/>
        </a:p>
      </dsp:txBody>
      <dsp:txXfrm>
        <a:off x="2660394" y="2152362"/>
        <a:ext cx="1221301" cy="12213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957E3F-67C5-4DB3-918B-9F6BADD58247}">
      <dsp:nvSpPr>
        <dsp:cNvPr id="0" name=""/>
        <dsp:cNvSpPr/>
      </dsp:nvSpPr>
      <dsp:spPr>
        <a:xfrm>
          <a:off x="551720" y="0"/>
          <a:ext cx="5418667" cy="5418667"/>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2CA6D8-496B-4CF5-A1C0-1FCE6CF02D34}">
      <dsp:nvSpPr>
        <dsp:cNvPr id="0" name=""/>
        <dsp:cNvSpPr/>
      </dsp:nvSpPr>
      <dsp:spPr>
        <a:xfrm>
          <a:off x="737752" y="514773"/>
          <a:ext cx="2436020" cy="21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Electronic Data Interchange (EDI)</a:t>
          </a:r>
          <a:endParaRPr lang="en-IN" sz="2700" kern="1200" dirty="0"/>
        </a:p>
      </dsp:txBody>
      <dsp:txXfrm>
        <a:off x="840914" y="617935"/>
        <a:ext cx="2229696" cy="1906956"/>
      </dsp:txXfrm>
    </dsp:sp>
    <dsp:sp modelId="{7FA97520-1205-45EF-AD85-9D21BFBB0B3F}">
      <dsp:nvSpPr>
        <dsp:cNvPr id="0" name=""/>
        <dsp:cNvSpPr/>
      </dsp:nvSpPr>
      <dsp:spPr>
        <a:xfrm>
          <a:off x="3348335" y="514773"/>
          <a:ext cx="2436020" cy="21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Electronic Mail (e-mail)</a:t>
          </a:r>
        </a:p>
      </dsp:txBody>
      <dsp:txXfrm>
        <a:off x="3451497" y="617935"/>
        <a:ext cx="2229696" cy="1906956"/>
      </dsp:txXfrm>
    </dsp:sp>
    <dsp:sp modelId="{AD65B2F5-DA46-4DDB-A8FA-B58FA2D5A5C3}">
      <dsp:nvSpPr>
        <dsp:cNvPr id="0" name=""/>
        <dsp:cNvSpPr/>
      </dsp:nvSpPr>
      <dsp:spPr>
        <a:xfrm>
          <a:off x="737752" y="2790613"/>
          <a:ext cx="2436020" cy="21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Electronic Bulletin Boards</a:t>
          </a:r>
          <a:endParaRPr lang="en-US" sz="2700" kern="1200" dirty="0"/>
        </a:p>
      </dsp:txBody>
      <dsp:txXfrm>
        <a:off x="840914" y="2893775"/>
        <a:ext cx="2229696" cy="1906956"/>
      </dsp:txXfrm>
    </dsp:sp>
    <dsp:sp modelId="{270D0CCF-1A7F-4A49-8E85-346DC2D12F42}">
      <dsp:nvSpPr>
        <dsp:cNvPr id="0" name=""/>
        <dsp:cNvSpPr/>
      </dsp:nvSpPr>
      <dsp:spPr>
        <a:xfrm>
          <a:off x="3348335" y="2790613"/>
          <a:ext cx="2436020" cy="21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Electronic Fund Transfer (EFT)</a:t>
          </a:r>
          <a:endParaRPr lang="en-IN" sz="2700" kern="1200" dirty="0"/>
        </a:p>
      </dsp:txBody>
      <dsp:txXfrm>
        <a:off x="3451497" y="2893775"/>
        <a:ext cx="2229696" cy="19069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3F4207-4087-4F0E-90C0-06926C6A7F72}">
      <dsp:nvSpPr>
        <dsp:cNvPr id="0" name=""/>
        <dsp:cNvSpPr/>
      </dsp:nvSpPr>
      <dsp:spPr>
        <a:xfrm>
          <a:off x="2152649" y="0"/>
          <a:ext cx="6858000" cy="68580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1D6B3E-0669-4F1E-8FD9-28321F13C74E}">
      <dsp:nvSpPr>
        <dsp:cNvPr id="0" name=""/>
        <dsp:cNvSpPr/>
      </dsp:nvSpPr>
      <dsp:spPr>
        <a:xfrm>
          <a:off x="5581649" y="689483"/>
          <a:ext cx="4457700" cy="81170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Non-Cash Payment</a:t>
          </a:r>
        </a:p>
      </dsp:txBody>
      <dsp:txXfrm>
        <a:off x="5621273" y="729107"/>
        <a:ext cx="4378452" cy="732460"/>
      </dsp:txXfrm>
    </dsp:sp>
    <dsp:sp modelId="{EBA1B79D-054C-410C-AE53-2DFDC5B93DE2}">
      <dsp:nvSpPr>
        <dsp:cNvPr id="0" name=""/>
        <dsp:cNvSpPr/>
      </dsp:nvSpPr>
      <dsp:spPr>
        <a:xfrm>
          <a:off x="5581649" y="1602655"/>
          <a:ext cx="4457700" cy="81170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24x7 Service availability</a:t>
          </a:r>
        </a:p>
      </dsp:txBody>
      <dsp:txXfrm>
        <a:off x="5621273" y="1642279"/>
        <a:ext cx="4378452" cy="732460"/>
      </dsp:txXfrm>
    </dsp:sp>
    <dsp:sp modelId="{18B3C50F-5691-466A-B081-81D872BE6822}">
      <dsp:nvSpPr>
        <dsp:cNvPr id="0" name=""/>
        <dsp:cNvSpPr/>
      </dsp:nvSpPr>
      <dsp:spPr>
        <a:xfrm>
          <a:off x="5581649" y="2515827"/>
          <a:ext cx="4457700" cy="81170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Advertising / Marketing</a:t>
          </a:r>
        </a:p>
      </dsp:txBody>
      <dsp:txXfrm>
        <a:off x="5621273" y="2555451"/>
        <a:ext cx="4378452" cy="732460"/>
      </dsp:txXfrm>
    </dsp:sp>
    <dsp:sp modelId="{B5C31C30-0C63-4DA6-8033-C76BEFCD38B4}">
      <dsp:nvSpPr>
        <dsp:cNvPr id="0" name=""/>
        <dsp:cNvSpPr/>
      </dsp:nvSpPr>
      <dsp:spPr>
        <a:xfrm>
          <a:off x="5581649" y="3428999"/>
          <a:ext cx="4457700" cy="81170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Improved Sales</a:t>
          </a:r>
        </a:p>
      </dsp:txBody>
      <dsp:txXfrm>
        <a:off x="5621273" y="3468623"/>
        <a:ext cx="4378452" cy="732460"/>
      </dsp:txXfrm>
    </dsp:sp>
    <dsp:sp modelId="{C1AAEA8C-5C5E-44B7-9FD6-FD352CC71BBC}">
      <dsp:nvSpPr>
        <dsp:cNvPr id="0" name=""/>
        <dsp:cNvSpPr/>
      </dsp:nvSpPr>
      <dsp:spPr>
        <a:xfrm>
          <a:off x="5581649" y="4342172"/>
          <a:ext cx="4457700" cy="81170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Inventory Management</a:t>
          </a:r>
        </a:p>
      </dsp:txBody>
      <dsp:txXfrm>
        <a:off x="5621273" y="4381796"/>
        <a:ext cx="4378452" cy="732460"/>
      </dsp:txXfrm>
    </dsp:sp>
    <dsp:sp modelId="{C0E7E051-5598-4E9E-A1AC-DAF62A490152}">
      <dsp:nvSpPr>
        <dsp:cNvPr id="0" name=""/>
        <dsp:cNvSpPr/>
      </dsp:nvSpPr>
      <dsp:spPr>
        <a:xfrm>
          <a:off x="5581649" y="5255344"/>
          <a:ext cx="4457700" cy="81170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Customer support</a:t>
          </a:r>
        </a:p>
      </dsp:txBody>
      <dsp:txXfrm>
        <a:off x="5621273" y="5294968"/>
        <a:ext cx="4378452" cy="7324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0186B-C09B-4BA5-B855-CD25FEBD6D04}">
      <dsp:nvSpPr>
        <dsp:cNvPr id="0" name=""/>
        <dsp:cNvSpPr/>
      </dsp:nvSpPr>
      <dsp:spPr>
        <a:xfrm>
          <a:off x="283609" y="1353505"/>
          <a:ext cx="5104964" cy="46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IN" sz="2000" kern="1200">
              <a:solidFill>
                <a:schemeClr val="bg1"/>
              </a:solidFill>
            </a:rPr>
            <a:t>Cost Effective</a:t>
          </a:r>
          <a:endParaRPr lang="en-IN" sz="2000" kern="1200" dirty="0">
            <a:solidFill>
              <a:schemeClr val="bg1"/>
            </a:solidFill>
          </a:endParaRPr>
        </a:p>
      </dsp:txBody>
      <dsp:txXfrm>
        <a:off x="283609" y="1353505"/>
        <a:ext cx="5104964" cy="464087"/>
      </dsp:txXfrm>
    </dsp:sp>
    <dsp:sp modelId="{4F8D7613-D6D1-4A67-9A44-7342C34D75F8}">
      <dsp:nvSpPr>
        <dsp:cNvPr id="0" name=""/>
        <dsp:cNvSpPr/>
      </dsp:nvSpPr>
      <dsp:spPr>
        <a:xfrm>
          <a:off x="283609" y="1817593"/>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B868CF-2294-46E3-B3F0-D02C19400C74}">
      <dsp:nvSpPr>
        <dsp:cNvPr id="0" name=""/>
        <dsp:cNvSpPr/>
      </dsp:nvSpPr>
      <dsp:spPr>
        <a:xfrm>
          <a:off x="1003976" y="1817593"/>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3960F5-7689-49E6-A4DC-D44A193A0F3E}">
      <dsp:nvSpPr>
        <dsp:cNvPr id="0" name=""/>
        <dsp:cNvSpPr/>
      </dsp:nvSpPr>
      <dsp:spPr>
        <a:xfrm>
          <a:off x="1724343" y="1817593"/>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8EF246-369C-4910-A73D-F02469862ACC}">
      <dsp:nvSpPr>
        <dsp:cNvPr id="0" name=""/>
        <dsp:cNvSpPr/>
      </dsp:nvSpPr>
      <dsp:spPr>
        <a:xfrm>
          <a:off x="2444710" y="1817593"/>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A063D8-58AC-4662-B068-0128B89FC635}">
      <dsp:nvSpPr>
        <dsp:cNvPr id="0" name=""/>
        <dsp:cNvSpPr/>
      </dsp:nvSpPr>
      <dsp:spPr>
        <a:xfrm>
          <a:off x="3165078" y="1817593"/>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D0075C-BEA6-46C9-977E-53C139BE4F51}">
      <dsp:nvSpPr>
        <dsp:cNvPr id="0" name=""/>
        <dsp:cNvSpPr/>
      </dsp:nvSpPr>
      <dsp:spPr>
        <a:xfrm>
          <a:off x="3885445" y="1817593"/>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A3A348-1971-4C58-B229-79962FE9C35B}">
      <dsp:nvSpPr>
        <dsp:cNvPr id="0" name=""/>
        <dsp:cNvSpPr/>
      </dsp:nvSpPr>
      <dsp:spPr>
        <a:xfrm>
          <a:off x="4605812" y="1817593"/>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20E0E7-0F1E-4901-A66C-2C7E0C69D725}">
      <dsp:nvSpPr>
        <dsp:cNvPr id="0" name=""/>
        <dsp:cNvSpPr/>
      </dsp:nvSpPr>
      <dsp:spPr>
        <a:xfrm>
          <a:off x="283609" y="2068197"/>
          <a:ext cx="5104964" cy="46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IN" sz="2000" kern="1200" dirty="0">
              <a:solidFill>
                <a:schemeClr val="bg1"/>
              </a:solidFill>
            </a:rPr>
            <a:t>Scalability</a:t>
          </a:r>
        </a:p>
      </dsp:txBody>
      <dsp:txXfrm>
        <a:off x="283609" y="2068197"/>
        <a:ext cx="5104964" cy="464087"/>
      </dsp:txXfrm>
    </dsp:sp>
    <dsp:sp modelId="{E9DC401D-BD31-4932-8A60-E4BC55BC3A30}">
      <dsp:nvSpPr>
        <dsp:cNvPr id="0" name=""/>
        <dsp:cNvSpPr/>
      </dsp:nvSpPr>
      <dsp:spPr>
        <a:xfrm>
          <a:off x="283609" y="2532284"/>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D9704-5BF0-4238-9AC6-A98D1256E0C8}">
      <dsp:nvSpPr>
        <dsp:cNvPr id="0" name=""/>
        <dsp:cNvSpPr/>
      </dsp:nvSpPr>
      <dsp:spPr>
        <a:xfrm>
          <a:off x="1003976" y="2532284"/>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B6DE30-F2AE-4F46-A756-8751C12BF91B}">
      <dsp:nvSpPr>
        <dsp:cNvPr id="0" name=""/>
        <dsp:cNvSpPr/>
      </dsp:nvSpPr>
      <dsp:spPr>
        <a:xfrm>
          <a:off x="1724343" y="2532284"/>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EE2DFB-0773-4F13-93E6-B679AA5FAB00}">
      <dsp:nvSpPr>
        <dsp:cNvPr id="0" name=""/>
        <dsp:cNvSpPr/>
      </dsp:nvSpPr>
      <dsp:spPr>
        <a:xfrm>
          <a:off x="2444710" y="2532284"/>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43E5D2-A78A-47EB-8F89-F5A54E78E64E}">
      <dsp:nvSpPr>
        <dsp:cNvPr id="0" name=""/>
        <dsp:cNvSpPr/>
      </dsp:nvSpPr>
      <dsp:spPr>
        <a:xfrm>
          <a:off x="3165078" y="2532284"/>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F291BF-1581-405C-B300-8D09348E7207}">
      <dsp:nvSpPr>
        <dsp:cNvPr id="0" name=""/>
        <dsp:cNvSpPr/>
      </dsp:nvSpPr>
      <dsp:spPr>
        <a:xfrm>
          <a:off x="3885445" y="2532284"/>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7C23AE-7285-4734-B675-96006451A6B8}">
      <dsp:nvSpPr>
        <dsp:cNvPr id="0" name=""/>
        <dsp:cNvSpPr/>
      </dsp:nvSpPr>
      <dsp:spPr>
        <a:xfrm>
          <a:off x="4605812" y="2532284"/>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71013F-06DD-4520-9672-8F550C920CB6}">
      <dsp:nvSpPr>
        <dsp:cNvPr id="0" name=""/>
        <dsp:cNvSpPr/>
      </dsp:nvSpPr>
      <dsp:spPr>
        <a:xfrm>
          <a:off x="283609" y="2782888"/>
          <a:ext cx="5104964" cy="46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IN" sz="2000" kern="1200" dirty="0">
              <a:solidFill>
                <a:schemeClr val="bg1"/>
              </a:solidFill>
            </a:rPr>
            <a:t>Global Reach</a:t>
          </a:r>
        </a:p>
      </dsp:txBody>
      <dsp:txXfrm>
        <a:off x="283609" y="2782888"/>
        <a:ext cx="5104964" cy="464087"/>
      </dsp:txXfrm>
    </dsp:sp>
    <dsp:sp modelId="{CBDC7179-4527-4F4C-B8BD-1F3A249C826D}">
      <dsp:nvSpPr>
        <dsp:cNvPr id="0" name=""/>
        <dsp:cNvSpPr/>
      </dsp:nvSpPr>
      <dsp:spPr>
        <a:xfrm>
          <a:off x="283609" y="3246976"/>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3D83A-7F2B-476D-BBFC-478E393DB933}">
      <dsp:nvSpPr>
        <dsp:cNvPr id="0" name=""/>
        <dsp:cNvSpPr/>
      </dsp:nvSpPr>
      <dsp:spPr>
        <a:xfrm>
          <a:off x="1003976" y="3246976"/>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6210FB-CBA9-4449-88CC-32D8D9A697F4}">
      <dsp:nvSpPr>
        <dsp:cNvPr id="0" name=""/>
        <dsp:cNvSpPr/>
      </dsp:nvSpPr>
      <dsp:spPr>
        <a:xfrm>
          <a:off x="1724343" y="3246976"/>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1D8C19-632F-48EE-B336-8679CB84762D}">
      <dsp:nvSpPr>
        <dsp:cNvPr id="0" name=""/>
        <dsp:cNvSpPr/>
      </dsp:nvSpPr>
      <dsp:spPr>
        <a:xfrm>
          <a:off x="2444710" y="3246976"/>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CA3AED-64E2-48F4-95B2-481056EF509E}">
      <dsp:nvSpPr>
        <dsp:cNvPr id="0" name=""/>
        <dsp:cNvSpPr/>
      </dsp:nvSpPr>
      <dsp:spPr>
        <a:xfrm>
          <a:off x="3165078" y="3246976"/>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C304C4-001B-49E0-9873-C74BE08656C0}">
      <dsp:nvSpPr>
        <dsp:cNvPr id="0" name=""/>
        <dsp:cNvSpPr/>
      </dsp:nvSpPr>
      <dsp:spPr>
        <a:xfrm>
          <a:off x="3885445" y="3246976"/>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4AAC45-5E71-4DCF-A6A5-DC1FD631BB41}">
      <dsp:nvSpPr>
        <dsp:cNvPr id="0" name=""/>
        <dsp:cNvSpPr/>
      </dsp:nvSpPr>
      <dsp:spPr>
        <a:xfrm>
          <a:off x="4605812" y="3246976"/>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DA3250-E225-4DB4-AD6C-5DD9635DB5F8}">
      <dsp:nvSpPr>
        <dsp:cNvPr id="0" name=""/>
        <dsp:cNvSpPr/>
      </dsp:nvSpPr>
      <dsp:spPr>
        <a:xfrm>
          <a:off x="283609" y="3497580"/>
          <a:ext cx="5104964" cy="46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IN" sz="2000" kern="1200" dirty="0">
              <a:solidFill>
                <a:schemeClr val="bg1"/>
              </a:solidFill>
            </a:rPr>
            <a:t>Round the clock Availability</a:t>
          </a:r>
        </a:p>
      </dsp:txBody>
      <dsp:txXfrm>
        <a:off x="283609" y="3497580"/>
        <a:ext cx="5104964" cy="464087"/>
      </dsp:txXfrm>
    </dsp:sp>
    <dsp:sp modelId="{880B4AD7-96B3-4237-B430-16A06E0E48BD}">
      <dsp:nvSpPr>
        <dsp:cNvPr id="0" name=""/>
        <dsp:cNvSpPr/>
      </dsp:nvSpPr>
      <dsp:spPr>
        <a:xfrm>
          <a:off x="283609" y="3961667"/>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8E889C-A8A0-4E4B-8752-CE653B987B2D}">
      <dsp:nvSpPr>
        <dsp:cNvPr id="0" name=""/>
        <dsp:cNvSpPr/>
      </dsp:nvSpPr>
      <dsp:spPr>
        <a:xfrm>
          <a:off x="1003976" y="3961667"/>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BD5464-7A9A-4D2D-B08F-70D21EFFBAC5}">
      <dsp:nvSpPr>
        <dsp:cNvPr id="0" name=""/>
        <dsp:cNvSpPr/>
      </dsp:nvSpPr>
      <dsp:spPr>
        <a:xfrm>
          <a:off x="1724343" y="3961667"/>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AB587B-4AA7-4170-AF0C-C6DC0D413B97}">
      <dsp:nvSpPr>
        <dsp:cNvPr id="0" name=""/>
        <dsp:cNvSpPr/>
      </dsp:nvSpPr>
      <dsp:spPr>
        <a:xfrm>
          <a:off x="2444710" y="3961667"/>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261FAA-A547-47EE-80BB-05ED2B98F0F2}">
      <dsp:nvSpPr>
        <dsp:cNvPr id="0" name=""/>
        <dsp:cNvSpPr/>
      </dsp:nvSpPr>
      <dsp:spPr>
        <a:xfrm>
          <a:off x="3165078" y="3961667"/>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7B6D3D-EDE4-4FF1-8263-9FD93A272CFC}">
      <dsp:nvSpPr>
        <dsp:cNvPr id="0" name=""/>
        <dsp:cNvSpPr/>
      </dsp:nvSpPr>
      <dsp:spPr>
        <a:xfrm>
          <a:off x="3885445" y="3961667"/>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11724B-1C09-433D-9B1F-8152708BD4F0}">
      <dsp:nvSpPr>
        <dsp:cNvPr id="0" name=""/>
        <dsp:cNvSpPr/>
      </dsp:nvSpPr>
      <dsp:spPr>
        <a:xfrm>
          <a:off x="4605812" y="3961667"/>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18447B-7343-4ED9-A8A9-DA67F96AE436}">
      <dsp:nvSpPr>
        <dsp:cNvPr id="0" name=""/>
        <dsp:cNvSpPr/>
      </dsp:nvSpPr>
      <dsp:spPr>
        <a:xfrm>
          <a:off x="283609" y="4212271"/>
          <a:ext cx="5104964" cy="46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IN" sz="2000" kern="1200" dirty="0">
              <a:solidFill>
                <a:schemeClr val="bg1"/>
              </a:solidFill>
            </a:rPr>
            <a:t>Better Customer Service</a:t>
          </a:r>
        </a:p>
      </dsp:txBody>
      <dsp:txXfrm>
        <a:off x="283609" y="4212271"/>
        <a:ext cx="5104964" cy="464087"/>
      </dsp:txXfrm>
    </dsp:sp>
    <dsp:sp modelId="{D605EDD6-106B-4FD4-B6F5-586A114DB085}">
      <dsp:nvSpPr>
        <dsp:cNvPr id="0" name=""/>
        <dsp:cNvSpPr/>
      </dsp:nvSpPr>
      <dsp:spPr>
        <a:xfrm>
          <a:off x="283609" y="4676359"/>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B0472-AB19-4A00-9AB6-A03CBF4146DB}">
      <dsp:nvSpPr>
        <dsp:cNvPr id="0" name=""/>
        <dsp:cNvSpPr/>
      </dsp:nvSpPr>
      <dsp:spPr>
        <a:xfrm>
          <a:off x="1003976" y="4676359"/>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FE993C-A4C3-4D65-BFF4-241887F3ADD5}">
      <dsp:nvSpPr>
        <dsp:cNvPr id="0" name=""/>
        <dsp:cNvSpPr/>
      </dsp:nvSpPr>
      <dsp:spPr>
        <a:xfrm>
          <a:off x="1724343" y="4676359"/>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293948-2BD0-4725-984F-B1585B052286}">
      <dsp:nvSpPr>
        <dsp:cNvPr id="0" name=""/>
        <dsp:cNvSpPr/>
      </dsp:nvSpPr>
      <dsp:spPr>
        <a:xfrm>
          <a:off x="2444710" y="4676359"/>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E8B715-19A8-4C85-AE9B-E3AE18445DB1}">
      <dsp:nvSpPr>
        <dsp:cNvPr id="0" name=""/>
        <dsp:cNvSpPr/>
      </dsp:nvSpPr>
      <dsp:spPr>
        <a:xfrm>
          <a:off x="3165078" y="4676359"/>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D696B6-65F0-45AC-AE00-219C86A10BF2}">
      <dsp:nvSpPr>
        <dsp:cNvPr id="0" name=""/>
        <dsp:cNvSpPr/>
      </dsp:nvSpPr>
      <dsp:spPr>
        <a:xfrm>
          <a:off x="3885445" y="4676359"/>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0F1F4C-6CEB-485D-9159-833F8FE76078}">
      <dsp:nvSpPr>
        <dsp:cNvPr id="0" name=""/>
        <dsp:cNvSpPr/>
      </dsp:nvSpPr>
      <dsp:spPr>
        <a:xfrm>
          <a:off x="4605812" y="4676359"/>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83C37E-CD07-475F-B365-A92E1EBD8F59}">
      <dsp:nvSpPr>
        <dsp:cNvPr id="0" name=""/>
        <dsp:cNvSpPr/>
      </dsp:nvSpPr>
      <dsp:spPr>
        <a:xfrm>
          <a:off x="283609" y="4926962"/>
          <a:ext cx="5104964" cy="46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IN" sz="2000" kern="1200" dirty="0">
              <a:solidFill>
                <a:schemeClr val="bg1"/>
              </a:solidFill>
            </a:rPr>
            <a:t>Saves time</a:t>
          </a:r>
        </a:p>
      </dsp:txBody>
      <dsp:txXfrm>
        <a:off x="283609" y="4926962"/>
        <a:ext cx="5104964" cy="464087"/>
      </dsp:txXfrm>
    </dsp:sp>
    <dsp:sp modelId="{8FD25442-3556-4288-98F4-99A07EE79AF7}">
      <dsp:nvSpPr>
        <dsp:cNvPr id="0" name=""/>
        <dsp:cNvSpPr/>
      </dsp:nvSpPr>
      <dsp:spPr>
        <a:xfrm>
          <a:off x="283609" y="5391050"/>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D6BA6E-A83A-4456-8DE6-12CBC86301DC}">
      <dsp:nvSpPr>
        <dsp:cNvPr id="0" name=""/>
        <dsp:cNvSpPr/>
      </dsp:nvSpPr>
      <dsp:spPr>
        <a:xfrm>
          <a:off x="1003976" y="5391050"/>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DAF58F-E5C4-4BFA-A677-B49B019AD083}">
      <dsp:nvSpPr>
        <dsp:cNvPr id="0" name=""/>
        <dsp:cNvSpPr/>
      </dsp:nvSpPr>
      <dsp:spPr>
        <a:xfrm>
          <a:off x="1724343" y="5391050"/>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F4043F-881B-4F9F-9CB9-21DA9AF1375E}">
      <dsp:nvSpPr>
        <dsp:cNvPr id="0" name=""/>
        <dsp:cNvSpPr/>
      </dsp:nvSpPr>
      <dsp:spPr>
        <a:xfrm>
          <a:off x="2444710" y="5391050"/>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B5E3FD-D0F0-4544-86C8-603828EE97BE}">
      <dsp:nvSpPr>
        <dsp:cNvPr id="0" name=""/>
        <dsp:cNvSpPr/>
      </dsp:nvSpPr>
      <dsp:spPr>
        <a:xfrm>
          <a:off x="3165078" y="5391050"/>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116899-1DEA-42FB-B2D6-314FCD4EE0BD}">
      <dsp:nvSpPr>
        <dsp:cNvPr id="0" name=""/>
        <dsp:cNvSpPr/>
      </dsp:nvSpPr>
      <dsp:spPr>
        <a:xfrm>
          <a:off x="3885445" y="5391050"/>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79F560-D468-4029-9D2F-A6249293E959}">
      <dsp:nvSpPr>
        <dsp:cNvPr id="0" name=""/>
        <dsp:cNvSpPr/>
      </dsp:nvSpPr>
      <dsp:spPr>
        <a:xfrm>
          <a:off x="4605812" y="5391050"/>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1BAB9-8B3D-42EA-B940-C3EB45D8FC58}">
      <dsp:nvSpPr>
        <dsp:cNvPr id="0" name=""/>
        <dsp:cNvSpPr/>
      </dsp:nvSpPr>
      <dsp:spPr>
        <a:xfrm>
          <a:off x="4086331" y="1644191"/>
          <a:ext cx="3811373" cy="381137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IN" sz="3200" kern="1200" dirty="0">
              <a:solidFill>
                <a:schemeClr val="bg1"/>
              </a:solidFill>
            </a:rPr>
            <a:t>CHALLENGES E-COMMERCE</a:t>
          </a:r>
        </a:p>
      </dsp:txBody>
      <dsp:txXfrm>
        <a:off x="4644494" y="2202354"/>
        <a:ext cx="2695047" cy="2695047"/>
      </dsp:txXfrm>
    </dsp:sp>
    <dsp:sp modelId="{59F31600-30C0-4BEE-A03C-9FB4DFA09B31}">
      <dsp:nvSpPr>
        <dsp:cNvPr id="0" name=""/>
        <dsp:cNvSpPr/>
      </dsp:nvSpPr>
      <dsp:spPr>
        <a:xfrm>
          <a:off x="5039175" y="117589"/>
          <a:ext cx="1905686" cy="190568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bg1"/>
              </a:solidFill>
            </a:rPr>
            <a:t>Learning Curve</a:t>
          </a:r>
        </a:p>
      </dsp:txBody>
      <dsp:txXfrm>
        <a:off x="5318256" y="396670"/>
        <a:ext cx="1347524" cy="1347524"/>
      </dsp:txXfrm>
    </dsp:sp>
    <dsp:sp modelId="{22F71EC8-42B8-43B4-ADE7-1372E29FF374}">
      <dsp:nvSpPr>
        <dsp:cNvPr id="0" name=""/>
        <dsp:cNvSpPr/>
      </dsp:nvSpPr>
      <dsp:spPr>
        <a:xfrm>
          <a:off x="7397267" y="1830844"/>
          <a:ext cx="1905686" cy="190568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bg1"/>
              </a:solidFill>
            </a:rPr>
            <a:t>Network Issues</a:t>
          </a:r>
        </a:p>
      </dsp:txBody>
      <dsp:txXfrm>
        <a:off x="7676348" y="2109925"/>
        <a:ext cx="1347524" cy="1347524"/>
      </dsp:txXfrm>
    </dsp:sp>
    <dsp:sp modelId="{24122308-02C2-4AC0-A018-CAEF0004B44C}">
      <dsp:nvSpPr>
        <dsp:cNvPr id="0" name=""/>
        <dsp:cNvSpPr/>
      </dsp:nvSpPr>
      <dsp:spPr>
        <a:xfrm>
          <a:off x="6496556" y="4602948"/>
          <a:ext cx="1905686" cy="190568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bg1"/>
              </a:solidFill>
            </a:rPr>
            <a:t>Growing Competition</a:t>
          </a:r>
        </a:p>
      </dsp:txBody>
      <dsp:txXfrm>
        <a:off x="6775637" y="4882029"/>
        <a:ext cx="1347524" cy="1347524"/>
      </dsp:txXfrm>
    </dsp:sp>
    <dsp:sp modelId="{C9A738B6-655B-42D5-89C1-9751C788C43C}">
      <dsp:nvSpPr>
        <dsp:cNvPr id="0" name=""/>
        <dsp:cNvSpPr/>
      </dsp:nvSpPr>
      <dsp:spPr>
        <a:xfrm>
          <a:off x="3581793" y="4602948"/>
          <a:ext cx="1905686" cy="190568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bg1"/>
              </a:solidFill>
            </a:rPr>
            <a:t>Lack of Security</a:t>
          </a:r>
        </a:p>
      </dsp:txBody>
      <dsp:txXfrm>
        <a:off x="3860874" y="4882029"/>
        <a:ext cx="1347524" cy="1347524"/>
      </dsp:txXfrm>
    </dsp:sp>
    <dsp:sp modelId="{8A181E6A-5853-4A5C-805B-7483E1BD6F90}">
      <dsp:nvSpPr>
        <dsp:cNvPr id="0" name=""/>
        <dsp:cNvSpPr/>
      </dsp:nvSpPr>
      <dsp:spPr>
        <a:xfrm>
          <a:off x="2681082" y="1830844"/>
          <a:ext cx="1905686" cy="190568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bg1"/>
              </a:solidFill>
            </a:rPr>
            <a:t>Data Protection &amp; Integrity</a:t>
          </a:r>
        </a:p>
      </dsp:txBody>
      <dsp:txXfrm>
        <a:off x="2960163" y="2109925"/>
        <a:ext cx="1347524" cy="13475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D2720-0E77-4741-A5C0-BB7EAFFFCA37}">
      <dsp:nvSpPr>
        <dsp:cNvPr id="0" name=""/>
        <dsp:cNvSpPr/>
      </dsp:nvSpPr>
      <dsp:spPr>
        <a:xfrm>
          <a:off x="2380951" y="0"/>
          <a:ext cx="2585888" cy="2586151"/>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F20147-9A9B-45DD-BC68-9CD7C5AE5008}">
      <dsp:nvSpPr>
        <dsp:cNvPr id="0" name=""/>
        <dsp:cNvSpPr/>
      </dsp:nvSpPr>
      <dsp:spPr>
        <a:xfrm>
          <a:off x="2951874" y="936116"/>
          <a:ext cx="1443072" cy="72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a:solidFill>
                <a:schemeClr val="bg1"/>
              </a:solidFill>
            </a:rPr>
            <a:t>Business - to - Business (B2B)</a:t>
          </a:r>
        </a:p>
      </dsp:txBody>
      <dsp:txXfrm>
        <a:off x="2951874" y="936116"/>
        <a:ext cx="1443072" cy="721461"/>
      </dsp:txXfrm>
    </dsp:sp>
    <dsp:sp modelId="{FC4080BB-10D1-4693-B499-9AA2E9CAE0D9}">
      <dsp:nvSpPr>
        <dsp:cNvPr id="0" name=""/>
        <dsp:cNvSpPr/>
      </dsp:nvSpPr>
      <dsp:spPr>
        <a:xfrm>
          <a:off x="1662568" y="1486128"/>
          <a:ext cx="2585888" cy="2586151"/>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F8FD22-0A7E-4714-BBD2-482EEA9C52C6}">
      <dsp:nvSpPr>
        <dsp:cNvPr id="0" name=""/>
        <dsp:cNvSpPr/>
      </dsp:nvSpPr>
      <dsp:spPr>
        <a:xfrm>
          <a:off x="2230581" y="2424988"/>
          <a:ext cx="1443072" cy="72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a:solidFill>
                <a:schemeClr val="bg1"/>
              </a:solidFill>
            </a:rPr>
            <a:t>Business - to - Consumer (B2C)</a:t>
          </a:r>
        </a:p>
      </dsp:txBody>
      <dsp:txXfrm>
        <a:off x="2230581" y="2424988"/>
        <a:ext cx="1443072" cy="721461"/>
      </dsp:txXfrm>
    </dsp:sp>
    <dsp:sp modelId="{A5DB8FBD-36F0-4A58-A16E-E24AB3BB7E4D}">
      <dsp:nvSpPr>
        <dsp:cNvPr id="0" name=""/>
        <dsp:cNvSpPr/>
      </dsp:nvSpPr>
      <dsp:spPr>
        <a:xfrm>
          <a:off x="2380951" y="2977743"/>
          <a:ext cx="2585888" cy="2586151"/>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DFB713-4392-4273-BE94-382B25D4059B}">
      <dsp:nvSpPr>
        <dsp:cNvPr id="0" name=""/>
        <dsp:cNvSpPr/>
      </dsp:nvSpPr>
      <dsp:spPr>
        <a:xfrm>
          <a:off x="2951874" y="3913860"/>
          <a:ext cx="1443072" cy="72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a:solidFill>
                <a:schemeClr val="bg1"/>
              </a:solidFill>
            </a:rPr>
            <a:t>Consumer - to - Consumer (C2C)</a:t>
          </a:r>
        </a:p>
      </dsp:txBody>
      <dsp:txXfrm>
        <a:off x="2951874" y="3913860"/>
        <a:ext cx="1443072" cy="721461"/>
      </dsp:txXfrm>
    </dsp:sp>
    <dsp:sp modelId="{4F5DE901-8CFA-4033-A5BC-DF14870DE171}">
      <dsp:nvSpPr>
        <dsp:cNvPr id="0" name=""/>
        <dsp:cNvSpPr/>
      </dsp:nvSpPr>
      <dsp:spPr>
        <a:xfrm>
          <a:off x="1846893" y="4635321"/>
          <a:ext cx="2221603" cy="2222677"/>
        </a:xfrm>
        <a:prstGeom prst="blockArc">
          <a:avLst>
            <a:gd name="adj1" fmla="val 0"/>
            <a:gd name="adj2" fmla="val 189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7B0DAD-633D-4A7B-86E4-E797F787B12D}">
      <dsp:nvSpPr>
        <dsp:cNvPr id="0" name=""/>
        <dsp:cNvSpPr/>
      </dsp:nvSpPr>
      <dsp:spPr>
        <a:xfrm>
          <a:off x="2230581" y="5402731"/>
          <a:ext cx="1443072" cy="72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a:solidFill>
                <a:schemeClr val="bg1"/>
              </a:solidFill>
            </a:rPr>
            <a:t>Consumer - to - Business (C2B)</a:t>
          </a:r>
        </a:p>
      </dsp:txBody>
      <dsp:txXfrm>
        <a:off x="2230581" y="5402731"/>
        <a:ext cx="1443072" cy="721461"/>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05.02.2024</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05.02.2024</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F6866DD1-7388-47DB-8A4D-03FC6E4CC4F6}"/>
              </a:ext>
            </a:extLst>
          </p:cNvPr>
          <p:cNvGrpSpPr/>
          <p:nvPr userDrawn="1"/>
        </p:nvGrpSpPr>
        <p:grpSpPr>
          <a:xfrm flipH="1">
            <a:off x="-1" y="-25400"/>
            <a:ext cx="7541804" cy="6883400"/>
            <a:chOff x="4434290" y="-12700"/>
            <a:chExt cx="7790061" cy="6883400"/>
          </a:xfrm>
        </p:grpSpPr>
        <p:sp>
          <p:nvSpPr>
            <p:cNvPr id="16" name="Freeform: Shape 15">
              <a:extLst>
                <a:ext uri="{FF2B5EF4-FFF2-40B4-BE49-F238E27FC236}">
                  <a16:creationId xmlns:a16="http://schemas.microsoft.com/office/drawing/2014/main" id="{5366E392-34EC-4747-BDAC-22240D6A4AAA}"/>
                </a:ext>
              </a:extLst>
            </p:cNvPr>
            <p:cNvSpPr/>
            <p:nvPr/>
          </p:nvSpPr>
          <p:spPr>
            <a:xfrm>
              <a:off x="4434290" y="-12700"/>
              <a:ext cx="7790061"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5BF93BE2-AED1-46C4-86D9-7FB3A19506D5}"/>
                </a:ext>
              </a:extLst>
            </p:cNvPr>
            <p:cNvSpPr/>
            <p:nvPr/>
          </p:nvSpPr>
          <p:spPr>
            <a:xfrm>
              <a:off x="7278007" y="-12700"/>
              <a:ext cx="4946344"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grpSp>
        <p:nvGrpSpPr>
          <p:cNvPr id="4" name="Group 3">
            <a:extLst>
              <a:ext uri="{FF2B5EF4-FFF2-40B4-BE49-F238E27FC236}">
                <a16:creationId xmlns:a16="http://schemas.microsoft.com/office/drawing/2014/main" id="{59D36867-ACB9-40DA-83D7-0B2489174C95}"/>
              </a:ext>
            </a:extLst>
          </p:cNvPr>
          <p:cNvGrpSpPr/>
          <p:nvPr userDrawn="1"/>
        </p:nvGrpSpPr>
        <p:grpSpPr>
          <a:xfrm>
            <a:off x="4849746" y="-12700"/>
            <a:ext cx="7374605" cy="6883400"/>
            <a:chOff x="4434290" y="-12700"/>
            <a:chExt cx="7790061" cy="6883400"/>
          </a:xfrm>
        </p:grpSpPr>
        <p:sp>
          <p:nvSpPr>
            <p:cNvPr id="12" name="Freeform: Shape 11">
              <a:extLst>
                <a:ext uri="{FF2B5EF4-FFF2-40B4-BE49-F238E27FC236}">
                  <a16:creationId xmlns:a16="http://schemas.microsoft.com/office/drawing/2014/main" id="{79A324E0-7B75-4C65-9695-78537686038F}"/>
                </a:ext>
              </a:extLst>
            </p:cNvPr>
            <p:cNvSpPr/>
            <p:nvPr/>
          </p:nvSpPr>
          <p:spPr>
            <a:xfrm>
              <a:off x="4434290" y="-12700"/>
              <a:ext cx="7790061"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7278007" y="-12700"/>
              <a:ext cx="4946344"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userDrawn="1">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0" name="Content Placeholder 2">
            <a:extLst>
              <a:ext uri="{FF2B5EF4-FFF2-40B4-BE49-F238E27FC236}">
                <a16:creationId xmlns:a16="http://schemas.microsoft.com/office/drawing/2014/main" id="{83799919-7F2B-44B7-BF0B-B0CE733AC667}"/>
              </a:ext>
            </a:extLst>
          </p:cNvPr>
          <p:cNvSpPr>
            <a:spLocks noGrp="1"/>
          </p:cNvSpPr>
          <p:nvPr userDrawn="1">
            <p:ph idx="1"/>
          </p:nvPr>
        </p:nvSpPr>
        <p:spPr>
          <a:xfrm>
            <a:off x="118335" y="139849"/>
            <a:ext cx="11984018" cy="66267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5758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702" r:id="rId2"/>
    <p:sldLayoutId id="2147483677" r:id="rId3"/>
    <p:sldLayoutId id="2147483678" r:id="rId4"/>
    <p:sldLayoutId id="2147483679" r:id="rId5"/>
    <p:sldLayoutId id="2147483681" r:id="rId6"/>
    <p:sldLayoutId id="2147483690" r:id="rId7"/>
    <p:sldLayoutId id="2147483691" r:id="rId8"/>
    <p:sldLayoutId id="2147483684" r:id="rId9"/>
    <p:sldLayoutId id="2147483685" r:id="rId10"/>
    <p:sldLayoutId id="2147483692" r:id="rId11"/>
    <p:sldLayoutId id="2147483693" r:id="rId12"/>
    <p:sldLayoutId id="2147483694" r:id="rId13"/>
    <p:sldLayoutId id="2147483697" r:id="rId14"/>
    <p:sldLayoutId id="2147483698" r:id="rId15"/>
    <p:sldLayoutId id="2147483699" r:id="rId16"/>
    <p:sldLayoutId id="2147483701" r:id="rId17"/>
    <p:sldLayoutId id="2147483700" r:id="rId18"/>
    <p:sldLayoutId id="2147483687" r:id="rId19"/>
    <p:sldLayoutId id="2147483696" r:id="rId20"/>
    <p:sldLayoutId id="2147483688" r:id="rId21"/>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svgsilh.com/f44336/tag/logo-2.htm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g"/><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a:blip r:embed="rId2">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3033191" y="60671"/>
            <a:ext cx="9155634" cy="6736658"/>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a:xfrm>
            <a:off x="0" y="1081799"/>
            <a:ext cx="8918917" cy="2281355"/>
          </a:xfrm>
        </p:spPr>
        <p:txBody>
          <a:bodyPr/>
          <a:lstStyle/>
          <a:p>
            <a:r>
              <a:rPr lang="en-IN" dirty="0"/>
              <a:t>E-Commerce </a:t>
            </a: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p:txBody>
          <a:bodyPr/>
          <a:lstStyle/>
          <a:p>
            <a:r>
              <a:rPr lang="en-US" dirty="0"/>
              <a:t>BCA VI SEM</a:t>
            </a:r>
            <a:endParaRPr lang="ru-RU" dirty="0"/>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p:txBody>
          <a:bodyPr/>
          <a:lstStyle/>
          <a:p>
            <a:r>
              <a:rPr lang="en-US" dirty="0"/>
              <a:t>FEB</a:t>
            </a:r>
            <a:endParaRPr lang="ru-RU" dirty="0"/>
          </a:p>
        </p:txBody>
      </p:sp>
      <p:sp>
        <p:nvSpPr>
          <p:cNvPr id="4" name="Text Placeholder 3">
            <a:extLst>
              <a:ext uri="{FF2B5EF4-FFF2-40B4-BE49-F238E27FC236}">
                <a16:creationId xmlns:a16="http://schemas.microsoft.com/office/drawing/2014/main" id="{C83697A7-775B-4995-AFA7-E4B1B1C1C8F8}"/>
              </a:ext>
            </a:extLst>
          </p:cNvPr>
          <p:cNvSpPr>
            <a:spLocks noGrp="1"/>
          </p:cNvSpPr>
          <p:nvPr>
            <p:ph type="body" sz="quarter" idx="21"/>
          </p:nvPr>
        </p:nvSpPr>
        <p:spPr/>
        <p:txBody>
          <a:bodyPr/>
          <a:lstStyle/>
          <a:p>
            <a:r>
              <a:rPr lang="en-US" dirty="0"/>
              <a:t>2024</a:t>
            </a:r>
            <a:endParaRPr lang="ru-RU" dirty="0"/>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2"/>
          <a:srcRect l="2749" r="2749"/>
          <a:stretch/>
        </p:blipFill>
        <p:spPr/>
      </p:pic>
      <p:sp>
        <p:nvSpPr>
          <p:cNvPr id="2" name="Title 1">
            <a:extLst>
              <a:ext uri="{FF2B5EF4-FFF2-40B4-BE49-F238E27FC236}">
                <a16:creationId xmlns:a16="http://schemas.microsoft.com/office/drawing/2014/main" id="{D110F751-9975-4653-9855-BA1C7499B75F}"/>
              </a:ext>
            </a:extLst>
          </p:cNvPr>
          <p:cNvSpPr>
            <a:spLocks noGrp="1"/>
          </p:cNvSpPr>
          <p:nvPr>
            <p:ph type="title"/>
          </p:nvPr>
        </p:nvSpPr>
        <p:spPr/>
        <p:txBody>
          <a:bodyPr/>
          <a:lstStyle/>
          <a:p>
            <a:r>
              <a:rPr lang="en-US" dirty="0"/>
              <a:t>THANK</a:t>
            </a:r>
            <a:br>
              <a:rPr lang="en-US" dirty="0"/>
            </a:br>
            <a:r>
              <a:rPr lang="en-US" dirty="0"/>
              <a:t>YOU!</a:t>
            </a:r>
            <a:endParaRPr lang="ru-RU" dirty="0"/>
          </a:p>
        </p:txBody>
      </p:sp>
    </p:spTree>
    <p:extLst>
      <p:ext uri="{BB962C8B-B14F-4D97-AF65-F5344CB8AC3E}">
        <p14:creationId xmlns:p14="http://schemas.microsoft.com/office/powerpoint/2010/main" val="2314201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a:xfrm>
            <a:off x="838200" y="2766218"/>
            <a:ext cx="10515600" cy="1325563"/>
          </a:xfrm>
        </p:spPr>
        <p:txBody>
          <a:bodyPr/>
          <a:lstStyle/>
          <a:p>
            <a:r>
              <a:rPr lang="en-IN" dirty="0"/>
              <a:t>Unit I</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257567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w Angle View of Office Building Against Clear Sky">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rotWithShape="1">
          <a:blip r:embed="rId2"/>
          <a:srcRect t="13926" b="13926"/>
          <a:stretch/>
        </p:blipFill>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10880" y="674919"/>
            <a:ext cx="9688286" cy="1815910"/>
          </a:xfrm>
        </p:spPr>
        <p:txBody>
          <a:bodyPr>
            <a:normAutofit/>
          </a:bodyPr>
          <a:lstStyle/>
          <a:p>
            <a:r>
              <a:rPr lang="en-US" sz="3600" dirty="0"/>
              <a:t>UNIT-I</a:t>
            </a:r>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3</a:t>
            </a:fld>
            <a:endParaRPr lang="ru-RU" dirty="0"/>
          </a:p>
        </p:txBody>
      </p:sp>
      <p:graphicFrame>
        <p:nvGraphicFramePr>
          <p:cNvPr id="4" name="Diagram 3">
            <a:extLst>
              <a:ext uri="{FF2B5EF4-FFF2-40B4-BE49-F238E27FC236}">
                <a16:creationId xmlns:a16="http://schemas.microsoft.com/office/drawing/2014/main" id="{86564562-C030-42F4-8313-44173E66965F}"/>
              </a:ext>
            </a:extLst>
          </p:cNvPr>
          <p:cNvGraphicFramePr/>
          <p:nvPr>
            <p:extLst>
              <p:ext uri="{D42A27DB-BD31-4B8C-83A1-F6EECF244321}">
                <p14:modId xmlns:p14="http://schemas.microsoft.com/office/powerpoint/2010/main" val="1913050194"/>
              </p:ext>
            </p:extLst>
          </p:nvPr>
        </p:nvGraphicFramePr>
        <p:xfrm>
          <a:off x="130054" y="0"/>
          <a:ext cx="11920431" cy="6733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6630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91" b="7691"/>
          <a:stretch>
            <a:fillRect/>
          </a:stretch>
        </p:blipFill>
        <p:spPr/>
      </p:pic>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p:txBody>
          <a:bodyPr>
            <a:normAutofit/>
          </a:bodyPr>
          <a:lstStyle/>
          <a:p>
            <a:r>
              <a:rPr lang="en-US" sz="4800" dirty="0"/>
              <a:t>What is ecommerce?</a:t>
            </a:r>
            <a:endParaRPr lang="ru-RU" sz="4800" dirty="0"/>
          </a:p>
        </p:txBody>
      </p:sp>
      <p:sp>
        <p:nvSpPr>
          <p:cNvPr id="8" name="Text Placeholder 7">
            <a:extLst>
              <a:ext uri="{FF2B5EF4-FFF2-40B4-BE49-F238E27FC236}">
                <a16:creationId xmlns:a16="http://schemas.microsoft.com/office/drawing/2014/main" id="{C65D8424-54B0-410D-BE47-E5861AF08473}"/>
              </a:ext>
            </a:extLst>
          </p:cNvPr>
          <p:cNvSpPr>
            <a:spLocks noGrp="1"/>
          </p:cNvSpPr>
          <p:nvPr>
            <p:ph type="body" sz="quarter" idx="13"/>
          </p:nvPr>
        </p:nvSpPr>
        <p:spPr>
          <a:xfrm>
            <a:off x="774032" y="1880794"/>
            <a:ext cx="10518598" cy="2255777"/>
          </a:xfrm>
        </p:spPr>
        <p:txBody>
          <a:bodyPr>
            <a:normAutofit/>
          </a:bodyPr>
          <a:lstStyle/>
          <a:p>
            <a:pPr algn="just"/>
            <a:r>
              <a:rPr lang="en-US" sz="3200" dirty="0"/>
              <a:t>E- Commerce or electronic commerce refers to the buying and the selling of the goods and services over the internet including the monetary transactions that take place in exchange for these services and goods.</a:t>
            </a:r>
            <a:endParaRPr lang="en-IN" sz="3200" dirty="0"/>
          </a:p>
        </p:txBody>
      </p:sp>
    </p:spTree>
    <p:extLst>
      <p:ext uri="{BB962C8B-B14F-4D97-AF65-F5344CB8AC3E}">
        <p14:creationId xmlns:p14="http://schemas.microsoft.com/office/powerpoint/2010/main" val="13557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5</a:t>
            </a:fld>
            <a:endParaRPr lang="ru-RU" dirty="0"/>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idx="1"/>
          </p:nvPr>
        </p:nvPicPr>
        <p:blipFill rotWithShape="1">
          <a:blip r:embed="rId2"/>
          <a:srcRect l="16623" r="16623"/>
          <a:stretch/>
        </p:blipFill>
        <p:spPr/>
      </p:pic>
      <p:graphicFrame>
        <p:nvGraphicFramePr>
          <p:cNvPr id="11" name="Diagram 10">
            <a:extLst>
              <a:ext uri="{FF2B5EF4-FFF2-40B4-BE49-F238E27FC236}">
                <a16:creationId xmlns:a16="http://schemas.microsoft.com/office/drawing/2014/main" id="{78BED729-BD9D-4009-B911-2F1465600FDD}"/>
              </a:ext>
            </a:extLst>
          </p:cNvPr>
          <p:cNvGraphicFramePr/>
          <p:nvPr>
            <p:extLst>
              <p:ext uri="{D42A27DB-BD31-4B8C-83A1-F6EECF244321}">
                <p14:modId xmlns:p14="http://schemas.microsoft.com/office/powerpoint/2010/main" val="558574051"/>
              </p:ext>
            </p:extLst>
          </p:nvPr>
        </p:nvGraphicFramePr>
        <p:xfrm>
          <a:off x="-320211" y="1439333"/>
          <a:ext cx="652210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76075" y="49852"/>
            <a:ext cx="11203529" cy="1380744"/>
          </a:xfrm>
        </p:spPr>
        <p:txBody>
          <a:bodyPr>
            <a:noAutofit/>
          </a:bodyPr>
          <a:lstStyle/>
          <a:p>
            <a:r>
              <a:rPr lang="en-US" sz="2800" dirty="0"/>
              <a:t>Ecommerce refers to the paperless exchange of business Information using the following ways:</a:t>
            </a:r>
            <a:endParaRPr lang="ru-RU" sz="2800" dirty="0"/>
          </a:p>
        </p:txBody>
      </p:sp>
    </p:spTree>
    <p:extLst>
      <p:ext uri="{BB962C8B-B14F-4D97-AF65-F5344CB8AC3E}">
        <p14:creationId xmlns:p14="http://schemas.microsoft.com/office/powerpoint/2010/main" val="265579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E1CCEE-5676-4586-8866-FA5BE5CA59D6}"/>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
        <p:nvSpPr>
          <p:cNvPr id="4" name="Title 3">
            <a:extLst>
              <a:ext uri="{FF2B5EF4-FFF2-40B4-BE49-F238E27FC236}">
                <a16:creationId xmlns:a16="http://schemas.microsoft.com/office/drawing/2014/main" id="{F06E3E42-BD20-4379-871F-3E4B83D6838A}"/>
              </a:ext>
            </a:extLst>
          </p:cNvPr>
          <p:cNvSpPr>
            <a:spLocks noGrp="1"/>
          </p:cNvSpPr>
          <p:nvPr>
            <p:ph type="title"/>
          </p:nvPr>
        </p:nvSpPr>
        <p:spPr>
          <a:xfrm>
            <a:off x="-1" y="1796144"/>
            <a:ext cx="4060371" cy="1524185"/>
          </a:xfrm>
        </p:spPr>
        <p:txBody>
          <a:bodyPr>
            <a:normAutofit/>
          </a:bodyPr>
          <a:lstStyle/>
          <a:p>
            <a:r>
              <a:rPr lang="en-IN" dirty="0"/>
              <a:t>E-COMMERCE</a:t>
            </a:r>
            <a:endParaRPr lang="ru-RU" dirty="0"/>
          </a:p>
        </p:txBody>
      </p:sp>
      <p:sp>
        <p:nvSpPr>
          <p:cNvPr id="14" name="Text Placeholder 13">
            <a:extLst>
              <a:ext uri="{FF2B5EF4-FFF2-40B4-BE49-F238E27FC236}">
                <a16:creationId xmlns:a16="http://schemas.microsoft.com/office/drawing/2014/main" id="{FAEBA8A9-EE63-43D3-A50C-2A9465079FD7}"/>
              </a:ext>
            </a:extLst>
          </p:cNvPr>
          <p:cNvSpPr>
            <a:spLocks noGrp="1"/>
          </p:cNvSpPr>
          <p:nvPr>
            <p:ph type="body" sz="quarter" idx="13"/>
          </p:nvPr>
        </p:nvSpPr>
        <p:spPr>
          <a:xfrm>
            <a:off x="0" y="3081160"/>
            <a:ext cx="2825496" cy="2154741"/>
          </a:xfrm>
        </p:spPr>
        <p:txBody>
          <a:bodyPr/>
          <a:lstStyle/>
          <a:p>
            <a:r>
              <a:rPr lang="en-IN" dirty="0"/>
              <a:t>FEATURES</a:t>
            </a:r>
          </a:p>
        </p:txBody>
      </p:sp>
      <p:graphicFrame>
        <p:nvGraphicFramePr>
          <p:cNvPr id="11" name="Diagram 10">
            <a:extLst>
              <a:ext uri="{FF2B5EF4-FFF2-40B4-BE49-F238E27FC236}">
                <a16:creationId xmlns:a16="http://schemas.microsoft.com/office/drawing/2014/main" id="{42B59035-5FA7-4A21-A4B1-A745C4BD5A3E}"/>
              </a:ext>
            </a:extLst>
          </p:cNvPr>
          <p:cNvGraphicFramePr/>
          <p:nvPr>
            <p:extLst>
              <p:ext uri="{D42A27DB-BD31-4B8C-83A1-F6EECF244321}">
                <p14:modId xmlns:p14="http://schemas.microsoft.com/office/powerpoint/2010/main" val="3349384897"/>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994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E7E4-7F20-42BD-9DE7-8C78D7D4752B}"/>
              </a:ext>
            </a:extLst>
          </p:cNvPr>
          <p:cNvSpPr>
            <a:spLocks noGrp="1"/>
          </p:cNvSpPr>
          <p:nvPr>
            <p:ph type="title"/>
          </p:nvPr>
        </p:nvSpPr>
        <p:spPr>
          <a:xfrm>
            <a:off x="91440" y="1098586"/>
            <a:ext cx="5056083" cy="782638"/>
          </a:xfrm>
        </p:spPr>
        <p:txBody>
          <a:bodyPr>
            <a:normAutofit/>
          </a:bodyPr>
          <a:lstStyle/>
          <a:p>
            <a:r>
              <a:rPr lang="en-US" dirty="0"/>
              <a:t>E-COMMERCE</a:t>
            </a:r>
            <a:endParaRPr lang="en-IN" dirty="0"/>
          </a:p>
        </p:txBody>
      </p:sp>
      <p:sp>
        <p:nvSpPr>
          <p:cNvPr id="3" name="Slide Number Placeholder 2">
            <a:extLst>
              <a:ext uri="{FF2B5EF4-FFF2-40B4-BE49-F238E27FC236}">
                <a16:creationId xmlns:a16="http://schemas.microsoft.com/office/drawing/2014/main" id="{D0ED33C3-A25B-4B66-B812-0F805C229AEB}"/>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
        <p:nvSpPr>
          <p:cNvPr id="4" name="Text Placeholder 3">
            <a:extLst>
              <a:ext uri="{FF2B5EF4-FFF2-40B4-BE49-F238E27FC236}">
                <a16:creationId xmlns:a16="http://schemas.microsoft.com/office/drawing/2014/main" id="{51ADEB2E-0082-4129-BD4A-2C4F44C7E872}"/>
              </a:ext>
            </a:extLst>
          </p:cNvPr>
          <p:cNvSpPr>
            <a:spLocks noGrp="1"/>
          </p:cNvSpPr>
          <p:nvPr>
            <p:ph type="body" idx="1"/>
          </p:nvPr>
        </p:nvSpPr>
        <p:spPr>
          <a:xfrm>
            <a:off x="91440" y="2116535"/>
            <a:ext cx="5110693" cy="782638"/>
          </a:xfrm>
        </p:spPr>
        <p:txBody>
          <a:bodyPr/>
          <a:lstStyle/>
          <a:p>
            <a:r>
              <a:rPr lang="en-US" dirty="0"/>
              <a:t>ADVANTAGES</a:t>
            </a:r>
            <a:endParaRPr lang="en-IN" dirty="0"/>
          </a:p>
        </p:txBody>
      </p:sp>
      <p:graphicFrame>
        <p:nvGraphicFramePr>
          <p:cNvPr id="7" name="Diagram 6">
            <a:extLst>
              <a:ext uri="{FF2B5EF4-FFF2-40B4-BE49-F238E27FC236}">
                <a16:creationId xmlns:a16="http://schemas.microsoft.com/office/drawing/2014/main" id="{20E14BD3-38D9-4D66-BE37-79468F648912}"/>
              </a:ext>
            </a:extLst>
          </p:cNvPr>
          <p:cNvGraphicFramePr/>
          <p:nvPr>
            <p:extLst>
              <p:ext uri="{D42A27DB-BD31-4B8C-83A1-F6EECF244321}">
                <p14:modId xmlns:p14="http://schemas.microsoft.com/office/powerpoint/2010/main" val="3789478692"/>
              </p:ext>
            </p:extLst>
          </p:nvPr>
        </p:nvGraphicFramePr>
        <p:xfrm>
          <a:off x="5332700" y="-152400"/>
          <a:ext cx="5672183"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339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64FD7F-BE1E-42A8-AE22-DFE49DA52E43}"/>
              </a:ext>
            </a:extLst>
          </p:cNvPr>
          <p:cNvSpPr>
            <a:spLocks noGrp="1"/>
          </p:cNvSpPr>
          <p:nvPr>
            <p:ph type="sldNum" sz="quarter" idx="10"/>
          </p:nvPr>
        </p:nvSpPr>
        <p:spPr/>
        <p:txBody>
          <a:bodyPr/>
          <a:lstStyle/>
          <a:p>
            <a:fld id="{D495E168-DA5E-4888-8D8A-92B118324C14}" type="slidenum">
              <a:rPr lang="ru-RU" smtClean="0"/>
              <a:pPr/>
              <a:t>8</a:t>
            </a:fld>
            <a:endParaRPr lang="ru-RU" dirty="0"/>
          </a:p>
        </p:txBody>
      </p:sp>
      <p:graphicFrame>
        <p:nvGraphicFramePr>
          <p:cNvPr id="4" name="Content Placeholder 3">
            <a:extLst>
              <a:ext uri="{FF2B5EF4-FFF2-40B4-BE49-F238E27FC236}">
                <a16:creationId xmlns:a16="http://schemas.microsoft.com/office/drawing/2014/main" id="{FE5D5C22-1802-4AFD-9A90-4C3667F435C3}"/>
              </a:ext>
            </a:extLst>
          </p:cNvPr>
          <p:cNvGraphicFramePr>
            <a:graphicFrameLocks noGrp="1"/>
          </p:cNvGraphicFramePr>
          <p:nvPr>
            <p:ph idx="1"/>
            <p:extLst>
              <p:ext uri="{D42A27DB-BD31-4B8C-83A1-F6EECF244321}">
                <p14:modId xmlns:p14="http://schemas.microsoft.com/office/powerpoint/2010/main" val="1839490810"/>
              </p:ext>
            </p:extLst>
          </p:nvPr>
        </p:nvGraphicFramePr>
        <p:xfrm>
          <a:off x="119063" y="139700"/>
          <a:ext cx="11984037" cy="6626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1096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4FCDA9-4014-4DCC-AE3A-35020FA406E2}"/>
              </a:ext>
            </a:extLst>
          </p:cNvPr>
          <p:cNvSpPr>
            <a:spLocks noGrp="1"/>
          </p:cNvSpPr>
          <p:nvPr>
            <p:ph type="sldNum" sz="quarter" idx="10"/>
          </p:nvPr>
        </p:nvSpPr>
        <p:spPr/>
        <p:txBody>
          <a:bodyPr/>
          <a:lstStyle/>
          <a:p>
            <a:fld id="{D495E168-DA5E-4888-8D8A-92B118324C14}" type="slidenum">
              <a:rPr lang="ru-RU" smtClean="0"/>
              <a:pPr/>
              <a:t>9</a:t>
            </a:fld>
            <a:endParaRPr lang="ru-RU" dirty="0"/>
          </a:p>
        </p:txBody>
      </p:sp>
      <p:sp>
        <p:nvSpPr>
          <p:cNvPr id="3" name="Title 2">
            <a:extLst>
              <a:ext uri="{FF2B5EF4-FFF2-40B4-BE49-F238E27FC236}">
                <a16:creationId xmlns:a16="http://schemas.microsoft.com/office/drawing/2014/main" id="{87F85969-B632-465E-8918-CF530F47ECB9}"/>
              </a:ext>
            </a:extLst>
          </p:cNvPr>
          <p:cNvSpPr>
            <a:spLocks noGrp="1"/>
          </p:cNvSpPr>
          <p:nvPr>
            <p:ph type="title"/>
          </p:nvPr>
        </p:nvSpPr>
        <p:spPr/>
        <p:txBody>
          <a:bodyPr/>
          <a:lstStyle/>
          <a:p>
            <a:r>
              <a:rPr lang="en-IN" dirty="0"/>
              <a:t>TYPES OF E-COMMERCE</a:t>
            </a:r>
          </a:p>
        </p:txBody>
      </p:sp>
      <p:graphicFrame>
        <p:nvGraphicFramePr>
          <p:cNvPr id="5" name="Content Placeholder 4">
            <a:extLst>
              <a:ext uri="{FF2B5EF4-FFF2-40B4-BE49-F238E27FC236}">
                <a16:creationId xmlns:a16="http://schemas.microsoft.com/office/drawing/2014/main" id="{F08E4F32-4DB2-43CA-BB28-C8D2A4DBE11C}"/>
              </a:ext>
            </a:extLst>
          </p:cNvPr>
          <p:cNvGraphicFramePr>
            <a:graphicFrameLocks noGrp="1"/>
          </p:cNvGraphicFramePr>
          <p:nvPr>
            <p:ph idx="1"/>
            <p:extLst>
              <p:ext uri="{D42A27DB-BD31-4B8C-83A1-F6EECF244321}">
                <p14:modId xmlns:p14="http://schemas.microsoft.com/office/powerpoint/2010/main" val="1652244781"/>
              </p:ext>
            </p:extLst>
          </p:nvPr>
        </p:nvGraphicFramePr>
        <p:xfrm>
          <a:off x="5562591" y="0"/>
          <a:ext cx="6629409" cy="6857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1922566"/>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2.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204</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Lucida Grande</vt:lpstr>
      <vt:lpstr>Verdana</vt:lpstr>
      <vt:lpstr>Wingdings</vt:lpstr>
      <vt:lpstr>Office Theme</vt:lpstr>
      <vt:lpstr>E-Commerce </vt:lpstr>
      <vt:lpstr>Unit I</vt:lpstr>
      <vt:lpstr>UNIT-I</vt:lpstr>
      <vt:lpstr>What is ecommerce?</vt:lpstr>
      <vt:lpstr>Ecommerce refers to the paperless exchange of business Information using the following ways:</vt:lpstr>
      <vt:lpstr>E-COMMERCE</vt:lpstr>
      <vt:lpstr>E-COMMERCE</vt:lpstr>
      <vt:lpstr>PowerPoint Presentation</vt:lpstr>
      <vt:lpstr>TYPES OF E-COMMERCE</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subject>E-Commerce</dc:subject>
  <dc:creator/>
  <cp:keywords>#thekamalnain</cp:keywords>
  <cp:lastModifiedBy/>
  <cp:revision>1</cp:revision>
  <dcterms:created xsi:type="dcterms:W3CDTF">2024-01-30T16:25:20Z</dcterms:created>
  <dcterms:modified xsi:type="dcterms:W3CDTF">2024-02-05T07:54:40Z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