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4"/>
  </p:notesMasterIdLst>
  <p:handoutMasterIdLst>
    <p:handoutMasterId r:id="rId45"/>
  </p:handoutMasterIdLst>
  <p:sldIdLst>
    <p:sldId id="256" r:id="rId5"/>
    <p:sldId id="264" r:id="rId6"/>
    <p:sldId id="257" r:id="rId7"/>
    <p:sldId id="263" r:id="rId8"/>
    <p:sldId id="258" r:id="rId9"/>
    <p:sldId id="261"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65"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655" autoAdjust="0"/>
    <p:restoredTop sz="94291" autoAdjust="0"/>
  </p:normalViewPr>
  <p:slideViewPr>
    <p:cSldViewPr snapToGrid="0" showGuides="1">
      <p:cViewPr>
        <p:scale>
          <a:sx n="75" d="100"/>
          <a:sy n="75" d="100"/>
        </p:scale>
        <p:origin x="594" y="35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8ED3C-2741-4DA0-9063-CEF867ACAD53}"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AE8ACC45-8CD7-43E6-8A88-188E228E6F53}">
      <dgm:prSet phldrT="[Text]"/>
      <dgm:spPr/>
      <dgm:t>
        <a:bodyPr/>
        <a:lstStyle/>
        <a:p>
          <a:r>
            <a:rPr lang="en-US" dirty="0"/>
            <a:t>Introduction to E-Commerce</a:t>
          </a:r>
          <a:endParaRPr lang="en-IN" dirty="0"/>
        </a:p>
      </dgm:t>
    </dgm:pt>
    <dgm:pt modelId="{0F565697-AC9F-4A38-9B7A-A65A61E980A0}" type="parTrans" cxnId="{324BEA66-2D88-451D-B773-3FD231C59130}">
      <dgm:prSet/>
      <dgm:spPr/>
      <dgm:t>
        <a:bodyPr/>
        <a:lstStyle/>
        <a:p>
          <a:endParaRPr lang="en-IN"/>
        </a:p>
      </dgm:t>
    </dgm:pt>
    <dgm:pt modelId="{DEBD5CC1-903F-42FC-8338-615C69805FFA}" type="sibTrans" cxnId="{324BEA66-2D88-451D-B773-3FD231C59130}">
      <dgm:prSet/>
      <dgm:spPr/>
      <dgm:t>
        <a:bodyPr/>
        <a:lstStyle/>
        <a:p>
          <a:endParaRPr lang="en-IN"/>
        </a:p>
      </dgm:t>
    </dgm:pt>
    <dgm:pt modelId="{0E2E2606-FA0D-4E0C-A77B-E194F85CAAB1}">
      <dgm:prSet phldrT="[Text]"/>
      <dgm:spPr/>
      <dgm:t>
        <a:bodyPr/>
        <a:lstStyle/>
        <a:p>
          <a:r>
            <a:rPr lang="en-US"/>
            <a:t>Overview of Electronic Commerce (E-Commerce)</a:t>
          </a:r>
          <a:endParaRPr lang="en-IN" dirty="0"/>
        </a:p>
      </dgm:t>
    </dgm:pt>
    <dgm:pt modelId="{66F51B1B-2D36-48B2-A916-02CE1BD1232B}" type="parTrans" cxnId="{D2D3358C-EB3D-4ADF-932F-89C348B2C131}">
      <dgm:prSet/>
      <dgm:spPr/>
      <dgm:t>
        <a:bodyPr/>
        <a:lstStyle/>
        <a:p>
          <a:endParaRPr lang="en-IN"/>
        </a:p>
      </dgm:t>
    </dgm:pt>
    <dgm:pt modelId="{CF7C81FC-529F-4269-BB7A-E2BC818467FB}" type="sibTrans" cxnId="{D2D3358C-EB3D-4ADF-932F-89C348B2C131}">
      <dgm:prSet/>
      <dgm:spPr/>
      <dgm:t>
        <a:bodyPr/>
        <a:lstStyle/>
        <a:p>
          <a:endParaRPr lang="en-IN"/>
        </a:p>
      </dgm:t>
    </dgm:pt>
    <dgm:pt modelId="{45D6ABA5-F593-41B6-B269-B2704FC73092}">
      <dgm:prSet/>
      <dgm:spPr/>
      <dgm:t>
        <a:bodyPr/>
        <a:lstStyle/>
        <a:p>
          <a:r>
            <a:rPr lang="en-US"/>
            <a:t>Types of E-Commerce</a:t>
          </a:r>
          <a:endParaRPr lang="en-US" dirty="0"/>
        </a:p>
      </dgm:t>
    </dgm:pt>
    <dgm:pt modelId="{CF438A9E-D788-4A87-B94C-0F876ACA5663}" type="parTrans" cxnId="{19A975AA-1E50-478E-99B1-CDEB7F1C1665}">
      <dgm:prSet/>
      <dgm:spPr/>
      <dgm:t>
        <a:bodyPr/>
        <a:lstStyle/>
        <a:p>
          <a:endParaRPr lang="en-IN"/>
        </a:p>
      </dgm:t>
    </dgm:pt>
    <dgm:pt modelId="{66714E76-0AB7-47A0-B66D-DDD81614A30E}" type="sibTrans" cxnId="{19A975AA-1E50-478E-99B1-CDEB7F1C1665}">
      <dgm:prSet/>
      <dgm:spPr/>
      <dgm:t>
        <a:bodyPr/>
        <a:lstStyle/>
        <a:p>
          <a:endParaRPr lang="en-IN"/>
        </a:p>
      </dgm:t>
    </dgm:pt>
    <dgm:pt modelId="{ACE5531C-AD91-400F-8AA7-2D5195EDA6F9}">
      <dgm:prSet/>
      <dgm:spPr/>
      <dgm:t>
        <a:bodyPr/>
        <a:lstStyle/>
        <a:p>
          <a:r>
            <a:rPr lang="en-US"/>
            <a:t>Advantages &amp; Challenges of E-Commerce</a:t>
          </a:r>
          <a:endParaRPr lang="en-US" dirty="0"/>
        </a:p>
      </dgm:t>
    </dgm:pt>
    <dgm:pt modelId="{02A386A5-942B-43C1-A2EF-64FC0C97B97A}" type="parTrans" cxnId="{EA34D8AC-72F1-4FF6-9E48-6D0D01B88B20}">
      <dgm:prSet/>
      <dgm:spPr/>
      <dgm:t>
        <a:bodyPr/>
        <a:lstStyle/>
        <a:p>
          <a:endParaRPr lang="en-IN"/>
        </a:p>
      </dgm:t>
    </dgm:pt>
    <dgm:pt modelId="{841FA48E-2124-437B-9908-5B84DC8582C4}" type="sibTrans" cxnId="{EA34D8AC-72F1-4FF6-9E48-6D0D01B88B20}">
      <dgm:prSet/>
      <dgm:spPr/>
      <dgm:t>
        <a:bodyPr/>
        <a:lstStyle/>
        <a:p>
          <a:endParaRPr lang="en-IN"/>
        </a:p>
      </dgm:t>
    </dgm:pt>
    <dgm:pt modelId="{A0208ED0-0171-4E2A-8AA5-71CA5174CD34}">
      <dgm:prSet/>
      <dgm:spPr/>
      <dgm:t>
        <a:bodyPr/>
        <a:lstStyle/>
        <a:p>
          <a:r>
            <a:rPr lang="en-US"/>
            <a:t>Scope of Electronic Commerce</a:t>
          </a:r>
          <a:endParaRPr lang="en-US" dirty="0"/>
        </a:p>
      </dgm:t>
    </dgm:pt>
    <dgm:pt modelId="{DE0BDD63-9B27-4785-BF89-2D8D6277B656}" type="parTrans" cxnId="{39746485-E381-47F4-A187-31A6CA8AC7C6}">
      <dgm:prSet/>
      <dgm:spPr/>
      <dgm:t>
        <a:bodyPr/>
        <a:lstStyle/>
        <a:p>
          <a:endParaRPr lang="en-IN"/>
        </a:p>
      </dgm:t>
    </dgm:pt>
    <dgm:pt modelId="{7516F1BF-2EFD-48CA-A940-9E132ECFEE16}" type="sibTrans" cxnId="{39746485-E381-47F4-A187-31A6CA8AC7C6}">
      <dgm:prSet/>
      <dgm:spPr/>
      <dgm:t>
        <a:bodyPr/>
        <a:lstStyle/>
        <a:p>
          <a:endParaRPr lang="en-IN"/>
        </a:p>
      </dgm:t>
    </dgm:pt>
    <dgm:pt modelId="{C6E00414-2687-4A0C-B82D-19189933EED5}">
      <dgm:prSet/>
      <dgm:spPr/>
      <dgm:t>
        <a:bodyPr/>
        <a:lstStyle/>
        <a:p>
          <a:r>
            <a:rPr lang="en-US"/>
            <a:t>Traditional Commerce vs. Electronic Commerce</a:t>
          </a:r>
          <a:endParaRPr lang="ru-RU" dirty="0"/>
        </a:p>
      </dgm:t>
    </dgm:pt>
    <dgm:pt modelId="{7A0728B2-222F-4C9D-BA7E-2B04D172898E}" type="parTrans" cxnId="{1EF75ECA-1CF3-4656-9CC7-101FDCF53BA0}">
      <dgm:prSet/>
      <dgm:spPr/>
      <dgm:t>
        <a:bodyPr/>
        <a:lstStyle/>
        <a:p>
          <a:endParaRPr lang="en-IN"/>
        </a:p>
      </dgm:t>
    </dgm:pt>
    <dgm:pt modelId="{6D9C0B56-3B37-4FFF-BF90-B4816A3CDA9D}" type="sibTrans" cxnId="{1EF75ECA-1CF3-4656-9CC7-101FDCF53BA0}">
      <dgm:prSet/>
      <dgm:spPr/>
      <dgm:t>
        <a:bodyPr/>
        <a:lstStyle/>
        <a:p>
          <a:endParaRPr lang="en-IN"/>
        </a:p>
      </dgm:t>
    </dgm:pt>
    <dgm:pt modelId="{5CE781DF-CBF4-4199-87BD-024150CAE5DC}" type="pres">
      <dgm:prSet presAssocID="{4A68ED3C-2741-4DA0-9063-CEF867ACAD53}" presName="Name0" presStyleCnt="0">
        <dgm:presLayoutVars>
          <dgm:chMax val="1"/>
          <dgm:chPref val="1"/>
          <dgm:dir/>
          <dgm:animOne val="branch"/>
          <dgm:animLvl val="lvl"/>
        </dgm:presLayoutVars>
      </dgm:prSet>
      <dgm:spPr/>
    </dgm:pt>
    <dgm:pt modelId="{BD6BEBBB-2120-4846-8F8D-34BB7CBC0581}" type="pres">
      <dgm:prSet presAssocID="{AE8ACC45-8CD7-43E6-8A88-188E228E6F53}" presName="singleCycle" presStyleCnt="0"/>
      <dgm:spPr/>
    </dgm:pt>
    <dgm:pt modelId="{2408F194-DDD0-4088-A7F1-9D76B93A00E8}" type="pres">
      <dgm:prSet presAssocID="{AE8ACC45-8CD7-43E6-8A88-188E228E6F53}" presName="singleCenter" presStyleLbl="node1" presStyleIdx="0" presStyleCnt="6">
        <dgm:presLayoutVars>
          <dgm:chMax val="7"/>
          <dgm:chPref val="7"/>
        </dgm:presLayoutVars>
      </dgm:prSet>
      <dgm:spPr/>
    </dgm:pt>
    <dgm:pt modelId="{BB9FB099-F06B-432D-A239-FFF4342272D3}" type="pres">
      <dgm:prSet presAssocID="{66F51B1B-2D36-48B2-A916-02CE1BD1232B}" presName="Name56" presStyleLbl="parChTrans1D2" presStyleIdx="0" presStyleCnt="5"/>
      <dgm:spPr/>
    </dgm:pt>
    <dgm:pt modelId="{8115EAE4-69AD-4823-80F2-4168FD692170}" type="pres">
      <dgm:prSet presAssocID="{0E2E2606-FA0D-4E0C-A77B-E194F85CAAB1}" presName="text0" presStyleLbl="node1" presStyleIdx="1" presStyleCnt="6">
        <dgm:presLayoutVars>
          <dgm:bulletEnabled val="1"/>
        </dgm:presLayoutVars>
      </dgm:prSet>
      <dgm:spPr/>
    </dgm:pt>
    <dgm:pt modelId="{F0A14D5B-DA0E-41C2-A5DA-E4F6EDC39E2E}" type="pres">
      <dgm:prSet presAssocID="{CF438A9E-D788-4A87-B94C-0F876ACA5663}" presName="Name56" presStyleLbl="parChTrans1D2" presStyleIdx="1" presStyleCnt="5"/>
      <dgm:spPr/>
    </dgm:pt>
    <dgm:pt modelId="{CF8B12A1-63FC-4542-8F7F-6C4699BFC5B5}" type="pres">
      <dgm:prSet presAssocID="{45D6ABA5-F593-41B6-B269-B2704FC73092}" presName="text0" presStyleLbl="node1" presStyleIdx="2" presStyleCnt="6">
        <dgm:presLayoutVars>
          <dgm:bulletEnabled val="1"/>
        </dgm:presLayoutVars>
      </dgm:prSet>
      <dgm:spPr/>
    </dgm:pt>
    <dgm:pt modelId="{58692F69-4D58-4566-81CC-618F28F87739}" type="pres">
      <dgm:prSet presAssocID="{02A386A5-942B-43C1-A2EF-64FC0C97B97A}" presName="Name56" presStyleLbl="parChTrans1D2" presStyleIdx="2" presStyleCnt="5"/>
      <dgm:spPr/>
    </dgm:pt>
    <dgm:pt modelId="{32979A49-D347-4A0A-8B0F-00BAE5E343B4}" type="pres">
      <dgm:prSet presAssocID="{ACE5531C-AD91-400F-8AA7-2D5195EDA6F9}" presName="text0" presStyleLbl="node1" presStyleIdx="3" presStyleCnt="6">
        <dgm:presLayoutVars>
          <dgm:bulletEnabled val="1"/>
        </dgm:presLayoutVars>
      </dgm:prSet>
      <dgm:spPr/>
    </dgm:pt>
    <dgm:pt modelId="{CD1D2A80-34A6-4CC0-B4BB-2BB491645402}" type="pres">
      <dgm:prSet presAssocID="{DE0BDD63-9B27-4785-BF89-2D8D6277B656}" presName="Name56" presStyleLbl="parChTrans1D2" presStyleIdx="3" presStyleCnt="5"/>
      <dgm:spPr/>
    </dgm:pt>
    <dgm:pt modelId="{E4410876-4C69-4886-B9B5-96AA91767795}" type="pres">
      <dgm:prSet presAssocID="{A0208ED0-0171-4E2A-8AA5-71CA5174CD34}" presName="text0" presStyleLbl="node1" presStyleIdx="4" presStyleCnt="6">
        <dgm:presLayoutVars>
          <dgm:bulletEnabled val="1"/>
        </dgm:presLayoutVars>
      </dgm:prSet>
      <dgm:spPr/>
    </dgm:pt>
    <dgm:pt modelId="{4F8809D6-690C-43D7-A704-78A7A852939E}" type="pres">
      <dgm:prSet presAssocID="{7A0728B2-222F-4C9D-BA7E-2B04D172898E}" presName="Name56" presStyleLbl="parChTrans1D2" presStyleIdx="4" presStyleCnt="5"/>
      <dgm:spPr/>
    </dgm:pt>
    <dgm:pt modelId="{9443D57D-B7B0-4512-8DAA-6D7A8CC52399}" type="pres">
      <dgm:prSet presAssocID="{C6E00414-2687-4A0C-B82D-19189933EED5}" presName="text0" presStyleLbl="node1" presStyleIdx="5" presStyleCnt="6">
        <dgm:presLayoutVars>
          <dgm:bulletEnabled val="1"/>
        </dgm:presLayoutVars>
      </dgm:prSet>
      <dgm:spPr/>
    </dgm:pt>
  </dgm:ptLst>
  <dgm:cxnLst>
    <dgm:cxn modelId="{324BEA66-2D88-451D-B773-3FD231C59130}" srcId="{4A68ED3C-2741-4DA0-9063-CEF867ACAD53}" destId="{AE8ACC45-8CD7-43E6-8A88-188E228E6F53}" srcOrd="0" destOrd="0" parTransId="{0F565697-AC9F-4A38-9B7A-A65A61E980A0}" sibTransId="{DEBD5CC1-903F-42FC-8338-615C69805FFA}"/>
    <dgm:cxn modelId="{25128469-C8E3-463D-9209-25BECED7AC22}" type="presOf" srcId="{7A0728B2-222F-4C9D-BA7E-2B04D172898E}" destId="{4F8809D6-690C-43D7-A704-78A7A852939E}" srcOrd="0" destOrd="0" presId="urn:microsoft.com/office/officeart/2008/layout/RadialCluster"/>
    <dgm:cxn modelId="{AB80BA4D-C021-44DE-91CB-AB9BF3DCB4B7}" type="presOf" srcId="{A0208ED0-0171-4E2A-8AA5-71CA5174CD34}" destId="{E4410876-4C69-4886-B9B5-96AA91767795}" srcOrd="0" destOrd="0" presId="urn:microsoft.com/office/officeart/2008/layout/RadialCluster"/>
    <dgm:cxn modelId="{6D51E270-0E87-4CAA-9E80-50E225481D08}" type="presOf" srcId="{4A68ED3C-2741-4DA0-9063-CEF867ACAD53}" destId="{5CE781DF-CBF4-4199-87BD-024150CAE5DC}" srcOrd="0" destOrd="0" presId="urn:microsoft.com/office/officeart/2008/layout/RadialCluster"/>
    <dgm:cxn modelId="{39746485-E381-47F4-A187-31A6CA8AC7C6}" srcId="{AE8ACC45-8CD7-43E6-8A88-188E228E6F53}" destId="{A0208ED0-0171-4E2A-8AA5-71CA5174CD34}" srcOrd="3" destOrd="0" parTransId="{DE0BDD63-9B27-4785-BF89-2D8D6277B656}" sibTransId="{7516F1BF-2EFD-48CA-A940-9E132ECFEE16}"/>
    <dgm:cxn modelId="{99E95987-2E75-4522-B49D-C58330D1E7B2}" type="presOf" srcId="{C6E00414-2687-4A0C-B82D-19189933EED5}" destId="{9443D57D-B7B0-4512-8DAA-6D7A8CC52399}" srcOrd="0" destOrd="0" presId="urn:microsoft.com/office/officeart/2008/layout/RadialCluster"/>
    <dgm:cxn modelId="{D2D3358C-EB3D-4ADF-932F-89C348B2C131}" srcId="{AE8ACC45-8CD7-43E6-8A88-188E228E6F53}" destId="{0E2E2606-FA0D-4E0C-A77B-E194F85CAAB1}" srcOrd="0" destOrd="0" parTransId="{66F51B1B-2D36-48B2-A916-02CE1BD1232B}" sibTransId="{CF7C81FC-529F-4269-BB7A-E2BC818467FB}"/>
    <dgm:cxn modelId="{A525678F-1A04-46E0-8CF8-7FECE69E3179}" type="presOf" srcId="{66F51B1B-2D36-48B2-A916-02CE1BD1232B}" destId="{BB9FB099-F06B-432D-A239-FFF4342272D3}" srcOrd="0" destOrd="0" presId="urn:microsoft.com/office/officeart/2008/layout/RadialCluster"/>
    <dgm:cxn modelId="{F8D2749C-940C-4211-A845-8A44B0979611}" type="presOf" srcId="{CF438A9E-D788-4A87-B94C-0F876ACA5663}" destId="{F0A14D5B-DA0E-41C2-A5DA-E4F6EDC39E2E}" srcOrd="0" destOrd="0" presId="urn:microsoft.com/office/officeart/2008/layout/RadialCluster"/>
    <dgm:cxn modelId="{40D4D49E-6882-4529-A869-395E7841BD22}" type="presOf" srcId="{0E2E2606-FA0D-4E0C-A77B-E194F85CAAB1}" destId="{8115EAE4-69AD-4823-80F2-4168FD692170}" srcOrd="0" destOrd="0" presId="urn:microsoft.com/office/officeart/2008/layout/RadialCluster"/>
    <dgm:cxn modelId="{19A975AA-1E50-478E-99B1-CDEB7F1C1665}" srcId="{AE8ACC45-8CD7-43E6-8A88-188E228E6F53}" destId="{45D6ABA5-F593-41B6-B269-B2704FC73092}" srcOrd="1" destOrd="0" parTransId="{CF438A9E-D788-4A87-B94C-0F876ACA5663}" sibTransId="{66714E76-0AB7-47A0-B66D-DDD81614A30E}"/>
    <dgm:cxn modelId="{EA34D8AC-72F1-4FF6-9E48-6D0D01B88B20}" srcId="{AE8ACC45-8CD7-43E6-8A88-188E228E6F53}" destId="{ACE5531C-AD91-400F-8AA7-2D5195EDA6F9}" srcOrd="2" destOrd="0" parTransId="{02A386A5-942B-43C1-A2EF-64FC0C97B97A}" sibTransId="{841FA48E-2124-437B-9908-5B84DC8582C4}"/>
    <dgm:cxn modelId="{122D09AE-ADD0-450A-B2EE-A92B280D4F64}" type="presOf" srcId="{45D6ABA5-F593-41B6-B269-B2704FC73092}" destId="{CF8B12A1-63FC-4542-8F7F-6C4699BFC5B5}" srcOrd="0" destOrd="0" presId="urn:microsoft.com/office/officeart/2008/layout/RadialCluster"/>
    <dgm:cxn modelId="{58043EB1-026C-4955-A003-AB573382FD61}" type="presOf" srcId="{02A386A5-942B-43C1-A2EF-64FC0C97B97A}" destId="{58692F69-4D58-4566-81CC-618F28F87739}" srcOrd="0" destOrd="0" presId="urn:microsoft.com/office/officeart/2008/layout/RadialCluster"/>
    <dgm:cxn modelId="{3E6100BC-614F-4027-8629-BFDC986F44BE}" type="presOf" srcId="{ACE5531C-AD91-400F-8AA7-2D5195EDA6F9}" destId="{32979A49-D347-4A0A-8B0F-00BAE5E343B4}" srcOrd="0" destOrd="0" presId="urn:microsoft.com/office/officeart/2008/layout/RadialCluster"/>
    <dgm:cxn modelId="{1EF75ECA-1CF3-4656-9CC7-101FDCF53BA0}" srcId="{AE8ACC45-8CD7-43E6-8A88-188E228E6F53}" destId="{C6E00414-2687-4A0C-B82D-19189933EED5}" srcOrd="4" destOrd="0" parTransId="{7A0728B2-222F-4C9D-BA7E-2B04D172898E}" sibTransId="{6D9C0B56-3B37-4FFF-BF90-B4816A3CDA9D}"/>
    <dgm:cxn modelId="{08EA16F6-5C88-4420-A617-A563A87D5687}" type="presOf" srcId="{AE8ACC45-8CD7-43E6-8A88-188E228E6F53}" destId="{2408F194-DDD0-4088-A7F1-9D76B93A00E8}" srcOrd="0" destOrd="0" presId="urn:microsoft.com/office/officeart/2008/layout/RadialCluster"/>
    <dgm:cxn modelId="{EEF62FF8-49BE-4859-A207-0534ADEA7971}" type="presOf" srcId="{DE0BDD63-9B27-4785-BF89-2D8D6277B656}" destId="{CD1D2A80-34A6-4CC0-B4BB-2BB491645402}" srcOrd="0" destOrd="0" presId="urn:microsoft.com/office/officeart/2008/layout/RadialCluster"/>
    <dgm:cxn modelId="{54F71436-B2F5-4CD7-A824-78055062D112}" type="presParOf" srcId="{5CE781DF-CBF4-4199-87BD-024150CAE5DC}" destId="{BD6BEBBB-2120-4846-8F8D-34BB7CBC0581}" srcOrd="0" destOrd="0" presId="urn:microsoft.com/office/officeart/2008/layout/RadialCluster"/>
    <dgm:cxn modelId="{5C104118-1B2B-4304-A88E-4889A10075C2}" type="presParOf" srcId="{BD6BEBBB-2120-4846-8F8D-34BB7CBC0581}" destId="{2408F194-DDD0-4088-A7F1-9D76B93A00E8}" srcOrd="0" destOrd="0" presId="urn:microsoft.com/office/officeart/2008/layout/RadialCluster"/>
    <dgm:cxn modelId="{86981CBC-6B9E-4C10-9087-43DA2F305FA1}" type="presParOf" srcId="{BD6BEBBB-2120-4846-8F8D-34BB7CBC0581}" destId="{BB9FB099-F06B-432D-A239-FFF4342272D3}" srcOrd="1" destOrd="0" presId="urn:microsoft.com/office/officeart/2008/layout/RadialCluster"/>
    <dgm:cxn modelId="{F851633C-C938-4B16-92FC-2D3A16DF70A9}" type="presParOf" srcId="{BD6BEBBB-2120-4846-8F8D-34BB7CBC0581}" destId="{8115EAE4-69AD-4823-80F2-4168FD692170}" srcOrd="2" destOrd="0" presId="urn:microsoft.com/office/officeart/2008/layout/RadialCluster"/>
    <dgm:cxn modelId="{86B784D0-BF6A-428E-A68D-CE7B8FD17697}" type="presParOf" srcId="{BD6BEBBB-2120-4846-8F8D-34BB7CBC0581}" destId="{F0A14D5B-DA0E-41C2-A5DA-E4F6EDC39E2E}" srcOrd="3" destOrd="0" presId="urn:microsoft.com/office/officeart/2008/layout/RadialCluster"/>
    <dgm:cxn modelId="{68850390-D272-45B2-84E6-B2CFFECDA982}" type="presParOf" srcId="{BD6BEBBB-2120-4846-8F8D-34BB7CBC0581}" destId="{CF8B12A1-63FC-4542-8F7F-6C4699BFC5B5}" srcOrd="4" destOrd="0" presId="urn:microsoft.com/office/officeart/2008/layout/RadialCluster"/>
    <dgm:cxn modelId="{11553B4D-F4DD-4B0D-9387-0B0021E9D277}" type="presParOf" srcId="{BD6BEBBB-2120-4846-8F8D-34BB7CBC0581}" destId="{58692F69-4D58-4566-81CC-618F28F87739}" srcOrd="5" destOrd="0" presId="urn:microsoft.com/office/officeart/2008/layout/RadialCluster"/>
    <dgm:cxn modelId="{2ACE5A9F-58BA-481F-8BBE-C1F8A58506C9}" type="presParOf" srcId="{BD6BEBBB-2120-4846-8F8D-34BB7CBC0581}" destId="{32979A49-D347-4A0A-8B0F-00BAE5E343B4}" srcOrd="6" destOrd="0" presId="urn:microsoft.com/office/officeart/2008/layout/RadialCluster"/>
    <dgm:cxn modelId="{C6CE1A3B-1826-4B43-A3D9-7F0B60F747FD}" type="presParOf" srcId="{BD6BEBBB-2120-4846-8F8D-34BB7CBC0581}" destId="{CD1D2A80-34A6-4CC0-B4BB-2BB491645402}" srcOrd="7" destOrd="0" presId="urn:microsoft.com/office/officeart/2008/layout/RadialCluster"/>
    <dgm:cxn modelId="{123E1C04-6527-47F0-A5C5-74EF82E727A1}" type="presParOf" srcId="{BD6BEBBB-2120-4846-8F8D-34BB7CBC0581}" destId="{E4410876-4C69-4886-B9B5-96AA91767795}" srcOrd="8" destOrd="0" presId="urn:microsoft.com/office/officeart/2008/layout/RadialCluster"/>
    <dgm:cxn modelId="{2B12EDCF-4E29-4DD6-ADBB-71E1ABC217C5}" type="presParOf" srcId="{BD6BEBBB-2120-4846-8F8D-34BB7CBC0581}" destId="{4F8809D6-690C-43D7-A704-78A7A852939E}" srcOrd="9" destOrd="0" presId="urn:microsoft.com/office/officeart/2008/layout/RadialCluster"/>
    <dgm:cxn modelId="{BE899A05-F9A6-4642-8288-91706F40D46D}" type="presParOf" srcId="{BD6BEBBB-2120-4846-8F8D-34BB7CBC0581}" destId="{9443D57D-B7B0-4512-8DAA-6D7A8CC52399}" srcOrd="10"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3F0E71-3B39-4CAF-9107-2DC13E9B656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69A9A2A6-8C2E-45A8-B44B-8AEA0C1E44C4}">
      <dgm:prSet phldrT="[Text]"/>
      <dgm:spPr/>
      <dgm:t>
        <a:bodyPr/>
        <a:lstStyle/>
        <a:p>
          <a:r>
            <a:rPr lang="en-IN">
              <a:solidFill>
                <a:schemeClr val="bg1"/>
              </a:solidFill>
            </a:rPr>
            <a:t>Consumer impact</a:t>
          </a:r>
        </a:p>
      </dgm:t>
    </dgm:pt>
    <dgm:pt modelId="{E709392B-3612-47A3-95E7-B99B4EDAE644}" type="parTrans" cxnId="{B4218B81-E65C-4DAE-B1D3-789BFC1F20D9}">
      <dgm:prSet/>
      <dgm:spPr/>
      <dgm:t>
        <a:bodyPr/>
        <a:lstStyle/>
        <a:p>
          <a:endParaRPr lang="en-IN">
            <a:solidFill>
              <a:schemeClr val="bg1"/>
            </a:solidFill>
          </a:endParaRPr>
        </a:p>
      </dgm:t>
    </dgm:pt>
    <dgm:pt modelId="{7094F299-24CC-4215-AA06-1877C5E2152B}" type="sibTrans" cxnId="{B4218B81-E65C-4DAE-B1D3-789BFC1F20D9}">
      <dgm:prSet/>
      <dgm:spPr/>
      <dgm:t>
        <a:bodyPr/>
        <a:lstStyle/>
        <a:p>
          <a:endParaRPr lang="en-IN">
            <a:solidFill>
              <a:schemeClr val="bg1"/>
            </a:solidFill>
          </a:endParaRPr>
        </a:p>
      </dgm:t>
    </dgm:pt>
    <dgm:pt modelId="{BFA629DF-7C60-43A7-A7D5-2E3A9BC25840}">
      <dgm:prSet/>
      <dgm:spPr/>
      <dgm:t>
        <a:bodyPr/>
        <a:lstStyle/>
        <a:p>
          <a:r>
            <a:rPr lang="en-IN">
              <a:solidFill>
                <a:schemeClr val="bg1"/>
              </a:solidFill>
            </a:rPr>
            <a:t>Direct communication with customers</a:t>
          </a:r>
        </a:p>
      </dgm:t>
    </dgm:pt>
    <dgm:pt modelId="{B9D13853-F788-4251-B3F7-BFF81F35C6E8}" type="parTrans" cxnId="{61883944-14BC-4DF9-AB78-6EAE81E86F35}">
      <dgm:prSet/>
      <dgm:spPr/>
      <dgm:t>
        <a:bodyPr/>
        <a:lstStyle/>
        <a:p>
          <a:endParaRPr lang="en-IN">
            <a:solidFill>
              <a:schemeClr val="bg1"/>
            </a:solidFill>
          </a:endParaRPr>
        </a:p>
      </dgm:t>
    </dgm:pt>
    <dgm:pt modelId="{1AFE417F-A1A8-4569-8735-A52700761348}" type="sibTrans" cxnId="{61883944-14BC-4DF9-AB78-6EAE81E86F35}">
      <dgm:prSet/>
      <dgm:spPr/>
      <dgm:t>
        <a:bodyPr/>
        <a:lstStyle/>
        <a:p>
          <a:endParaRPr lang="en-IN">
            <a:solidFill>
              <a:schemeClr val="bg1"/>
            </a:solidFill>
          </a:endParaRPr>
        </a:p>
      </dgm:t>
    </dgm:pt>
    <dgm:pt modelId="{9268D0BC-DAD3-4F3C-8E02-B842FAFA831C}">
      <dgm:prSet/>
      <dgm:spPr/>
      <dgm:t>
        <a:bodyPr/>
        <a:lstStyle/>
        <a:p>
          <a:r>
            <a:rPr lang="en-IN">
              <a:solidFill>
                <a:schemeClr val="bg1"/>
              </a:solidFill>
            </a:rPr>
            <a:t>Greater choice</a:t>
          </a:r>
        </a:p>
      </dgm:t>
    </dgm:pt>
    <dgm:pt modelId="{77D601B9-D536-4EDF-B7FA-C4DD11FB6781}" type="parTrans" cxnId="{5EEF1D01-9104-42CC-A566-3B0C4B09047B}">
      <dgm:prSet/>
      <dgm:spPr/>
      <dgm:t>
        <a:bodyPr/>
        <a:lstStyle/>
        <a:p>
          <a:endParaRPr lang="en-IN">
            <a:solidFill>
              <a:schemeClr val="bg1"/>
            </a:solidFill>
          </a:endParaRPr>
        </a:p>
      </dgm:t>
    </dgm:pt>
    <dgm:pt modelId="{333B4DF7-9ED9-40B9-90D5-651AC17F224C}" type="sibTrans" cxnId="{5EEF1D01-9104-42CC-A566-3B0C4B09047B}">
      <dgm:prSet/>
      <dgm:spPr/>
      <dgm:t>
        <a:bodyPr/>
        <a:lstStyle/>
        <a:p>
          <a:endParaRPr lang="en-IN">
            <a:solidFill>
              <a:schemeClr val="bg1"/>
            </a:solidFill>
          </a:endParaRPr>
        </a:p>
      </dgm:t>
    </dgm:pt>
    <dgm:pt modelId="{6018DE9A-7CD0-40DF-85F2-198CAA9D6963}" type="pres">
      <dgm:prSet presAssocID="{E93F0E71-3B39-4CAF-9107-2DC13E9B6565}" presName="compositeShape" presStyleCnt="0">
        <dgm:presLayoutVars>
          <dgm:chMax val="7"/>
          <dgm:dir/>
          <dgm:resizeHandles val="exact"/>
        </dgm:presLayoutVars>
      </dgm:prSet>
      <dgm:spPr/>
    </dgm:pt>
    <dgm:pt modelId="{4EFEDB79-152D-4F28-98DF-D8527EC45337}" type="pres">
      <dgm:prSet presAssocID="{69A9A2A6-8C2E-45A8-B44B-8AEA0C1E44C4}" presName="circ1" presStyleLbl="vennNode1" presStyleIdx="0" presStyleCnt="3"/>
      <dgm:spPr/>
    </dgm:pt>
    <dgm:pt modelId="{5C7C5F67-07E3-434D-A5E0-9882B0C35E53}" type="pres">
      <dgm:prSet presAssocID="{69A9A2A6-8C2E-45A8-B44B-8AEA0C1E44C4}" presName="circ1Tx" presStyleLbl="revTx" presStyleIdx="0" presStyleCnt="0">
        <dgm:presLayoutVars>
          <dgm:chMax val="0"/>
          <dgm:chPref val="0"/>
          <dgm:bulletEnabled val="1"/>
        </dgm:presLayoutVars>
      </dgm:prSet>
      <dgm:spPr/>
    </dgm:pt>
    <dgm:pt modelId="{7D01A425-B937-47AC-9A94-46E630D82372}" type="pres">
      <dgm:prSet presAssocID="{BFA629DF-7C60-43A7-A7D5-2E3A9BC25840}" presName="circ2" presStyleLbl="vennNode1" presStyleIdx="1" presStyleCnt="3"/>
      <dgm:spPr/>
    </dgm:pt>
    <dgm:pt modelId="{6322F77A-16BE-447E-823A-EE1BC1C77D36}" type="pres">
      <dgm:prSet presAssocID="{BFA629DF-7C60-43A7-A7D5-2E3A9BC25840}" presName="circ2Tx" presStyleLbl="revTx" presStyleIdx="0" presStyleCnt="0">
        <dgm:presLayoutVars>
          <dgm:chMax val="0"/>
          <dgm:chPref val="0"/>
          <dgm:bulletEnabled val="1"/>
        </dgm:presLayoutVars>
      </dgm:prSet>
      <dgm:spPr/>
    </dgm:pt>
    <dgm:pt modelId="{11467BB5-3FC1-43A8-8026-F865DDEE234D}" type="pres">
      <dgm:prSet presAssocID="{9268D0BC-DAD3-4F3C-8E02-B842FAFA831C}" presName="circ3" presStyleLbl="vennNode1" presStyleIdx="2" presStyleCnt="3"/>
      <dgm:spPr/>
    </dgm:pt>
    <dgm:pt modelId="{39F5361C-C037-4D1A-A81F-EEC3B25B8DDA}" type="pres">
      <dgm:prSet presAssocID="{9268D0BC-DAD3-4F3C-8E02-B842FAFA831C}" presName="circ3Tx" presStyleLbl="revTx" presStyleIdx="0" presStyleCnt="0">
        <dgm:presLayoutVars>
          <dgm:chMax val="0"/>
          <dgm:chPref val="0"/>
          <dgm:bulletEnabled val="1"/>
        </dgm:presLayoutVars>
      </dgm:prSet>
      <dgm:spPr/>
    </dgm:pt>
  </dgm:ptLst>
  <dgm:cxnLst>
    <dgm:cxn modelId="{5EEF1D01-9104-42CC-A566-3B0C4B09047B}" srcId="{E93F0E71-3B39-4CAF-9107-2DC13E9B6565}" destId="{9268D0BC-DAD3-4F3C-8E02-B842FAFA831C}" srcOrd="2" destOrd="0" parTransId="{77D601B9-D536-4EDF-B7FA-C4DD11FB6781}" sibTransId="{333B4DF7-9ED9-40B9-90D5-651AC17F224C}"/>
    <dgm:cxn modelId="{47279F06-9BD3-4226-A726-78F4060B80A4}" type="presOf" srcId="{BFA629DF-7C60-43A7-A7D5-2E3A9BC25840}" destId="{6322F77A-16BE-447E-823A-EE1BC1C77D36}" srcOrd="1" destOrd="0" presId="urn:microsoft.com/office/officeart/2005/8/layout/venn1"/>
    <dgm:cxn modelId="{51E03B5C-D306-40AC-A951-C35CF57AC3A6}" type="presOf" srcId="{9268D0BC-DAD3-4F3C-8E02-B842FAFA831C}" destId="{39F5361C-C037-4D1A-A81F-EEC3B25B8DDA}" srcOrd="1" destOrd="0" presId="urn:microsoft.com/office/officeart/2005/8/layout/venn1"/>
    <dgm:cxn modelId="{61883944-14BC-4DF9-AB78-6EAE81E86F35}" srcId="{E93F0E71-3B39-4CAF-9107-2DC13E9B6565}" destId="{BFA629DF-7C60-43A7-A7D5-2E3A9BC25840}" srcOrd="1" destOrd="0" parTransId="{B9D13853-F788-4251-B3F7-BFF81F35C6E8}" sibTransId="{1AFE417F-A1A8-4569-8735-A52700761348}"/>
    <dgm:cxn modelId="{72D5E968-9559-49FC-8BF1-2D36781428CB}" type="presOf" srcId="{69A9A2A6-8C2E-45A8-B44B-8AEA0C1E44C4}" destId="{4EFEDB79-152D-4F28-98DF-D8527EC45337}" srcOrd="0" destOrd="0" presId="urn:microsoft.com/office/officeart/2005/8/layout/venn1"/>
    <dgm:cxn modelId="{3263BD6C-40C8-4272-9FFD-652E3BD1E16B}" type="presOf" srcId="{9268D0BC-DAD3-4F3C-8E02-B842FAFA831C}" destId="{11467BB5-3FC1-43A8-8026-F865DDEE234D}" srcOrd="0" destOrd="0" presId="urn:microsoft.com/office/officeart/2005/8/layout/venn1"/>
    <dgm:cxn modelId="{CFB66F6E-1E13-449F-A33A-A5933F103BE2}" type="presOf" srcId="{69A9A2A6-8C2E-45A8-B44B-8AEA0C1E44C4}" destId="{5C7C5F67-07E3-434D-A5E0-9882B0C35E53}" srcOrd="1" destOrd="0" presId="urn:microsoft.com/office/officeart/2005/8/layout/venn1"/>
    <dgm:cxn modelId="{B4218B81-E65C-4DAE-B1D3-789BFC1F20D9}" srcId="{E93F0E71-3B39-4CAF-9107-2DC13E9B6565}" destId="{69A9A2A6-8C2E-45A8-B44B-8AEA0C1E44C4}" srcOrd="0" destOrd="0" parTransId="{E709392B-3612-47A3-95E7-B99B4EDAE644}" sibTransId="{7094F299-24CC-4215-AA06-1877C5E2152B}"/>
    <dgm:cxn modelId="{8EBE8588-E880-419E-B7E2-238C8AC85E08}" type="presOf" srcId="{E93F0E71-3B39-4CAF-9107-2DC13E9B6565}" destId="{6018DE9A-7CD0-40DF-85F2-198CAA9D6963}" srcOrd="0" destOrd="0" presId="urn:microsoft.com/office/officeart/2005/8/layout/venn1"/>
    <dgm:cxn modelId="{0A36C8AC-254A-408A-ACD7-2767C22E87FF}" type="presOf" srcId="{BFA629DF-7C60-43A7-A7D5-2E3A9BC25840}" destId="{7D01A425-B937-47AC-9A94-46E630D82372}" srcOrd="0" destOrd="0" presId="urn:microsoft.com/office/officeart/2005/8/layout/venn1"/>
    <dgm:cxn modelId="{712EC943-284C-41CD-9135-B737C9C6500C}" type="presParOf" srcId="{6018DE9A-7CD0-40DF-85F2-198CAA9D6963}" destId="{4EFEDB79-152D-4F28-98DF-D8527EC45337}" srcOrd="0" destOrd="0" presId="urn:microsoft.com/office/officeart/2005/8/layout/venn1"/>
    <dgm:cxn modelId="{AE3A45BF-E3ED-4D0D-ADA2-9525C97422E8}" type="presParOf" srcId="{6018DE9A-7CD0-40DF-85F2-198CAA9D6963}" destId="{5C7C5F67-07E3-434D-A5E0-9882B0C35E53}" srcOrd="1" destOrd="0" presId="urn:microsoft.com/office/officeart/2005/8/layout/venn1"/>
    <dgm:cxn modelId="{C9B81A81-D18C-4788-B509-69100EC36C1E}" type="presParOf" srcId="{6018DE9A-7CD0-40DF-85F2-198CAA9D6963}" destId="{7D01A425-B937-47AC-9A94-46E630D82372}" srcOrd="2" destOrd="0" presId="urn:microsoft.com/office/officeart/2005/8/layout/venn1"/>
    <dgm:cxn modelId="{089D253B-87EC-46BA-A8FA-FA031BD5EA63}" type="presParOf" srcId="{6018DE9A-7CD0-40DF-85F2-198CAA9D6963}" destId="{6322F77A-16BE-447E-823A-EE1BC1C77D36}" srcOrd="3" destOrd="0" presId="urn:microsoft.com/office/officeart/2005/8/layout/venn1"/>
    <dgm:cxn modelId="{5319420D-EE39-4A03-9926-CD956E203972}" type="presParOf" srcId="{6018DE9A-7CD0-40DF-85F2-198CAA9D6963}" destId="{11467BB5-3FC1-43A8-8026-F865DDEE234D}" srcOrd="4" destOrd="0" presId="urn:microsoft.com/office/officeart/2005/8/layout/venn1"/>
    <dgm:cxn modelId="{09B90871-2432-4EF9-9F7D-DFB9C5F93FFB}" type="presParOf" srcId="{6018DE9A-7CD0-40DF-85F2-198CAA9D6963}" destId="{39F5361C-C037-4D1A-A81F-EEC3B25B8DDA}"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5C2CCCB-3B55-4B4F-9ABC-0FF7F0D380F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ECAA129D-4655-4862-8BEE-956CACBF2CC2}">
      <dgm:prSet phldrT="[Text]"/>
      <dgm:spPr/>
      <dgm:t>
        <a:bodyPr/>
        <a:lstStyle/>
        <a:p>
          <a:pPr algn="just"/>
          <a:r>
            <a:rPr lang="en-US" dirty="0"/>
            <a:t>An electronic market is an inter-</a:t>
          </a:r>
          <a:r>
            <a:rPr lang="en-US" dirty="0" err="1"/>
            <a:t>organisational</a:t>
          </a:r>
          <a:r>
            <a:rPr lang="en-US" dirty="0"/>
            <a:t> information system that provides facilities for buyers and sellers to exchange information about price </a:t>
          </a:r>
          <a:r>
            <a:rPr lang="en-IN" dirty="0"/>
            <a:t>and product offerings</a:t>
          </a:r>
        </a:p>
      </dgm:t>
    </dgm:pt>
    <dgm:pt modelId="{5C8B38B6-42AC-4100-8781-7099EE8D08DB}" type="parTrans" cxnId="{873BA32A-B4D8-49CE-BBD9-32E676682650}">
      <dgm:prSet/>
      <dgm:spPr/>
      <dgm:t>
        <a:bodyPr/>
        <a:lstStyle/>
        <a:p>
          <a:endParaRPr lang="en-IN"/>
        </a:p>
      </dgm:t>
    </dgm:pt>
    <dgm:pt modelId="{A46EE0BE-B825-4B57-BA5B-8D819C148539}" type="sibTrans" cxnId="{873BA32A-B4D8-49CE-BBD9-32E676682650}">
      <dgm:prSet/>
      <dgm:spPr/>
      <dgm:t>
        <a:bodyPr/>
        <a:lstStyle/>
        <a:p>
          <a:endParaRPr lang="en-IN"/>
        </a:p>
      </dgm:t>
    </dgm:pt>
    <dgm:pt modelId="{96714265-3B00-41CB-819E-DCEE8A1165C1}">
      <dgm:prSet/>
      <dgm:spPr/>
      <dgm:t>
        <a:bodyPr/>
        <a:lstStyle/>
        <a:p>
          <a:pPr algn="just"/>
          <a:r>
            <a:rPr lang="en-US" dirty="0"/>
            <a:t>The electronic market is primarily about the search phase of the trade cycle.</a:t>
          </a:r>
          <a:endParaRPr lang="en-IN" dirty="0"/>
        </a:p>
      </dgm:t>
    </dgm:pt>
    <dgm:pt modelId="{7CF74524-8679-4207-9EAA-ADBD13EE73F3}" type="parTrans" cxnId="{90A7404D-ECAB-4889-B853-EBAA8744EED0}">
      <dgm:prSet/>
      <dgm:spPr/>
      <dgm:t>
        <a:bodyPr/>
        <a:lstStyle/>
        <a:p>
          <a:endParaRPr lang="en-IN"/>
        </a:p>
      </dgm:t>
    </dgm:pt>
    <dgm:pt modelId="{D8FA4A53-CD93-4BD7-B6B0-139F1C7F2F5B}" type="sibTrans" cxnId="{90A7404D-ECAB-4889-B853-EBAA8744EED0}">
      <dgm:prSet/>
      <dgm:spPr/>
      <dgm:t>
        <a:bodyPr/>
        <a:lstStyle/>
        <a:p>
          <a:endParaRPr lang="en-IN"/>
        </a:p>
      </dgm:t>
    </dgm:pt>
    <dgm:pt modelId="{B15973B0-FFBC-4F1C-B860-3DD7DD710DA1}">
      <dgm:prSet/>
      <dgm:spPr/>
      <dgm:t>
        <a:bodyPr/>
        <a:lstStyle/>
        <a:p>
          <a:pPr algn="just"/>
          <a:r>
            <a:rPr lang="en-US" dirty="0"/>
            <a:t>The electronic market is most effective in assisting the buyer in a commodity market where products are essentially identical across all sellers.</a:t>
          </a:r>
          <a:endParaRPr lang="en-IN" dirty="0"/>
        </a:p>
      </dgm:t>
    </dgm:pt>
    <dgm:pt modelId="{3EFF1F2F-0F13-49AF-853E-19BAA59EB731}" type="parTrans" cxnId="{C0AEAF2F-2F4B-4BE1-8D5A-E220809AA7EF}">
      <dgm:prSet/>
      <dgm:spPr/>
      <dgm:t>
        <a:bodyPr/>
        <a:lstStyle/>
        <a:p>
          <a:endParaRPr lang="en-IN"/>
        </a:p>
      </dgm:t>
    </dgm:pt>
    <dgm:pt modelId="{3363CEC6-3784-42E2-BB35-78AD5E739C7D}" type="sibTrans" cxnId="{C0AEAF2F-2F4B-4BE1-8D5A-E220809AA7EF}">
      <dgm:prSet/>
      <dgm:spPr/>
      <dgm:t>
        <a:bodyPr/>
        <a:lstStyle/>
        <a:p>
          <a:endParaRPr lang="en-IN"/>
        </a:p>
      </dgm:t>
    </dgm:pt>
    <dgm:pt modelId="{C40B54B7-D5BB-4556-9B28-0FEBAB422373}">
      <dgm:prSet/>
      <dgm:spPr/>
      <dgm:t>
        <a:bodyPr/>
        <a:lstStyle/>
        <a:p>
          <a:pPr algn="just"/>
          <a:r>
            <a:rPr lang="en-US" dirty="0"/>
            <a:t>In a differentiated market there is a variety of product offerings and the search problem is more complex.</a:t>
          </a:r>
          <a:endParaRPr lang="en-IN" dirty="0"/>
        </a:p>
      </dgm:t>
    </dgm:pt>
    <dgm:pt modelId="{12669309-B05A-4979-948B-F8BC8624FDF7}" type="parTrans" cxnId="{F2D012EF-1BD8-40CE-A28E-82F30D8541AC}">
      <dgm:prSet/>
      <dgm:spPr/>
      <dgm:t>
        <a:bodyPr/>
        <a:lstStyle/>
        <a:p>
          <a:endParaRPr lang="en-IN"/>
        </a:p>
      </dgm:t>
    </dgm:pt>
    <dgm:pt modelId="{90507FEF-C78B-45E5-A7C0-79C15F19DC0B}" type="sibTrans" cxnId="{F2D012EF-1BD8-40CE-A28E-82F30D8541AC}">
      <dgm:prSet/>
      <dgm:spPr/>
      <dgm:t>
        <a:bodyPr/>
        <a:lstStyle/>
        <a:p>
          <a:endParaRPr lang="en-IN"/>
        </a:p>
      </dgm:t>
    </dgm:pt>
    <dgm:pt modelId="{1C8950A7-6074-4979-909E-834CCF7B925B}" type="pres">
      <dgm:prSet presAssocID="{A5C2CCCB-3B55-4B4F-9ABC-0FF7F0D380F6}" presName="Name0" presStyleCnt="0">
        <dgm:presLayoutVars>
          <dgm:chMax val="7"/>
          <dgm:chPref val="7"/>
          <dgm:dir/>
        </dgm:presLayoutVars>
      </dgm:prSet>
      <dgm:spPr/>
    </dgm:pt>
    <dgm:pt modelId="{C5691469-D0C4-4F34-9EA7-DF39D888F7C5}" type="pres">
      <dgm:prSet presAssocID="{A5C2CCCB-3B55-4B4F-9ABC-0FF7F0D380F6}" presName="Name1" presStyleCnt="0"/>
      <dgm:spPr/>
    </dgm:pt>
    <dgm:pt modelId="{4A998BD0-CC8C-4B4B-9A9E-D17F5804BB86}" type="pres">
      <dgm:prSet presAssocID="{A5C2CCCB-3B55-4B4F-9ABC-0FF7F0D380F6}" presName="cycle" presStyleCnt="0"/>
      <dgm:spPr/>
    </dgm:pt>
    <dgm:pt modelId="{50C7A909-5FD5-4847-9553-402C10153753}" type="pres">
      <dgm:prSet presAssocID="{A5C2CCCB-3B55-4B4F-9ABC-0FF7F0D380F6}" presName="srcNode" presStyleLbl="node1" presStyleIdx="0" presStyleCnt="4"/>
      <dgm:spPr/>
    </dgm:pt>
    <dgm:pt modelId="{FAA69C76-45D0-4BD4-9ACB-CA1A4D34A378}" type="pres">
      <dgm:prSet presAssocID="{A5C2CCCB-3B55-4B4F-9ABC-0FF7F0D380F6}" presName="conn" presStyleLbl="parChTrans1D2" presStyleIdx="0" presStyleCnt="1"/>
      <dgm:spPr/>
    </dgm:pt>
    <dgm:pt modelId="{FC4B0822-CEF3-4F79-A5BC-36B6C3019184}" type="pres">
      <dgm:prSet presAssocID="{A5C2CCCB-3B55-4B4F-9ABC-0FF7F0D380F6}" presName="extraNode" presStyleLbl="node1" presStyleIdx="0" presStyleCnt="4"/>
      <dgm:spPr/>
    </dgm:pt>
    <dgm:pt modelId="{3372BBC8-FCCD-45E3-856A-45D98C3764FE}" type="pres">
      <dgm:prSet presAssocID="{A5C2CCCB-3B55-4B4F-9ABC-0FF7F0D380F6}" presName="dstNode" presStyleLbl="node1" presStyleIdx="0" presStyleCnt="4"/>
      <dgm:spPr/>
    </dgm:pt>
    <dgm:pt modelId="{B4109B34-5B3A-4829-9A8D-D7E5EF78058A}" type="pres">
      <dgm:prSet presAssocID="{ECAA129D-4655-4862-8BEE-956CACBF2CC2}" presName="text_1" presStyleLbl="node1" presStyleIdx="0" presStyleCnt="4">
        <dgm:presLayoutVars>
          <dgm:bulletEnabled val="1"/>
        </dgm:presLayoutVars>
      </dgm:prSet>
      <dgm:spPr/>
    </dgm:pt>
    <dgm:pt modelId="{5AA60E96-4E74-4943-8323-E3B3297007C3}" type="pres">
      <dgm:prSet presAssocID="{ECAA129D-4655-4862-8BEE-956CACBF2CC2}" presName="accent_1" presStyleCnt="0"/>
      <dgm:spPr/>
    </dgm:pt>
    <dgm:pt modelId="{6453A631-4FC5-4055-9266-F40259496150}" type="pres">
      <dgm:prSet presAssocID="{ECAA129D-4655-4862-8BEE-956CACBF2CC2}" presName="accentRepeatNode" presStyleLbl="solidFgAcc1" presStyleIdx="0" presStyleCnt="4"/>
      <dgm:spPr/>
    </dgm:pt>
    <dgm:pt modelId="{B1D99166-3B37-4E01-9B54-C1DBB6E6DB03}" type="pres">
      <dgm:prSet presAssocID="{96714265-3B00-41CB-819E-DCEE8A1165C1}" presName="text_2" presStyleLbl="node1" presStyleIdx="1" presStyleCnt="4">
        <dgm:presLayoutVars>
          <dgm:bulletEnabled val="1"/>
        </dgm:presLayoutVars>
      </dgm:prSet>
      <dgm:spPr/>
    </dgm:pt>
    <dgm:pt modelId="{D395EA98-5C36-461C-85F6-12A68DF6F308}" type="pres">
      <dgm:prSet presAssocID="{96714265-3B00-41CB-819E-DCEE8A1165C1}" presName="accent_2" presStyleCnt="0"/>
      <dgm:spPr/>
    </dgm:pt>
    <dgm:pt modelId="{6CA2398D-2634-43CE-A1FB-E92367BD9FA4}" type="pres">
      <dgm:prSet presAssocID="{96714265-3B00-41CB-819E-DCEE8A1165C1}" presName="accentRepeatNode" presStyleLbl="solidFgAcc1" presStyleIdx="1" presStyleCnt="4"/>
      <dgm:spPr/>
    </dgm:pt>
    <dgm:pt modelId="{027CD071-F2C4-4B51-9E88-E7A74ABFE091}" type="pres">
      <dgm:prSet presAssocID="{B15973B0-FFBC-4F1C-B860-3DD7DD710DA1}" presName="text_3" presStyleLbl="node1" presStyleIdx="2" presStyleCnt="4">
        <dgm:presLayoutVars>
          <dgm:bulletEnabled val="1"/>
        </dgm:presLayoutVars>
      </dgm:prSet>
      <dgm:spPr/>
    </dgm:pt>
    <dgm:pt modelId="{C13A8468-128D-4857-B985-C9B470DB36EC}" type="pres">
      <dgm:prSet presAssocID="{B15973B0-FFBC-4F1C-B860-3DD7DD710DA1}" presName="accent_3" presStyleCnt="0"/>
      <dgm:spPr/>
    </dgm:pt>
    <dgm:pt modelId="{9FEE3AD6-4386-435B-ABD7-3B72FC7EA177}" type="pres">
      <dgm:prSet presAssocID="{B15973B0-FFBC-4F1C-B860-3DD7DD710DA1}" presName="accentRepeatNode" presStyleLbl="solidFgAcc1" presStyleIdx="2" presStyleCnt="4"/>
      <dgm:spPr/>
    </dgm:pt>
    <dgm:pt modelId="{DCAD17E8-9CFF-4959-94AE-C9F110522868}" type="pres">
      <dgm:prSet presAssocID="{C40B54B7-D5BB-4556-9B28-0FEBAB422373}" presName="text_4" presStyleLbl="node1" presStyleIdx="3" presStyleCnt="4">
        <dgm:presLayoutVars>
          <dgm:bulletEnabled val="1"/>
        </dgm:presLayoutVars>
      </dgm:prSet>
      <dgm:spPr/>
    </dgm:pt>
    <dgm:pt modelId="{2A795AF0-F27C-4A24-ABE5-8DA9E30DEE06}" type="pres">
      <dgm:prSet presAssocID="{C40B54B7-D5BB-4556-9B28-0FEBAB422373}" presName="accent_4" presStyleCnt="0"/>
      <dgm:spPr/>
    </dgm:pt>
    <dgm:pt modelId="{178C97AB-A000-463E-BF4D-30FCE51A7BC6}" type="pres">
      <dgm:prSet presAssocID="{C40B54B7-D5BB-4556-9B28-0FEBAB422373}" presName="accentRepeatNode" presStyleLbl="solidFgAcc1" presStyleIdx="3" presStyleCnt="4"/>
      <dgm:spPr/>
    </dgm:pt>
  </dgm:ptLst>
  <dgm:cxnLst>
    <dgm:cxn modelId="{77FE3413-7EBD-4BD1-A254-E93EF75BAA0E}" type="presOf" srcId="{C40B54B7-D5BB-4556-9B28-0FEBAB422373}" destId="{DCAD17E8-9CFF-4959-94AE-C9F110522868}" srcOrd="0" destOrd="0" presId="urn:microsoft.com/office/officeart/2008/layout/VerticalCurvedList"/>
    <dgm:cxn modelId="{873BA32A-B4D8-49CE-BBD9-32E676682650}" srcId="{A5C2CCCB-3B55-4B4F-9ABC-0FF7F0D380F6}" destId="{ECAA129D-4655-4862-8BEE-956CACBF2CC2}" srcOrd="0" destOrd="0" parTransId="{5C8B38B6-42AC-4100-8781-7099EE8D08DB}" sibTransId="{A46EE0BE-B825-4B57-BA5B-8D819C148539}"/>
    <dgm:cxn modelId="{C0AEAF2F-2F4B-4BE1-8D5A-E220809AA7EF}" srcId="{A5C2CCCB-3B55-4B4F-9ABC-0FF7F0D380F6}" destId="{B15973B0-FFBC-4F1C-B860-3DD7DD710DA1}" srcOrd="2" destOrd="0" parTransId="{3EFF1F2F-0F13-49AF-853E-19BAA59EB731}" sibTransId="{3363CEC6-3784-42E2-BB35-78AD5E739C7D}"/>
    <dgm:cxn modelId="{9E8F9F35-455F-4F81-A4FD-EACBF2E2DF7E}" type="presOf" srcId="{A5C2CCCB-3B55-4B4F-9ABC-0FF7F0D380F6}" destId="{1C8950A7-6074-4979-909E-834CCF7B925B}" srcOrd="0" destOrd="0" presId="urn:microsoft.com/office/officeart/2008/layout/VerticalCurvedList"/>
    <dgm:cxn modelId="{4B502440-EAE2-405B-B980-7D8DAAC2F75C}" type="presOf" srcId="{ECAA129D-4655-4862-8BEE-956CACBF2CC2}" destId="{B4109B34-5B3A-4829-9A8D-D7E5EF78058A}" srcOrd="0" destOrd="0" presId="urn:microsoft.com/office/officeart/2008/layout/VerticalCurvedList"/>
    <dgm:cxn modelId="{90A7404D-ECAB-4889-B853-EBAA8744EED0}" srcId="{A5C2CCCB-3B55-4B4F-9ABC-0FF7F0D380F6}" destId="{96714265-3B00-41CB-819E-DCEE8A1165C1}" srcOrd="1" destOrd="0" parTransId="{7CF74524-8679-4207-9EAA-ADBD13EE73F3}" sibTransId="{D8FA4A53-CD93-4BD7-B6B0-139F1C7F2F5B}"/>
    <dgm:cxn modelId="{33198998-5F72-48B6-B6B6-6F9C9858D4A3}" type="presOf" srcId="{A46EE0BE-B825-4B57-BA5B-8D819C148539}" destId="{FAA69C76-45D0-4BD4-9ACB-CA1A4D34A378}" srcOrd="0" destOrd="0" presId="urn:microsoft.com/office/officeart/2008/layout/VerticalCurvedList"/>
    <dgm:cxn modelId="{C0FC469B-22C7-48DC-9487-09F5DD20A88F}" type="presOf" srcId="{B15973B0-FFBC-4F1C-B860-3DD7DD710DA1}" destId="{027CD071-F2C4-4B51-9E88-E7A74ABFE091}" srcOrd="0" destOrd="0" presId="urn:microsoft.com/office/officeart/2008/layout/VerticalCurvedList"/>
    <dgm:cxn modelId="{E76BA1B3-3F42-45F1-9AF1-B42463B90D2E}" type="presOf" srcId="{96714265-3B00-41CB-819E-DCEE8A1165C1}" destId="{B1D99166-3B37-4E01-9B54-C1DBB6E6DB03}" srcOrd="0" destOrd="0" presId="urn:microsoft.com/office/officeart/2008/layout/VerticalCurvedList"/>
    <dgm:cxn modelId="{F2D012EF-1BD8-40CE-A28E-82F30D8541AC}" srcId="{A5C2CCCB-3B55-4B4F-9ABC-0FF7F0D380F6}" destId="{C40B54B7-D5BB-4556-9B28-0FEBAB422373}" srcOrd="3" destOrd="0" parTransId="{12669309-B05A-4979-948B-F8BC8624FDF7}" sibTransId="{90507FEF-C78B-45E5-A7C0-79C15F19DC0B}"/>
    <dgm:cxn modelId="{CB60C6DE-8379-49C6-B7E3-C4DA8A18BADF}" type="presParOf" srcId="{1C8950A7-6074-4979-909E-834CCF7B925B}" destId="{C5691469-D0C4-4F34-9EA7-DF39D888F7C5}" srcOrd="0" destOrd="0" presId="urn:microsoft.com/office/officeart/2008/layout/VerticalCurvedList"/>
    <dgm:cxn modelId="{987CD572-27A8-4F90-B733-7AAEE9037D3A}" type="presParOf" srcId="{C5691469-D0C4-4F34-9EA7-DF39D888F7C5}" destId="{4A998BD0-CC8C-4B4B-9A9E-D17F5804BB86}" srcOrd="0" destOrd="0" presId="urn:microsoft.com/office/officeart/2008/layout/VerticalCurvedList"/>
    <dgm:cxn modelId="{A7F326AB-4853-409A-B7EC-CB0033822D8B}" type="presParOf" srcId="{4A998BD0-CC8C-4B4B-9A9E-D17F5804BB86}" destId="{50C7A909-5FD5-4847-9553-402C10153753}" srcOrd="0" destOrd="0" presId="urn:microsoft.com/office/officeart/2008/layout/VerticalCurvedList"/>
    <dgm:cxn modelId="{49E1647F-DED5-4D80-8EFE-A3079C8C1204}" type="presParOf" srcId="{4A998BD0-CC8C-4B4B-9A9E-D17F5804BB86}" destId="{FAA69C76-45D0-4BD4-9ACB-CA1A4D34A378}" srcOrd="1" destOrd="0" presId="urn:microsoft.com/office/officeart/2008/layout/VerticalCurvedList"/>
    <dgm:cxn modelId="{A90C5549-BA42-4EBB-9723-38672EE9F3C4}" type="presParOf" srcId="{4A998BD0-CC8C-4B4B-9A9E-D17F5804BB86}" destId="{FC4B0822-CEF3-4F79-A5BC-36B6C3019184}" srcOrd="2" destOrd="0" presId="urn:microsoft.com/office/officeart/2008/layout/VerticalCurvedList"/>
    <dgm:cxn modelId="{8CD66211-D2F6-4FB4-B4B1-1022A09B19A5}" type="presParOf" srcId="{4A998BD0-CC8C-4B4B-9A9E-D17F5804BB86}" destId="{3372BBC8-FCCD-45E3-856A-45D98C3764FE}" srcOrd="3" destOrd="0" presId="urn:microsoft.com/office/officeart/2008/layout/VerticalCurvedList"/>
    <dgm:cxn modelId="{6353226A-5FBF-49CA-ACDA-6F33783C886C}" type="presParOf" srcId="{C5691469-D0C4-4F34-9EA7-DF39D888F7C5}" destId="{B4109B34-5B3A-4829-9A8D-D7E5EF78058A}" srcOrd="1" destOrd="0" presId="urn:microsoft.com/office/officeart/2008/layout/VerticalCurvedList"/>
    <dgm:cxn modelId="{5B522454-4A1D-4637-B5E4-68AF890CFCCC}" type="presParOf" srcId="{C5691469-D0C4-4F34-9EA7-DF39D888F7C5}" destId="{5AA60E96-4E74-4943-8323-E3B3297007C3}" srcOrd="2" destOrd="0" presId="urn:microsoft.com/office/officeart/2008/layout/VerticalCurvedList"/>
    <dgm:cxn modelId="{4849A4E6-BB78-4DC1-9CC3-9840B3130D2E}" type="presParOf" srcId="{5AA60E96-4E74-4943-8323-E3B3297007C3}" destId="{6453A631-4FC5-4055-9266-F40259496150}" srcOrd="0" destOrd="0" presId="urn:microsoft.com/office/officeart/2008/layout/VerticalCurvedList"/>
    <dgm:cxn modelId="{AEDD961C-5B5C-4F87-B526-883C162D4432}" type="presParOf" srcId="{C5691469-D0C4-4F34-9EA7-DF39D888F7C5}" destId="{B1D99166-3B37-4E01-9B54-C1DBB6E6DB03}" srcOrd="3" destOrd="0" presId="urn:microsoft.com/office/officeart/2008/layout/VerticalCurvedList"/>
    <dgm:cxn modelId="{730CF15B-09AE-463D-A1E6-78793E20346E}" type="presParOf" srcId="{C5691469-D0C4-4F34-9EA7-DF39D888F7C5}" destId="{D395EA98-5C36-461C-85F6-12A68DF6F308}" srcOrd="4" destOrd="0" presId="urn:microsoft.com/office/officeart/2008/layout/VerticalCurvedList"/>
    <dgm:cxn modelId="{D2135814-9D7D-42D5-8D2B-EAD132713730}" type="presParOf" srcId="{D395EA98-5C36-461C-85F6-12A68DF6F308}" destId="{6CA2398D-2634-43CE-A1FB-E92367BD9FA4}" srcOrd="0" destOrd="0" presId="urn:microsoft.com/office/officeart/2008/layout/VerticalCurvedList"/>
    <dgm:cxn modelId="{DE682B70-94E2-45D0-857B-4C541847E043}" type="presParOf" srcId="{C5691469-D0C4-4F34-9EA7-DF39D888F7C5}" destId="{027CD071-F2C4-4B51-9E88-E7A74ABFE091}" srcOrd="5" destOrd="0" presId="urn:microsoft.com/office/officeart/2008/layout/VerticalCurvedList"/>
    <dgm:cxn modelId="{111EB02F-7D0D-4512-BE27-10AF936F097F}" type="presParOf" srcId="{C5691469-D0C4-4F34-9EA7-DF39D888F7C5}" destId="{C13A8468-128D-4857-B985-C9B470DB36EC}" srcOrd="6" destOrd="0" presId="urn:microsoft.com/office/officeart/2008/layout/VerticalCurvedList"/>
    <dgm:cxn modelId="{D9567379-9E4A-472D-AB4E-C9628D2AE136}" type="presParOf" srcId="{C13A8468-128D-4857-B985-C9B470DB36EC}" destId="{9FEE3AD6-4386-435B-ABD7-3B72FC7EA177}" srcOrd="0" destOrd="0" presId="urn:microsoft.com/office/officeart/2008/layout/VerticalCurvedList"/>
    <dgm:cxn modelId="{EDE95B07-1235-4473-942E-ACB920B48EFD}" type="presParOf" srcId="{C5691469-D0C4-4F34-9EA7-DF39D888F7C5}" destId="{DCAD17E8-9CFF-4959-94AE-C9F110522868}" srcOrd="7" destOrd="0" presId="urn:microsoft.com/office/officeart/2008/layout/VerticalCurvedList"/>
    <dgm:cxn modelId="{EE1BEFC4-C212-44F2-9CBA-406CA7AC4F91}" type="presParOf" srcId="{C5691469-D0C4-4F34-9EA7-DF39D888F7C5}" destId="{2A795AF0-F27C-4A24-ABE5-8DA9E30DEE06}" srcOrd="8" destOrd="0" presId="urn:microsoft.com/office/officeart/2008/layout/VerticalCurvedList"/>
    <dgm:cxn modelId="{61088B77-76E3-4527-B4D0-D62B6BD6EFE5}" type="presParOf" srcId="{2A795AF0-F27C-4A24-ABE5-8DA9E30DEE06}" destId="{178C97AB-A000-463E-BF4D-30FCE51A7BC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D4427CB-6D14-47BC-9125-0EF73238461A}"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0F6790AC-CE57-4FC8-A0ED-CE58DBBEEC04}">
      <dgm:prSet phldrT="[Text]"/>
      <dgm:spPr/>
      <dgm:t>
        <a:bodyPr/>
        <a:lstStyle/>
        <a:p>
          <a:r>
            <a:rPr lang="en-IN" dirty="0">
              <a:solidFill>
                <a:schemeClr val="bg1"/>
              </a:solidFill>
            </a:rPr>
            <a:t>FUNCTIONS OF ELECTRONIC MARKET</a:t>
          </a:r>
        </a:p>
      </dgm:t>
    </dgm:pt>
    <dgm:pt modelId="{ED3BA2CC-F35B-4AE2-B295-49599A00A4EC}" type="parTrans" cxnId="{D5940748-74E6-41F8-BDBC-08D599E48BE7}">
      <dgm:prSet/>
      <dgm:spPr/>
      <dgm:t>
        <a:bodyPr/>
        <a:lstStyle/>
        <a:p>
          <a:endParaRPr lang="en-IN">
            <a:solidFill>
              <a:schemeClr val="bg1"/>
            </a:solidFill>
          </a:endParaRPr>
        </a:p>
      </dgm:t>
    </dgm:pt>
    <dgm:pt modelId="{1C817B8B-174F-413F-9772-8FB941D8ED76}" type="sibTrans" cxnId="{D5940748-74E6-41F8-BDBC-08D599E48BE7}">
      <dgm:prSet/>
      <dgm:spPr/>
      <dgm:t>
        <a:bodyPr/>
        <a:lstStyle/>
        <a:p>
          <a:endParaRPr lang="en-IN">
            <a:solidFill>
              <a:schemeClr val="bg1"/>
            </a:solidFill>
          </a:endParaRPr>
        </a:p>
      </dgm:t>
    </dgm:pt>
    <dgm:pt modelId="{AD3B6F0A-C600-4DBE-97B7-000EB141646E}">
      <dgm:prSet/>
      <dgm:spPr/>
      <dgm:t>
        <a:bodyPr/>
        <a:lstStyle/>
        <a:p>
          <a:r>
            <a:rPr lang="en-US" dirty="0">
              <a:solidFill>
                <a:schemeClr val="bg1"/>
              </a:solidFill>
            </a:rPr>
            <a:t>Act as an exchange for business transactions</a:t>
          </a:r>
          <a:endParaRPr lang="en-IN" dirty="0">
            <a:solidFill>
              <a:schemeClr val="bg1"/>
            </a:solidFill>
          </a:endParaRPr>
        </a:p>
      </dgm:t>
    </dgm:pt>
    <dgm:pt modelId="{BF888ED4-10E0-4E7B-BA8A-4598A29C33BB}" type="parTrans" cxnId="{78167728-EFEC-48BE-83E3-8522D85F2FF9}">
      <dgm:prSet/>
      <dgm:spPr/>
      <dgm:t>
        <a:bodyPr/>
        <a:lstStyle/>
        <a:p>
          <a:endParaRPr lang="en-IN">
            <a:solidFill>
              <a:schemeClr val="bg1"/>
            </a:solidFill>
          </a:endParaRPr>
        </a:p>
      </dgm:t>
    </dgm:pt>
    <dgm:pt modelId="{996710A7-9319-4658-B1F4-67F43C7C0A78}" type="sibTrans" cxnId="{78167728-EFEC-48BE-83E3-8522D85F2FF9}">
      <dgm:prSet/>
      <dgm:spPr/>
      <dgm:t>
        <a:bodyPr/>
        <a:lstStyle/>
        <a:p>
          <a:endParaRPr lang="en-IN">
            <a:solidFill>
              <a:schemeClr val="bg1"/>
            </a:solidFill>
          </a:endParaRPr>
        </a:p>
      </dgm:t>
    </dgm:pt>
    <dgm:pt modelId="{F2BC2415-A6F5-452D-82BC-DA422A99ECA7}">
      <dgm:prSet/>
      <dgm:spPr/>
      <dgm:t>
        <a:bodyPr/>
        <a:lstStyle/>
        <a:p>
          <a:r>
            <a:rPr lang="en-IN" dirty="0">
              <a:solidFill>
                <a:schemeClr val="bg1"/>
              </a:solidFill>
            </a:rPr>
            <a:t>Manage </a:t>
          </a:r>
          <a:r>
            <a:rPr lang="en-IN" dirty="0" err="1">
              <a:solidFill>
                <a:schemeClr val="bg1"/>
              </a:solidFill>
            </a:rPr>
            <a:t>catalog</a:t>
          </a:r>
          <a:r>
            <a:rPr lang="en-IN" dirty="0">
              <a:solidFill>
                <a:schemeClr val="bg1"/>
              </a:solidFill>
            </a:rPr>
            <a:t> content</a:t>
          </a:r>
        </a:p>
      </dgm:t>
    </dgm:pt>
    <dgm:pt modelId="{8BD72989-3CBB-45AE-8F78-BFEED2F0DD97}" type="parTrans" cxnId="{308E1AC3-EE8D-4496-A06A-0739A4DC55D7}">
      <dgm:prSet/>
      <dgm:spPr/>
      <dgm:t>
        <a:bodyPr/>
        <a:lstStyle/>
        <a:p>
          <a:endParaRPr lang="en-IN">
            <a:solidFill>
              <a:schemeClr val="bg1"/>
            </a:solidFill>
          </a:endParaRPr>
        </a:p>
      </dgm:t>
    </dgm:pt>
    <dgm:pt modelId="{4DB5CC5E-79EA-47EC-80DC-B81BD0BD5EFC}" type="sibTrans" cxnId="{308E1AC3-EE8D-4496-A06A-0739A4DC55D7}">
      <dgm:prSet/>
      <dgm:spPr/>
      <dgm:t>
        <a:bodyPr/>
        <a:lstStyle/>
        <a:p>
          <a:endParaRPr lang="en-IN">
            <a:solidFill>
              <a:schemeClr val="bg1"/>
            </a:solidFill>
          </a:endParaRPr>
        </a:p>
      </dgm:t>
    </dgm:pt>
    <dgm:pt modelId="{F5989DB9-182B-47E3-89AE-0AB3744239F7}">
      <dgm:prSet/>
      <dgm:spPr/>
      <dgm:t>
        <a:bodyPr/>
        <a:lstStyle/>
        <a:p>
          <a:r>
            <a:rPr lang="en-US" dirty="0">
              <a:solidFill>
                <a:schemeClr val="bg1"/>
              </a:solidFill>
            </a:rPr>
            <a:t>Provide support to trading process</a:t>
          </a:r>
          <a:endParaRPr lang="en-IN" dirty="0">
            <a:solidFill>
              <a:schemeClr val="bg1"/>
            </a:solidFill>
          </a:endParaRPr>
        </a:p>
      </dgm:t>
    </dgm:pt>
    <dgm:pt modelId="{E6EF3D7E-CBDA-4A4E-87D3-CCE3CC8AAD5F}" type="parTrans" cxnId="{F2E6D54A-18E7-449D-A070-4B2B63033665}">
      <dgm:prSet/>
      <dgm:spPr/>
      <dgm:t>
        <a:bodyPr/>
        <a:lstStyle/>
        <a:p>
          <a:endParaRPr lang="en-IN">
            <a:solidFill>
              <a:schemeClr val="bg1"/>
            </a:solidFill>
          </a:endParaRPr>
        </a:p>
      </dgm:t>
    </dgm:pt>
    <dgm:pt modelId="{7E93BA7E-ABE3-433B-847F-345423D30942}" type="sibTrans" cxnId="{F2E6D54A-18E7-449D-A070-4B2B63033665}">
      <dgm:prSet/>
      <dgm:spPr/>
      <dgm:t>
        <a:bodyPr/>
        <a:lstStyle/>
        <a:p>
          <a:endParaRPr lang="en-IN">
            <a:solidFill>
              <a:schemeClr val="bg1"/>
            </a:solidFill>
          </a:endParaRPr>
        </a:p>
      </dgm:t>
    </dgm:pt>
    <dgm:pt modelId="{B450BCC8-E6D1-4856-AC61-11A800F2A485}" type="pres">
      <dgm:prSet presAssocID="{CD4427CB-6D14-47BC-9125-0EF73238461A}" presName="composite" presStyleCnt="0">
        <dgm:presLayoutVars>
          <dgm:chMax val="1"/>
          <dgm:dir/>
          <dgm:resizeHandles val="exact"/>
        </dgm:presLayoutVars>
      </dgm:prSet>
      <dgm:spPr/>
    </dgm:pt>
    <dgm:pt modelId="{B919B515-EF59-423A-8D22-68DEAFB15DDB}" type="pres">
      <dgm:prSet presAssocID="{CD4427CB-6D14-47BC-9125-0EF73238461A}" presName="radial" presStyleCnt="0">
        <dgm:presLayoutVars>
          <dgm:animLvl val="ctr"/>
        </dgm:presLayoutVars>
      </dgm:prSet>
      <dgm:spPr/>
    </dgm:pt>
    <dgm:pt modelId="{CFE4EA74-7CDD-4E9D-962C-10669BD5E4F3}" type="pres">
      <dgm:prSet presAssocID="{0F6790AC-CE57-4FC8-A0ED-CE58DBBEEC04}" presName="centerShape" presStyleLbl="vennNode1" presStyleIdx="0" presStyleCnt="4"/>
      <dgm:spPr/>
    </dgm:pt>
    <dgm:pt modelId="{0426E9F4-06F7-4E7A-9561-138CF9B432AA}" type="pres">
      <dgm:prSet presAssocID="{AD3B6F0A-C600-4DBE-97B7-000EB141646E}" presName="node" presStyleLbl="vennNode1" presStyleIdx="1" presStyleCnt="4">
        <dgm:presLayoutVars>
          <dgm:bulletEnabled val="1"/>
        </dgm:presLayoutVars>
      </dgm:prSet>
      <dgm:spPr/>
    </dgm:pt>
    <dgm:pt modelId="{BCF4AB32-354F-4ED4-95F6-3B751FE3106F}" type="pres">
      <dgm:prSet presAssocID="{F2BC2415-A6F5-452D-82BC-DA422A99ECA7}" presName="node" presStyleLbl="vennNode1" presStyleIdx="2" presStyleCnt="4">
        <dgm:presLayoutVars>
          <dgm:bulletEnabled val="1"/>
        </dgm:presLayoutVars>
      </dgm:prSet>
      <dgm:spPr/>
    </dgm:pt>
    <dgm:pt modelId="{2140355C-4F1B-44F2-A664-21E0424EB8C8}" type="pres">
      <dgm:prSet presAssocID="{F5989DB9-182B-47E3-89AE-0AB3744239F7}" presName="node" presStyleLbl="vennNode1" presStyleIdx="3" presStyleCnt="4">
        <dgm:presLayoutVars>
          <dgm:bulletEnabled val="1"/>
        </dgm:presLayoutVars>
      </dgm:prSet>
      <dgm:spPr/>
    </dgm:pt>
  </dgm:ptLst>
  <dgm:cxnLst>
    <dgm:cxn modelId="{86646118-8C0A-42F5-B295-006F8BFE8D2B}" type="presOf" srcId="{0F6790AC-CE57-4FC8-A0ED-CE58DBBEEC04}" destId="{CFE4EA74-7CDD-4E9D-962C-10669BD5E4F3}" srcOrd="0" destOrd="0" presId="urn:microsoft.com/office/officeart/2005/8/layout/radial3"/>
    <dgm:cxn modelId="{78167728-EFEC-48BE-83E3-8522D85F2FF9}" srcId="{0F6790AC-CE57-4FC8-A0ED-CE58DBBEEC04}" destId="{AD3B6F0A-C600-4DBE-97B7-000EB141646E}" srcOrd="0" destOrd="0" parTransId="{BF888ED4-10E0-4E7B-BA8A-4598A29C33BB}" sibTransId="{996710A7-9319-4658-B1F4-67F43C7C0A78}"/>
    <dgm:cxn modelId="{2CAB5F2E-80BD-41FD-8BDA-7224D78493F8}" type="presOf" srcId="{AD3B6F0A-C600-4DBE-97B7-000EB141646E}" destId="{0426E9F4-06F7-4E7A-9561-138CF9B432AA}" srcOrd="0" destOrd="0" presId="urn:microsoft.com/office/officeart/2005/8/layout/radial3"/>
    <dgm:cxn modelId="{D5940748-74E6-41F8-BDBC-08D599E48BE7}" srcId="{CD4427CB-6D14-47BC-9125-0EF73238461A}" destId="{0F6790AC-CE57-4FC8-A0ED-CE58DBBEEC04}" srcOrd="0" destOrd="0" parTransId="{ED3BA2CC-F35B-4AE2-B295-49599A00A4EC}" sibTransId="{1C817B8B-174F-413F-9772-8FB941D8ED76}"/>
    <dgm:cxn modelId="{F2E6D54A-18E7-449D-A070-4B2B63033665}" srcId="{0F6790AC-CE57-4FC8-A0ED-CE58DBBEEC04}" destId="{F5989DB9-182B-47E3-89AE-0AB3744239F7}" srcOrd="2" destOrd="0" parTransId="{E6EF3D7E-CBDA-4A4E-87D3-CCE3CC8AAD5F}" sibTransId="{7E93BA7E-ABE3-433B-847F-345423D30942}"/>
    <dgm:cxn modelId="{4732008B-10F6-4CD6-8A50-DC0791F7DCAA}" type="presOf" srcId="{F5989DB9-182B-47E3-89AE-0AB3744239F7}" destId="{2140355C-4F1B-44F2-A664-21E0424EB8C8}" srcOrd="0" destOrd="0" presId="urn:microsoft.com/office/officeart/2005/8/layout/radial3"/>
    <dgm:cxn modelId="{28E625BE-4850-4DDD-AD0B-AC6F14E54269}" type="presOf" srcId="{CD4427CB-6D14-47BC-9125-0EF73238461A}" destId="{B450BCC8-E6D1-4856-AC61-11A800F2A485}" srcOrd="0" destOrd="0" presId="urn:microsoft.com/office/officeart/2005/8/layout/radial3"/>
    <dgm:cxn modelId="{308E1AC3-EE8D-4496-A06A-0739A4DC55D7}" srcId="{0F6790AC-CE57-4FC8-A0ED-CE58DBBEEC04}" destId="{F2BC2415-A6F5-452D-82BC-DA422A99ECA7}" srcOrd="1" destOrd="0" parTransId="{8BD72989-3CBB-45AE-8F78-BFEED2F0DD97}" sibTransId="{4DB5CC5E-79EA-47EC-80DC-B81BD0BD5EFC}"/>
    <dgm:cxn modelId="{260C72F2-D85B-4743-B7EB-4AD2CDE01C50}" type="presOf" srcId="{F2BC2415-A6F5-452D-82BC-DA422A99ECA7}" destId="{BCF4AB32-354F-4ED4-95F6-3B751FE3106F}" srcOrd="0" destOrd="0" presId="urn:microsoft.com/office/officeart/2005/8/layout/radial3"/>
    <dgm:cxn modelId="{4A4EAA08-A2B0-4642-A623-8CC292E3E0C1}" type="presParOf" srcId="{B450BCC8-E6D1-4856-AC61-11A800F2A485}" destId="{B919B515-EF59-423A-8D22-68DEAFB15DDB}" srcOrd="0" destOrd="0" presId="urn:microsoft.com/office/officeart/2005/8/layout/radial3"/>
    <dgm:cxn modelId="{C2674924-07D5-421A-B8D7-7E5465E4159E}" type="presParOf" srcId="{B919B515-EF59-423A-8D22-68DEAFB15DDB}" destId="{CFE4EA74-7CDD-4E9D-962C-10669BD5E4F3}" srcOrd="0" destOrd="0" presId="urn:microsoft.com/office/officeart/2005/8/layout/radial3"/>
    <dgm:cxn modelId="{A1FFD785-9C52-49B1-A894-D9ABB8D3928B}" type="presParOf" srcId="{B919B515-EF59-423A-8D22-68DEAFB15DDB}" destId="{0426E9F4-06F7-4E7A-9561-138CF9B432AA}" srcOrd="1" destOrd="0" presId="urn:microsoft.com/office/officeart/2005/8/layout/radial3"/>
    <dgm:cxn modelId="{E7903CA1-CAF6-4BA8-BA8E-D75A6FAC116F}" type="presParOf" srcId="{B919B515-EF59-423A-8D22-68DEAFB15DDB}" destId="{BCF4AB32-354F-4ED4-95F6-3B751FE3106F}" srcOrd="2" destOrd="0" presId="urn:microsoft.com/office/officeart/2005/8/layout/radial3"/>
    <dgm:cxn modelId="{476FB7B5-C1B9-4FAC-9364-9DB431424B18}" type="presParOf" srcId="{B919B515-EF59-423A-8D22-68DEAFB15DDB}" destId="{2140355C-4F1B-44F2-A664-21E0424EB8C8}" srcOrd="3"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EF041B-F7C9-40EB-B66D-7EAAB7F3E58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03583910-64D0-456D-ADB9-26D7C52BD05F}">
      <dgm:prSet phldrT="[Text]"/>
      <dgm:spPr/>
      <dgm:t>
        <a:bodyPr/>
        <a:lstStyle/>
        <a:p>
          <a:r>
            <a:rPr lang="en-IN"/>
            <a:t>ADVANTAGES OF E-MARKETING</a:t>
          </a:r>
        </a:p>
      </dgm:t>
    </dgm:pt>
    <dgm:pt modelId="{3A450046-6533-40FC-B903-0FC428EADAA9}" type="parTrans" cxnId="{24ED3973-E74C-4B57-BCB7-A0DC27466E7F}">
      <dgm:prSet/>
      <dgm:spPr/>
      <dgm:t>
        <a:bodyPr/>
        <a:lstStyle/>
        <a:p>
          <a:endParaRPr lang="en-IN"/>
        </a:p>
      </dgm:t>
    </dgm:pt>
    <dgm:pt modelId="{6F4A9132-20C8-4A51-A1F1-C55B0623A34E}" type="sibTrans" cxnId="{24ED3973-E74C-4B57-BCB7-A0DC27466E7F}">
      <dgm:prSet/>
      <dgm:spPr/>
      <dgm:t>
        <a:bodyPr/>
        <a:lstStyle/>
        <a:p>
          <a:endParaRPr lang="en-IN"/>
        </a:p>
      </dgm:t>
    </dgm:pt>
    <dgm:pt modelId="{147E9204-E358-4E8A-AB61-01303764080F}">
      <dgm:prSet/>
      <dgm:spPr/>
      <dgm:t>
        <a:bodyPr/>
        <a:lstStyle/>
        <a:p>
          <a:r>
            <a:rPr lang="en-US" dirty="0"/>
            <a:t>Much better return on investment from than that of traditional marketing</a:t>
          </a:r>
          <a:endParaRPr lang="en-IN" dirty="0"/>
        </a:p>
      </dgm:t>
    </dgm:pt>
    <dgm:pt modelId="{B91C9732-35C7-440B-A8EB-02E162932432}" type="parTrans" cxnId="{D113CBD8-CFD3-4C27-B32C-EC2B6AA22738}">
      <dgm:prSet/>
      <dgm:spPr/>
      <dgm:t>
        <a:bodyPr/>
        <a:lstStyle/>
        <a:p>
          <a:endParaRPr lang="en-IN"/>
        </a:p>
      </dgm:t>
    </dgm:pt>
    <dgm:pt modelId="{D53BDF6F-B560-40DE-B003-A5F7A634F31A}" type="sibTrans" cxnId="{D113CBD8-CFD3-4C27-B32C-EC2B6AA22738}">
      <dgm:prSet/>
      <dgm:spPr/>
      <dgm:t>
        <a:bodyPr/>
        <a:lstStyle/>
        <a:p>
          <a:endParaRPr lang="en-IN"/>
        </a:p>
      </dgm:t>
    </dgm:pt>
    <dgm:pt modelId="{B1658DEC-96D3-4D22-87DB-FE17FB62371F}">
      <dgm:prSet/>
      <dgm:spPr/>
      <dgm:t>
        <a:bodyPr/>
        <a:lstStyle/>
        <a:p>
          <a:r>
            <a:rPr lang="en-US" dirty="0"/>
            <a:t>E-marketing means reduced marketing campaign cost</a:t>
          </a:r>
          <a:endParaRPr lang="en-IN" dirty="0"/>
        </a:p>
      </dgm:t>
    </dgm:pt>
    <dgm:pt modelId="{50A86E14-446A-4265-A719-584EC958BF80}" type="parTrans" cxnId="{086C272C-79B7-42AE-BC75-E3F6225306BE}">
      <dgm:prSet/>
      <dgm:spPr/>
      <dgm:t>
        <a:bodyPr/>
        <a:lstStyle/>
        <a:p>
          <a:endParaRPr lang="en-IN"/>
        </a:p>
      </dgm:t>
    </dgm:pt>
    <dgm:pt modelId="{B074B7E6-DB25-44D4-9647-F7C95A1A9306}" type="sibTrans" cxnId="{086C272C-79B7-42AE-BC75-E3F6225306BE}">
      <dgm:prSet/>
      <dgm:spPr/>
      <dgm:t>
        <a:bodyPr/>
        <a:lstStyle/>
        <a:p>
          <a:endParaRPr lang="en-IN"/>
        </a:p>
      </dgm:t>
    </dgm:pt>
    <dgm:pt modelId="{FABC861D-1B1F-40AE-ADF3-E229C3B20743}">
      <dgm:prSet/>
      <dgm:spPr/>
      <dgm:t>
        <a:bodyPr/>
        <a:lstStyle/>
        <a:p>
          <a:r>
            <a:rPr lang="en-US" dirty="0"/>
            <a:t>Fast result of the campaign</a:t>
          </a:r>
          <a:endParaRPr lang="en-IN" dirty="0"/>
        </a:p>
      </dgm:t>
    </dgm:pt>
    <dgm:pt modelId="{2663E58B-9FF8-4C95-A483-DA604A34F1CD}" type="parTrans" cxnId="{1A916CDC-952A-4DD3-805F-B17C3D849637}">
      <dgm:prSet/>
      <dgm:spPr/>
      <dgm:t>
        <a:bodyPr/>
        <a:lstStyle/>
        <a:p>
          <a:endParaRPr lang="en-IN"/>
        </a:p>
      </dgm:t>
    </dgm:pt>
    <dgm:pt modelId="{B09D56F0-62EA-41E7-B1DE-9506E6CB25B0}" type="sibTrans" cxnId="{1A916CDC-952A-4DD3-805F-B17C3D849637}">
      <dgm:prSet/>
      <dgm:spPr/>
      <dgm:t>
        <a:bodyPr/>
        <a:lstStyle/>
        <a:p>
          <a:endParaRPr lang="en-IN"/>
        </a:p>
      </dgm:t>
    </dgm:pt>
    <dgm:pt modelId="{C612BECE-1599-45D3-8D76-CB6579FC0C3A}">
      <dgm:prSet/>
      <dgm:spPr/>
      <dgm:t>
        <a:bodyPr/>
        <a:lstStyle/>
        <a:p>
          <a:r>
            <a:rPr lang="en-US" dirty="0"/>
            <a:t>Easy monitoring through the web tracking capabilities</a:t>
          </a:r>
          <a:endParaRPr lang="en-IN" dirty="0"/>
        </a:p>
      </dgm:t>
    </dgm:pt>
    <dgm:pt modelId="{938B9010-1313-49A1-A411-8494DDB788F0}" type="parTrans" cxnId="{7E661898-391E-42B8-883C-B59A92BA82B9}">
      <dgm:prSet/>
      <dgm:spPr/>
      <dgm:t>
        <a:bodyPr/>
        <a:lstStyle/>
        <a:p>
          <a:endParaRPr lang="en-IN"/>
        </a:p>
      </dgm:t>
    </dgm:pt>
    <dgm:pt modelId="{656C0273-C1C6-4403-B24A-75B575AF259E}" type="sibTrans" cxnId="{7E661898-391E-42B8-883C-B59A92BA82B9}">
      <dgm:prSet/>
      <dgm:spPr/>
      <dgm:t>
        <a:bodyPr/>
        <a:lstStyle/>
        <a:p>
          <a:endParaRPr lang="en-IN"/>
        </a:p>
      </dgm:t>
    </dgm:pt>
    <dgm:pt modelId="{A6348DF4-A898-431E-BF15-D1C237F8DF44}" type="pres">
      <dgm:prSet presAssocID="{58EF041B-F7C9-40EB-B66D-7EAAB7F3E58F}" presName="diagram" presStyleCnt="0">
        <dgm:presLayoutVars>
          <dgm:chMax val="1"/>
          <dgm:dir/>
          <dgm:animLvl val="ctr"/>
          <dgm:resizeHandles val="exact"/>
        </dgm:presLayoutVars>
      </dgm:prSet>
      <dgm:spPr/>
    </dgm:pt>
    <dgm:pt modelId="{EC6A6A17-07AD-423A-ACC4-B73EE74251A4}" type="pres">
      <dgm:prSet presAssocID="{58EF041B-F7C9-40EB-B66D-7EAAB7F3E58F}" presName="matrix" presStyleCnt="0"/>
      <dgm:spPr/>
    </dgm:pt>
    <dgm:pt modelId="{4318C351-DFC7-4873-8C72-954FCAFCF05C}" type="pres">
      <dgm:prSet presAssocID="{58EF041B-F7C9-40EB-B66D-7EAAB7F3E58F}" presName="tile1" presStyleLbl="node1" presStyleIdx="0" presStyleCnt="4"/>
      <dgm:spPr/>
    </dgm:pt>
    <dgm:pt modelId="{DEDD68B6-1784-489C-BED8-8A617F90F4D1}" type="pres">
      <dgm:prSet presAssocID="{58EF041B-F7C9-40EB-B66D-7EAAB7F3E58F}" presName="tile1text" presStyleLbl="node1" presStyleIdx="0" presStyleCnt="4">
        <dgm:presLayoutVars>
          <dgm:chMax val="0"/>
          <dgm:chPref val="0"/>
          <dgm:bulletEnabled val="1"/>
        </dgm:presLayoutVars>
      </dgm:prSet>
      <dgm:spPr/>
    </dgm:pt>
    <dgm:pt modelId="{9BEF747B-2450-40EA-B6AE-407348846347}" type="pres">
      <dgm:prSet presAssocID="{58EF041B-F7C9-40EB-B66D-7EAAB7F3E58F}" presName="tile2" presStyleLbl="node1" presStyleIdx="1" presStyleCnt="4"/>
      <dgm:spPr/>
    </dgm:pt>
    <dgm:pt modelId="{56E38060-0DEA-47F5-A612-E61DFB920149}" type="pres">
      <dgm:prSet presAssocID="{58EF041B-F7C9-40EB-B66D-7EAAB7F3E58F}" presName="tile2text" presStyleLbl="node1" presStyleIdx="1" presStyleCnt="4">
        <dgm:presLayoutVars>
          <dgm:chMax val="0"/>
          <dgm:chPref val="0"/>
          <dgm:bulletEnabled val="1"/>
        </dgm:presLayoutVars>
      </dgm:prSet>
      <dgm:spPr/>
    </dgm:pt>
    <dgm:pt modelId="{462DB635-4F2F-48F2-A10D-165563636C6B}" type="pres">
      <dgm:prSet presAssocID="{58EF041B-F7C9-40EB-B66D-7EAAB7F3E58F}" presName="tile3" presStyleLbl="node1" presStyleIdx="2" presStyleCnt="4"/>
      <dgm:spPr/>
    </dgm:pt>
    <dgm:pt modelId="{F93A0777-25CE-4556-BE5A-85025614BF3B}" type="pres">
      <dgm:prSet presAssocID="{58EF041B-F7C9-40EB-B66D-7EAAB7F3E58F}" presName="tile3text" presStyleLbl="node1" presStyleIdx="2" presStyleCnt="4">
        <dgm:presLayoutVars>
          <dgm:chMax val="0"/>
          <dgm:chPref val="0"/>
          <dgm:bulletEnabled val="1"/>
        </dgm:presLayoutVars>
      </dgm:prSet>
      <dgm:spPr/>
    </dgm:pt>
    <dgm:pt modelId="{873A1085-7F93-42A7-8F0E-FB50BF371131}" type="pres">
      <dgm:prSet presAssocID="{58EF041B-F7C9-40EB-B66D-7EAAB7F3E58F}" presName="tile4" presStyleLbl="node1" presStyleIdx="3" presStyleCnt="4"/>
      <dgm:spPr/>
    </dgm:pt>
    <dgm:pt modelId="{6E00E48B-0636-431E-ADD8-64B253589310}" type="pres">
      <dgm:prSet presAssocID="{58EF041B-F7C9-40EB-B66D-7EAAB7F3E58F}" presName="tile4text" presStyleLbl="node1" presStyleIdx="3" presStyleCnt="4">
        <dgm:presLayoutVars>
          <dgm:chMax val="0"/>
          <dgm:chPref val="0"/>
          <dgm:bulletEnabled val="1"/>
        </dgm:presLayoutVars>
      </dgm:prSet>
      <dgm:spPr/>
    </dgm:pt>
    <dgm:pt modelId="{295A40F9-0B2D-4B12-ADF9-597DA8F5BBED}" type="pres">
      <dgm:prSet presAssocID="{58EF041B-F7C9-40EB-B66D-7EAAB7F3E58F}" presName="centerTile" presStyleLbl="fgShp" presStyleIdx="0" presStyleCnt="1">
        <dgm:presLayoutVars>
          <dgm:chMax val="0"/>
          <dgm:chPref val="0"/>
        </dgm:presLayoutVars>
      </dgm:prSet>
      <dgm:spPr/>
    </dgm:pt>
  </dgm:ptLst>
  <dgm:cxnLst>
    <dgm:cxn modelId="{086C272C-79B7-42AE-BC75-E3F6225306BE}" srcId="{03583910-64D0-456D-ADB9-26D7C52BD05F}" destId="{B1658DEC-96D3-4D22-87DB-FE17FB62371F}" srcOrd="1" destOrd="0" parTransId="{50A86E14-446A-4265-A719-584EC958BF80}" sibTransId="{B074B7E6-DB25-44D4-9647-F7C95A1A9306}"/>
    <dgm:cxn modelId="{4D8FAF63-92AA-450C-AD40-72230143CE7B}" type="presOf" srcId="{147E9204-E358-4E8A-AB61-01303764080F}" destId="{DEDD68B6-1784-489C-BED8-8A617F90F4D1}" srcOrd="1" destOrd="0" presId="urn:microsoft.com/office/officeart/2005/8/layout/matrix1"/>
    <dgm:cxn modelId="{62201466-B8CE-4C21-B085-FC5659F2A256}" type="presOf" srcId="{C612BECE-1599-45D3-8D76-CB6579FC0C3A}" destId="{6E00E48B-0636-431E-ADD8-64B253589310}" srcOrd="1" destOrd="0" presId="urn:microsoft.com/office/officeart/2005/8/layout/matrix1"/>
    <dgm:cxn modelId="{24ED3973-E74C-4B57-BCB7-A0DC27466E7F}" srcId="{58EF041B-F7C9-40EB-B66D-7EAAB7F3E58F}" destId="{03583910-64D0-456D-ADB9-26D7C52BD05F}" srcOrd="0" destOrd="0" parTransId="{3A450046-6533-40FC-B903-0FC428EADAA9}" sibTransId="{6F4A9132-20C8-4A51-A1F1-C55B0623A34E}"/>
    <dgm:cxn modelId="{B462F877-85C3-4DD9-9109-AFE75EE4A458}" type="presOf" srcId="{B1658DEC-96D3-4D22-87DB-FE17FB62371F}" destId="{56E38060-0DEA-47F5-A612-E61DFB920149}" srcOrd="1" destOrd="0" presId="urn:microsoft.com/office/officeart/2005/8/layout/matrix1"/>
    <dgm:cxn modelId="{9CAC2E7D-D621-4179-B09E-B2B0C1E2C93F}" type="presOf" srcId="{FABC861D-1B1F-40AE-ADF3-E229C3B20743}" destId="{462DB635-4F2F-48F2-A10D-165563636C6B}" srcOrd="0" destOrd="0" presId="urn:microsoft.com/office/officeart/2005/8/layout/matrix1"/>
    <dgm:cxn modelId="{7E661898-391E-42B8-883C-B59A92BA82B9}" srcId="{03583910-64D0-456D-ADB9-26D7C52BD05F}" destId="{C612BECE-1599-45D3-8D76-CB6579FC0C3A}" srcOrd="3" destOrd="0" parTransId="{938B9010-1313-49A1-A411-8494DDB788F0}" sibTransId="{656C0273-C1C6-4403-B24A-75B575AF259E}"/>
    <dgm:cxn modelId="{2B3D449B-49E8-4A8B-A306-683A0C5DDC12}" type="presOf" srcId="{C612BECE-1599-45D3-8D76-CB6579FC0C3A}" destId="{873A1085-7F93-42A7-8F0E-FB50BF371131}" srcOrd="0" destOrd="0" presId="urn:microsoft.com/office/officeart/2005/8/layout/matrix1"/>
    <dgm:cxn modelId="{A729F7A8-931A-4EF3-8029-541537FB728F}" type="presOf" srcId="{FABC861D-1B1F-40AE-ADF3-E229C3B20743}" destId="{F93A0777-25CE-4556-BE5A-85025614BF3B}" srcOrd="1" destOrd="0" presId="urn:microsoft.com/office/officeart/2005/8/layout/matrix1"/>
    <dgm:cxn modelId="{76E316D4-6881-4A57-A85D-9E3492E7A3B4}" type="presOf" srcId="{147E9204-E358-4E8A-AB61-01303764080F}" destId="{4318C351-DFC7-4873-8C72-954FCAFCF05C}" srcOrd="0" destOrd="0" presId="urn:microsoft.com/office/officeart/2005/8/layout/matrix1"/>
    <dgm:cxn modelId="{D113CBD8-CFD3-4C27-B32C-EC2B6AA22738}" srcId="{03583910-64D0-456D-ADB9-26D7C52BD05F}" destId="{147E9204-E358-4E8A-AB61-01303764080F}" srcOrd="0" destOrd="0" parTransId="{B91C9732-35C7-440B-A8EB-02E162932432}" sibTransId="{D53BDF6F-B560-40DE-B003-A5F7A634F31A}"/>
    <dgm:cxn modelId="{AF5C09D9-34BE-4F79-BB17-114C0EA4AEC6}" type="presOf" srcId="{58EF041B-F7C9-40EB-B66D-7EAAB7F3E58F}" destId="{A6348DF4-A898-431E-BF15-D1C237F8DF44}" srcOrd="0" destOrd="0" presId="urn:microsoft.com/office/officeart/2005/8/layout/matrix1"/>
    <dgm:cxn modelId="{1A916CDC-952A-4DD3-805F-B17C3D849637}" srcId="{03583910-64D0-456D-ADB9-26D7C52BD05F}" destId="{FABC861D-1B1F-40AE-ADF3-E229C3B20743}" srcOrd="2" destOrd="0" parTransId="{2663E58B-9FF8-4C95-A483-DA604A34F1CD}" sibTransId="{B09D56F0-62EA-41E7-B1DE-9506E6CB25B0}"/>
    <dgm:cxn modelId="{A60381E9-6851-4D33-8BBE-D63D7C69E25D}" type="presOf" srcId="{03583910-64D0-456D-ADB9-26D7C52BD05F}" destId="{295A40F9-0B2D-4B12-ADF9-597DA8F5BBED}" srcOrd="0" destOrd="0" presId="urn:microsoft.com/office/officeart/2005/8/layout/matrix1"/>
    <dgm:cxn modelId="{8255F3FD-F2CF-42B8-8A6C-871DB39FDDC9}" type="presOf" srcId="{B1658DEC-96D3-4D22-87DB-FE17FB62371F}" destId="{9BEF747B-2450-40EA-B6AE-407348846347}" srcOrd="0" destOrd="0" presId="urn:microsoft.com/office/officeart/2005/8/layout/matrix1"/>
    <dgm:cxn modelId="{50349CD7-5193-4922-ACAC-BD3A5CA0F6DF}" type="presParOf" srcId="{A6348DF4-A898-431E-BF15-D1C237F8DF44}" destId="{EC6A6A17-07AD-423A-ACC4-B73EE74251A4}" srcOrd="0" destOrd="0" presId="urn:microsoft.com/office/officeart/2005/8/layout/matrix1"/>
    <dgm:cxn modelId="{902C6B0C-EF34-4080-B1A0-86FEE3CAEA9E}" type="presParOf" srcId="{EC6A6A17-07AD-423A-ACC4-B73EE74251A4}" destId="{4318C351-DFC7-4873-8C72-954FCAFCF05C}" srcOrd="0" destOrd="0" presId="urn:microsoft.com/office/officeart/2005/8/layout/matrix1"/>
    <dgm:cxn modelId="{517A0DAE-3972-4718-94F5-37280ADA1FC0}" type="presParOf" srcId="{EC6A6A17-07AD-423A-ACC4-B73EE74251A4}" destId="{DEDD68B6-1784-489C-BED8-8A617F90F4D1}" srcOrd="1" destOrd="0" presId="urn:microsoft.com/office/officeart/2005/8/layout/matrix1"/>
    <dgm:cxn modelId="{30F91199-06A7-493B-B2B7-244B12A09F24}" type="presParOf" srcId="{EC6A6A17-07AD-423A-ACC4-B73EE74251A4}" destId="{9BEF747B-2450-40EA-B6AE-407348846347}" srcOrd="2" destOrd="0" presId="urn:microsoft.com/office/officeart/2005/8/layout/matrix1"/>
    <dgm:cxn modelId="{B7752F2E-9D6F-4BA8-80FA-464651E3B9AF}" type="presParOf" srcId="{EC6A6A17-07AD-423A-ACC4-B73EE74251A4}" destId="{56E38060-0DEA-47F5-A612-E61DFB920149}" srcOrd="3" destOrd="0" presId="urn:microsoft.com/office/officeart/2005/8/layout/matrix1"/>
    <dgm:cxn modelId="{22B7B330-FD62-47A1-AFCC-9BA95C2EBDF0}" type="presParOf" srcId="{EC6A6A17-07AD-423A-ACC4-B73EE74251A4}" destId="{462DB635-4F2F-48F2-A10D-165563636C6B}" srcOrd="4" destOrd="0" presId="urn:microsoft.com/office/officeart/2005/8/layout/matrix1"/>
    <dgm:cxn modelId="{231F6E25-7BD3-4F7B-8F46-3324B431014B}" type="presParOf" srcId="{EC6A6A17-07AD-423A-ACC4-B73EE74251A4}" destId="{F93A0777-25CE-4556-BE5A-85025614BF3B}" srcOrd="5" destOrd="0" presId="urn:microsoft.com/office/officeart/2005/8/layout/matrix1"/>
    <dgm:cxn modelId="{0216AFB1-BD81-4CBA-A26B-5EE342D8B725}" type="presParOf" srcId="{EC6A6A17-07AD-423A-ACC4-B73EE74251A4}" destId="{873A1085-7F93-42A7-8F0E-FB50BF371131}" srcOrd="6" destOrd="0" presId="urn:microsoft.com/office/officeart/2005/8/layout/matrix1"/>
    <dgm:cxn modelId="{5374E782-DC19-4952-B32A-07D596E60136}" type="presParOf" srcId="{EC6A6A17-07AD-423A-ACC4-B73EE74251A4}" destId="{6E00E48B-0636-431E-ADD8-64B253589310}" srcOrd="7" destOrd="0" presId="urn:microsoft.com/office/officeart/2005/8/layout/matrix1"/>
    <dgm:cxn modelId="{0824BAAA-5A11-4322-B15E-1EFB8A68451A}" type="presParOf" srcId="{A6348DF4-A898-431E-BF15-D1C237F8DF44}" destId="{295A40F9-0B2D-4B12-ADF9-597DA8F5BBED}"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78BD913-544B-4509-8B53-32F07141687A}"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IN"/>
        </a:p>
      </dgm:t>
    </dgm:pt>
    <dgm:pt modelId="{55295CE0-0545-40CA-81C4-DFDE45E1571B}">
      <dgm:prSet phldrT="[Text]"/>
      <dgm:spPr/>
      <dgm:t>
        <a:bodyPr/>
        <a:lstStyle/>
        <a:p>
          <a:r>
            <a:rPr lang="en-IN">
              <a:solidFill>
                <a:schemeClr val="bg1"/>
              </a:solidFill>
            </a:rPr>
            <a:t>INTERNET COMMERCE</a:t>
          </a:r>
        </a:p>
      </dgm:t>
    </dgm:pt>
    <dgm:pt modelId="{42D92CEA-A484-4FAF-B599-DD6009B5E1D0}" type="parTrans" cxnId="{9AD921E4-1145-4A58-8D89-6208472D1D73}">
      <dgm:prSet/>
      <dgm:spPr/>
      <dgm:t>
        <a:bodyPr/>
        <a:lstStyle/>
        <a:p>
          <a:endParaRPr lang="en-IN">
            <a:solidFill>
              <a:schemeClr val="bg1"/>
            </a:solidFill>
          </a:endParaRPr>
        </a:p>
      </dgm:t>
    </dgm:pt>
    <dgm:pt modelId="{5D0E9EA9-E684-45DF-8846-C34B28C61058}" type="sibTrans" cxnId="{9AD921E4-1145-4A58-8D89-6208472D1D73}">
      <dgm:prSet/>
      <dgm:spPr/>
      <dgm:t>
        <a:bodyPr/>
        <a:lstStyle/>
        <a:p>
          <a:endParaRPr lang="en-IN">
            <a:solidFill>
              <a:schemeClr val="bg1"/>
            </a:solidFill>
          </a:endParaRPr>
        </a:p>
      </dgm:t>
    </dgm:pt>
    <dgm:pt modelId="{04AF6D1E-966B-45D5-99F0-B789D8E7AD32}">
      <dgm:prSet/>
      <dgm:spPr/>
      <dgm:t>
        <a:bodyPr/>
        <a:lstStyle/>
        <a:p>
          <a:pPr algn="just"/>
          <a:r>
            <a:rPr lang="en-US" dirty="0">
              <a:solidFill>
                <a:schemeClr val="bg1"/>
              </a:solidFill>
            </a:rPr>
            <a:t>Internet commerce is like a subset of e-commerce. Internet Commerce is the use of the Internet for all phases of creating and completing business </a:t>
          </a:r>
          <a:r>
            <a:rPr lang="en-IN" dirty="0">
              <a:solidFill>
                <a:schemeClr val="bg1"/>
              </a:solidFill>
            </a:rPr>
            <a:t>transactions</a:t>
          </a:r>
        </a:p>
      </dgm:t>
    </dgm:pt>
    <dgm:pt modelId="{90E62FB0-5821-467E-81EF-7BBC77B6F80B}" type="parTrans" cxnId="{FF1090F8-3D01-4744-82C2-15CABC3C0276}">
      <dgm:prSet/>
      <dgm:spPr/>
      <dgm:t>
        <a:bodyPr/>
        <a:lstStyle/>
        <a:p>
          <a:endParaRPr lang="en-IN">
            <a:solidFill>
              <a:schemeClr val="bg1"/>
            </a:solidFill>
          </a:endParaRPr>
        </a:p>
      </dgm:t>
    </dgm:pt>
    <dgm:pt modelId="{F0AD0E07-099B-4DD3-ABFF-C61A0A681441}" type="sibTrans" cxnId="{FF1090F8-3D01-4744-82C2-15CABC3C0276}">
      <dgm:prSet/>
      <dgm:spPr/>
      <dgm:t>
        <a:bodyPr/>
        <a:lstStyle/>
        <a:p>
          <a:endParaRPr lang="en-IN">
            <a:solidFill>
              <a:schemeClr val="bg1"/>
            </a:solidFill>
          </a:endParaRPr>
        </a:p>
      </dgm:t>
    </dgm:pt>
    <dgm:pt modelId="{B04C9447-B26C-43A0-9478-790DD8796BEC}" type="pres">
      <dgm:prSet presAssocID="{478BD913-544B-4509-8B53-32F07141687A}" presName="Name0" presStyleCnt="0">
        <dgm:presLayoutVars>
          <dgm:dir/>
        </dgm:presLayoutVars>
      </dgm:prSet>
      <dgm:spPr/>
    </dgm:pt>
    <dgm:pt modelId="{44D58170-8AE4-4115-993A-E450E706BF55}" type="pres">
      <dgm:prSet presAssocID="{55295CE0-0545-40CA-81C4-DFDE45E1571B}" presName="withChildren" presStyleCnt="0"/>
      <dgm:spPr/>
    </dgm:pt>
    <dgm:pt modelId="{8B458071-6F58-4E9E-94E1-CBCED8A2AA34}" type="pres">
      <dgm:prSet presAssocID="{55295CE0-0545-40CA-81C4-DFDE45E1571B}" presName="bigCircle" presStyleLbl="vennNode1" presStyleIdx="0" presStyleCnt="2"/>
      <dgm:spPr/>
    </dgm:pt>
    <dgm:pt modelId="{953C6B57-B399-4245-AF39-FD66E6A98B6B}" type="pres">
      <dgm:prSet presAssocID="{55295CE0-0545-40CA-81C4-DFDE45E1571B}" presName="medCircle" presStyleLbl="vennNode1" presStyleIdx="1" presStyleCnt="2"/>
      <dgm:spPr/>
    </dgm:pt>
    <dgm:pt modelId="{90A150DC-8221-4D71-952A-7B669596A446}" type="pres">
      <dgm:prSet presAssocID="{55295CE0-0545-40CA-81C4-DFDE45E1571B}" presName="txLvl1" presStyleLbl="revTx" presStyleIdx="0" presStyleCnt="2"/>
      <dgm:spPr/>
    </dgm:pt>
    <dgm:pt modelId="{CC862E59-F50F-4C8B-A354-81A1F81CCF5C}" type="pres">
      <dgm:prSet presAssocID="{55295CE0-0545-40CA-81C4-DFDE45E1571B}" presName="lin" presStyleCnt="0"/>
      <dgm:spPr/>
    </dgm:pt>
    <dgm:pt modelId="{549BF444-9B7E-47E0-AE0E-7426513D6437}" type="pres">
      <dgm:prSet presAssocID="{04AF6D1E-966B-45D5-99F0-B789D8E7AD32}" presName="txLvl2" presStyleLbl="revTx" presStyleIdx="1" presStyleCnt="2"/>
      <dgm:spPr/>
    </dgm:pt>
  </dgm:ptLst>
  <dgm:cxnLst>
    <dgm:cxn modelId="{8EDA4219-4214-4FBB-9635-E5DC5C28035F}" type="presOf" srcId="{04AF6D1E-966B-45D5-99F0-B789D8E7AD32}" destId="{549BF444-9B7E-47E0-AE0E-7426513D6437}" srcOrd="0" destOrd="0" presId="urn:microsoft.com/office/officeart/2008/layout/VerticalCircleList"/>
    <dgm:cxn modelId="{268C0234-5BB5-4CE7-AAA7-1C42F9710B26}" type="presOf" srcId="{55295CE0-0545-40CA-81C4-DFDE45E1571B}" destId="{90A150DC-8221-4D71-952A-7B669596A446}" srcOrd="0" destOrd="0" presId="urn:microsoft.com/office/officeart/2008/layout/VerticalCircleList"/>
    <dgm:cxn modelId="{DF5542D4-8827-4F0B-9F4C-733ABDF57468}" type="presOf" srcId="{478BD913-544B-4509-8B53-32F07141687A}" destId="{B04C9447-B26C-43A0-9478-790DD8796BEC}" srcOrd="0" destOrd="0" presId="urn:microsoft.com/office/officeart/2008/layout/VerticalCircleList"/>
    <dgm:cxn modelId="{9AD921E4-1145-4A58-8D89-6208472D1D73}" srcId="{478BD913-544B-4509-8B53-32F07141687A}" destId="{55295CE0-0545-40CA-81C4-DFDE45E1571B}" srcOrd="0" destOrd="0" parTransId="{42D92CEA-A484-4FAF-B599-DD6009B5E1D0}" sibTransId="{5D0E9EA9-E684-45DF-8846-C34B28C61058}"/>
    <dgm:cxn modelId="{FF1090F8-3D01-4744-82C2-15CABC3C0276}" srcId="{55295CE0-0545-40CA-81C4-DFDE45E1571B}" destId="{04AF6D1E-966B-45D5-99F0-B789D8E7AD32}" srcOrd="0" destOrd="0" parTransId="{90E62FB0-5821-467E-81EF-7BBC77B6F80B}" sibTransId="{F0AD0E07-099B-4DD3-ABFF-C61A0A681441}"/>
    <dgm:cxn modelId="{0F7D4C0F-F653-46A9-9DC3-FCADFD61A377}" type="presParOf" srcId="{B04C9447-B26C-43A0-9478-790DD8796BEC}" destId="{44D58170-8AE4-4115-993A-E450E706BF55}" srcOrd="0" destOrd="0" presId="urn:microsoft.com/office/officeart/2008/layout/VerticalCircleList"/>
    <dgm:cxn modelId="{C96112B8-6C31-4C10-8045-A697E2B4C1ED}" type="presParOf" srcId="{44D58170-8AE4-4115-993A-E450E706BF55}" destId="{8B458071-6F58-4E9E-94E1-CBCED8A2AA34}" srcOrd="0" destOrd="0" presId="urn:microsoft.com/office/officeart/2008/layout/VerticalCircleList"/>
    <dgm:cxn modelId="{4F1520F0-E169-42DE-BF16-077E01CB38A2}" type="presParOf" srcId="{44D58170-8AE4-4115-993A-E450E706BF55}" destId="{953C6B57-B399-4245-AF39-FD66E6A98B6B}" srcOrd="1" destOrd="0" presId="urn:microsoft.com/office/officeart/2008/layout/VerticalCircleList"/>
    <dgm:cxn modelId="{87B14676-FD1E-43D9-85C5-D03E2C3D0862}" type="presParOf" srcId="{44D58170-8AE4-4115-993A-E450E706BF55}" destId="{90A150DC-8221-4D71-952A-7B669596A446}" srcOrd="2" destOrd="0" presId="urn:microsoft.com/office/officeart/2008/layout/VerticalCircleList"/>
    <dgm:cxn modelId="{3C18A375-3940-432F-9809-65F24D6D3A46}" type="presParOf" srcId="{44D58170-8AE4-4115-993A-E450E706BF55}" destId="{CC862E59-F50F-4C8B-A354-81A1F81CCF5C}" srcOrd="3" destOrd="0" presId="urn:microsoft.com/office/officeart/2008/layout/VerticalCircleList"/>
    <dgm:cxn modelId="{0A3ED687-E391-4B75-9FCA-1A798028CADF}" type="presParOf" srcId="{CC862E59-F50F-4C8B-A354-81A1F81CCF5C}" destId="{549BF444-9B7E-47E0-AE0E-7426513D6437}" srcOrd="0"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B019859-A01A-426D-9844-68F20D78917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IN"/>
        </a:p>
      </dgm:t>
    </dgm:pt>
    <dgm:pt modelId="{ED5433D3-FACE-4DBC-ACBC-E025B6865414}">
      <dgm:prSet phldrT="[Text]"/>
      <dgm:spPr/>
      <dgm:t>
        <a:bodyPr/>
        <a:lstStyle/>
        <a:p>
          <a:r>
            <a:rPr lang="en-IN" dirty="0"/>
            <a:t>FEATURES OF INTERNET COMMERCE</a:t>
          </a:r>
        </a:p>
      </dgm:t>
    </dgm:pt>
    <dgm:pt modelId="{0EB9726F-9CAC-4ABB-9A57-B1A9338D1D57}" type="parTrans" cxnId="{BB388F4E-D8DB-4B9C-BEF3-73E20CEDB7C7}">
      <dgm:prSet/>
      <dgm:spPr/>
      <dgm:t>
        <a:bodyPr/>
        <a:lstStyle/>
        <a:p>
          <a:endParaRPr lang="en-IN"/>
        </a:p>
      </dgm:t>
    </dgm:pt>
    <dgm:pt modelId="{B8F92307-5034-4279-A679-CB18EDFB13FC}" type="sibTrans" cxnId="{BB388F4E-D8DB-4B9C-BEF3-73E20CEDB7C7}">
      <dgm:prSet/>
      <dgm:spPr/>
      <dgm:t>
        <a:bodyPr/>
        <a:lstStyle/>
        <a:p>
          <a:endParaRPr lang="en-IN"/>
        </a:p>
      </dgm:t>
    </dgm:pt>
    <dgm:pt modelId="{2E05AF96-0643-4EF8-AC35-EDC0ED4993F4}">
      <dgm:prSet/>
      <dgm:spPr/>
      <dgm:t>
        <a:bodyPr/>
        <a:lstStyle/>
        <a:p>
          <a:r>
            <a:rPr lang="en-US" dirty="0"/>
            <a:t>The full sales and marketing cycle</a:t>
          </a:r>
          <a:endParaRPr lang="en-IN" dirty="0"/>
        </a:p>
      </dgm:t>
    </dgm:pt>
    <dgm:pt modelId="{1EF2CE9E-ED7B-4A20-A22B-485979E2CBD0}" type="parTrans" cxnId="{DB5492F8-2323-40E3-AFB5-697472A21563}">
      <dgm:prSet/>
      <dgm:spPr/>
      <dgm:t>
        <a:bodyPr/>
        <a:lstStyle/>
        <a:p>
          <a:endParaRPr lang="en-IN"/>
        </a:p>
      </dgm:t>
    </dgm:pt>
    <dgm:pt modelId="{9E680C28-AD9B-442E-B74B-A62EB45B02DD}" type="sibTrans" cxnId="{DB5492F8-2323-40E3-AFB5-697472A21563}">
      <dgm:prSet/>
      <dgm:spPr/>
      <dgm:t>
        <a:bodyPr/>
        <a:lstStyle/>
        <a:p>
          <a:endParaRPr lang="en-IN"/>
        </a:p>
      </dgm:t>
    </dgm:pt>
    <dgm:pt modelId="{7D54418C-E167-4400-8917-7AD19758ED9A}">
      <dgm:prSet/>
      <dgm:spPr/>
      <dgm:t>
        <a:bodyPr/>
        <a:lstStyle/>
        <a:p>
          <a:r>
            <a:rPr lang="en-IN" dirty="0"/>
            <a:t>Identifying new markets</a:t>
          </a:r>
        </a:p>
      </dgm:t>
    </dgm:pt>
    <dgm:pt modelId="{42E1345C-404B-4562-B854-29F18E7FBCC7}" type="parTrans" cxnId="{2968D749-074C-4F82-B900-0B1EF3B97DA2}">
      <dgm:prSet/>
      <dgm:spPr/>
      <dgm:t>
        <a:bodyPr/>
        <a:lstStyle/>
        <a:p>
          <a:endParaRPr lang="en-IN"/>
        </a:p>
      </dgm:t>
    </dgm:pt>
    <dgm:pt modelId="{A9EF6184-BFC9-46DF-A177-183584AED09B}" type="sibTrans" cxnId="{2968D749-074C-4F82-B900-0B1EF3B97DA2}">
      <dgm:prSet/>
      <dgm:spPr/>
      <dgm:t>
        <a:bodyPr/>
        <a:lstStyle/>
        <a:p>
          <a:endParaRPr lang="en-IN"/>
        </a:p>
      </dgm:t>
    </dgm:pt>
    <dgm:pt modelId="{FB3105EE-5BC6-4E97-B06D-FBE7B317D349}">
      <dgm:prSet/>
      <dgm:spPr/>
      <dgm:t>
        <a:bodyPr/>
        <a:lstStyle/>
        <a:p>
          <a:r>
            <a:rPr lang="en-IN" dirty="0"/>
            <a:t>Developing ongoing customer relationships</a:t>
          </a:r>
        </a:p>
      </dgm:t>
    </dgm:pt>
    <dgm:pt modelId="{111EBC48-7EFE-4C9C-BC55-997E5C143934}" type="parTrans" cxnId="{96B02D1C-57C6-4FEE-A0B9-694786500068}">
      <dgm:prSet/>
      <dgm:spPr/>
      <dgm:t>
        <a:bodyPr/>
        <a:lstStyle/>
        <a:p>
          <a:endParaRPr lang="en-IN"/>
        </a:p>
      </dgm:t>
    </dgm:pt>
    <dgm:pt modelId="{E639412E-CF63-44F7-BCAC-0F58AB22B8AD}" type="sibTrans" cxnId="{96B02D1C-57C6-4FEE-A0B9-694786500068}">
      <dgm:prSet/>
      <dgm:spPr/>
      <dgm:t>
        <a:bodyPr/>
        <a:lstStyle/>
        <a:p>
          <a:endParaRPr lang="en-IN"/>
        </a:p>
      </dgm:t>
    </dgm:pt>
    <dgm:pt modelId="{DF925D11-48BA-4910-BB62-661E1BF64B4C}">
      <dgm:prSet/>
      <dgm:spPr/>
      <dgm:t>
        <a:bodyPr/>
        <a:lstStyle/>
        <a:p>
          <a:r>
            <a:rPr lang="en-US" dirty="0"/>
            <a:t>Assisting potential customers with their purchasing decision</a:t>
          </a:r>
          <a:endParaRPr lang="en-IN" dirty="0"/>
        </a:p>
      </dgm:t>
    </dgm:pt>
    <dgm:pt modelId="{D369AD14-5D44-4351-AFC3-F083CD40D95B}" type="parTrans" cxnId="{42ADA592-1096-4C9E-8BF5-D71AAC641231}">
      <dgm:prSet/>
      <dgm:spPr/>
      <dgm:t>
        <a:bodyPr/>
        <a:lstStyle/>
        <a:p>
          <a:endParaRPr lang="en-IN"/>
        </a:p>
      </dgm:t>
    </dgm:pt>
    <dgm:pt modelId="{7FD5FDAA-925C-4A60-AD3E-1314D0CB9605}" type="sibTrans" cxnId="{42ADA592-1096-4C9E-8BF5-D71AAC641231}">
      <dgm:prSet/>
      <dgm:spPr/>
      <dgm:t>
        <a:bodyPr/>
        <a:lstStyle/>
        <a:p>
          <a:endParaRPr lang="en-IN"/>
        </a:p>
      </dgm:t>
    </dgm:pt>
    <dgm:pt modelId="{5123AF0E-94D3-4A36-8500-BEC80BC14468}">
      <dgm:prSet/>
      <dgm:spPr/>
      <dgm:t>
        <a:bodyPr/>
        <a:lstStyle/>
        <a:p>
          <a:r>
            <a:rPr lang="en-US" dirty="0"/>
            <a:t>Providing round-the-clock points of sale</a:t>
          </a:r>
          <a:endParaRPr lang="en-IN" dirty="0"/>
        </a:p>
      </dgm:t>
    </dgm:pt>
    <dgm:pt modelId="{60007BEE-0B00-4A95-BD0A-BBD04541A6E7}" type="parTrans" cxnId="{95B7D5B3-4A7C-4457-9F58-D91DFA4798EF}">
      <dgm:prSet/>
      <dgm:spPr/>
      <dgm:t>
        <a:bodyPr/>
        <a:lstStyle/>
        <a:p>
          <a:endParaRPr lang="en-IN"/>
        </a:p>
      </dgm:t>
    </dgm:pt>
    <dgm:pt modelId="{76E1A142-E282-48DE-BF0C-6DE38D82365C}" type="sibTrans" cxnId="{95B7D5B3-4A7C-4457-9F58-D91DFA4798EF}">
      <dgm:prSet/>
      <dgm:spPr/>
      <dgm:t>
        <a:bodyPr/>
        <a:lstStyle/>
        <a:p>
          <a:endParaRPr lang="en-IN"/>
        </a:p>
      </dgm:t>
    </dgm:pt>
    <dgm:pt modelId="{786DCDC1-A7BD-4DE8-876E-82DA83810502}">
      <dgm:prSet/>
      <dgm:spPr/>
      <dgm:t>
        <a:bodyPr/>
        <a:lstStyle/>
        <a:p>
          <a:r>
            <a:rPr lang="en-IN" dirty="0"/>
            <a:t>Supply Chain Management</a:t>
          </a:r>
        </a:p>
      </dgm:t>
    </dgm:pt>
    <dgm:pt modelId="{681FF71C-C725-48C7-8449-A58F2800DEE6}" type="parTrans" cxnId="{4060FF88-CC65-49DF-B738-8E384CF7624C}">
      <dgm:prSet/>
      <dgm:spPr/>
      <dgm:t>
        <a:bodyPr/>
        <a:lstStyle/>
        <a:p>
          <a:endParaRPr lang="en-IN"/>
        </a:p>
      </dgm:t>
    </dgm:pt>
    <dgm:pt modelId="{4CBE5143-41F8-4C06-A4FA-8FE147C970DA}" type="sibTrans" cxnId="{4060FF88-CC65-49DF-B738-8E384CF7624C}">
      <dgm:prSet/>
      <dgm:spPr/>
      <dgm:t>
        <a:bodyPr/>
        <a:lstStyle/>
        <a:p>
          <a:endParaRPr lang="en-IN"/>
        </a:p>
      </dgm:t>
    </dgm:pt>
    <dgm:pt modelId="{AF81DE8E-E620-4CAE-A048-D004CC6FB531}">
      <dgm:prSet/>
      <dgm:spPr/>
      <dgm:t>
        <a:bodyPr/>
        <a:lstStyle/>
        <a:p>
          <a:r>
            <a:rPr lang="en-IN" dirty="0"/>
            <a:t>Ongoing Customer Support</a:t>
          </a:r>
        </a:p>
      </dgm:t>
    </dgm:pt>
    <dgm:pt modelId="{3CE33165-F780-44AA-92A8-F46D3E7F78F8}" type="parTrans" cxnId="{4DD930CD-06C4-4CDF-9FAB-EA41E433B8FB}">
      <dgm:prSet/>
      <dgm:spPr/>
      <dgm:t>
        <a:bodyPr/>
        <a:lstStyle/>
        <a:p>
          <a:endParaRPr lang="en-IN"/>
        </a:p>
      </dgm:t>
    </dgm:pt>
    <dgm:pt modelId="{D2AA106E-8945-4CEF-9121-91588A87DD99}" type="sibTrans" cxnId="{4DD930CD-06C4-4CDF-9FAB-EA41E433B8FB}">
      <dgm:prSet/>
      <dgm:spPr/>
      <dgm:t>
        <a:bodyPr/>
        <a:lstStyle/>
        <a:p>
          <a:endParaRPr lang="en-IN"/>
        </a:p>
      </dgm:t>
    </dgm:pt>
    <dgm:pt modelId="{54BD565E-7C62-4D03-B73D-50228889C3F4}" type="pres">
      <dgm:prSet presAssocID="{FB019859-A01A-426D-9844-68F20D789172}" presName="cycle" presStyleCnt="0">
        <dgm:presLayoutVars>
          <dgm:chMax val="1"/>
          <dgm:dir/>
          <dgm:animLvl val="ctr"/>
          <dgm:resizeHandles val="exact"/>
        </dgm:presLayoutVars>
      </dgm:prSet>
      <dgm:spPr/>
    </dgm:pt>
    <dgm:pt modelId="{89C491D9-D12D-4A82-8C56-5C7F9CA6E73C}" type="pres">
      <dgm:prSet presAssocID="{ED5433D3-FACE-4DBC-ACBC-E025B6865414}" presName="centerShape" presStyleLbl="node0" presStyleIdx="0" presStyleCnt="1"/>
      <dgm:spPr/>
    </dgm:pt>
    <dgm:pt modelId="{190ED4B8-607C-4C15-8A23-7CD0B44ABD68}" type="pres">
      <dgm:prSet presAssocID="{1EF2CE9E-ED7B-4A20-A22B-485979E2CBD0}" presName="parTrans" presStyleLbl="bgSibTrans2D1" presStyleIdx="0" presStyleCnt="7"/>
      <dgm:spPr/>
    </dgm:pt>
    <dgm:pt modelId="{5A54FB00-6B00-4C52-8BA0-A2AFC45BD146}" type="pres">
      <dgm:prSet presAssocID="{2E05AF96-0643-4EF8-AC35-EDC0ED4993F4}" presName="node" presStyleLbl="node1" presStyleIdx="0" presStyleCnt="7">
        <dgm:presLayoutVars>
          <dgm:bulletEnabled val="1"/>
        </dgm:presLayoutVars>
      </dgm:prSet>
      <dgm:spPr/>
    </dgm:pt>
    <dgm:pt modelId="{E482CEB0-01FC-4FAE-80D9-1206B357B388}" type="pres">
      <dgm:prSet presAssocID="{42E1345C-404B-4562-B854-29F18E7FBCC7}" presName="parTrans" presStyleLbl="bgSibTrans2D1" presStyleIdx="1" presStyleCnt="7"/>
      <dgm:spPr/>
    </dgm:pt>
    <dgm:pt modelId="{88347F79-41BA-49C4-91B8-4F509E794ECD}" type="pres">
      <dgm:prSet presAssocID="{7D54418C-E167-4400-8917-7AD19758ED9A}" presName="node" presStyleLbl="node1" presStyleIdx="1" presStyleCnt="7">
        <dgm:presLayoutVars>
          <dgm:bulletEnabled val="1"/>
        </dgm:presLayoutVars>
      </dgm:prSet>
      <dgm:spPr/>
    </dgm:pt>
    <dgm:pt modelId="{9566BF15-5D7B-4FB8-81D5-6A6AF354F273}" type="pres">
      <dgm:prSet presAssocID="{111EBC48-7EFE-4C9C-BC55-997E5C143934}" presName="parTrans" presStyleLbl="bgSibTrans2D1" presStyleIdx="2" presStyleCnt="7"/>
      <dgm:spPr/>
    </dgm:pt>
    <dgm:pt modelId="{06ACE031-6DAE-4AB7-92DB-81C1D6D4E2A3}" type="pres">
      <dgm:prSet presAssocID="{FB3105EE-5BC6-4E97-B06D-FBE7B317D349}" presName="node" presStyleLbl="node1" presStyleIdx="2" presStyleCnt="7">
        <dgm:presLayoutVars>
          <dgm:bulletEnabled val="1"/>
        </dgm:presLayoutVars>
      </dgm:prSet>
      <dgm:spPr/>
    </dgm:pt>
    <dgm:pt modelId="{45D2F1A5-A08A-4235-BDE1-6C5A9C0521E9}" type="pres">
      <dgm:prSet presAssocID="{D369AD14-5D44-4351-AFC3-F083CD40D95B}" presName="parTrans" presStyleLbl="bgSibTrans2D1" presStyleIdx="3" presStyleCnt="7"/>
      <dgm:spPr/>
    </dgm:pt>
    <dgm:pt modelId="{5641433D-39A1-49D3-825B-E47433E2E8FE}" type="pres">
      <dgm:prSet presAssocID="{DF925D11-48BA-4910-BB62-661E1BF64B4C}" presName="node" presStyleLbl="node1" presStyleIdx="3" presStyleCnt="7">
        <dgm:presLayoutVars>
          <dgm:bulletEnabled val="1"/>
        </dgm:presLayoutVars>
      </dgm:prSet>
      <dgm:spPr/>
    </dgm:pt>
    <dgm:pt modelId="{31647B28-0958-4536-A804-AE5A86AB9BD6}" type="pres">
      <dgm:prSet presAssocID="{60007BEE-0B00-4A95-BD0A-BBD04541A6E7}" presName="parTrans" presStyleLbl="bgSibTrans2D1" presStyleIdx="4" presStyleCnt="7"/>
      <dgm:spPr/>
    </dgm:pt>
    <dgm:pt modelId="{0D02B139-C020-4017-BAAE-829ADDFB5DBF}" type="pres">
      <dgm:prSet presAssocID="{5123AF0E-94D3-4A36-8500-BEC80BC14468}" presName="node" presStyleLbl="node1" presStyleIdx="4" presStyleCnt="7">
        <dgm:presLayoutVars>
          <dgm:bulletEnabled val="1"/>
        </dgm:presLayoutVars>
      </dgm:prSet>
      <dgm:spPr/>
    </dgm:pt>
    <dgm:pt modelId="{937A6E1B-4033-4895-A66C-9DE384289F4F}" type="pres">
      <dgm:prSet presAssocID="{681FF71C-C725-48C7-8449-A58F2800DEE6}" presName="parTrans" presStyleLbl="bgSibTrans2D1" presStyleIdx="5" presStyleCnt="7"/>
      <dgm:spPr/>
    </dgm:pt>
    <dgm:pt modelId="{8006EE61-E07A-45DA-A9EF-2B9A23AC53A9}" type="pres">
      <dgm:prSet presAssocID="{786DCDC1-A7BD-4DE8-876E-82DA83810502}" presName="node" presStyleLbl="node1" presStyleIdx="5" presStyleCnt="7">
        <dgm:presLayoutVars>
          <dgm:bulletEnabled val="1"/>
        </dgm:presLayoutVars>
      </dgm:prSet>
      <dgm:spPr/>
    </dgm:pt>
    <dgm:pt modelId="{9C119567-F5E6-4053-9CC3-14EFC98FCE25}" type="pres">
      <dgm:prSet presAssocID="{3CE33165-F780-44AA-92A8-F46D3E7F78F8}" presName="parTrans" presStyleLbl="bgSibTrans2D1" presStyleIdx="6" presStyleCnt="7"/>
      <dgm:spPr/>
    </dgm:pt>
    <dgm:pt modelId="{59D8CC63-3062-427D-A1E3-43C56CF2DD0E}" type="pres">
      <dgm:prSet presAssocID="{AF81DE8E-E620-4CAE-A048-D004CC6FB531}" presName="node" presStyleLbl="node1" presStyleIdx="6" presStyleCnt="7">
        <dgm:presLayoutVars>
          <dgm:bulletEnabled val="1"/>
        </dgm:presLayoutVars>
      </dgm:prSet>
      <dgm:spPr/>
    </dgm:pt>
  </dgm:ptLst>
  <dgm:cxnLst>
    <dgm:cxn modelId="{91479A02-1D7E-4630-8CD7-D0082DDBC429}" type="presOf" srcId="{60007BEE-0B00-4A95-BD0A-BBD04541A6E7}" destId="{31647B28-0958-4536-A804-AE5A86AB9BD6}" srcOrd="0" destOrd="0" presId="urn:microsoft.com/office/officeart/2005/8/layout/radial4"/>
    <dgm:cxn modelId="{803EA404-6305-416D-A2B0-F11AD2101054}" type="presOf" srcId="{1EF2CE9E-ED7B-4A20-A22B-485979E2CBD0}" destId="{190ED4B8-607C-4C15-8A23-7CD0B44ABD68}" srcOrd="0" destOrd="0" presId="urn:microsoft.com/office/officeart/2005/8/layout/radial4"/>
    <dgm:cxn modelId="{9CFAC919-953C-4C1B-931C-580E2EE5CFEF}" type="presOf" srcId="{111EBC48-7EFE-4C9C-BC55-997E5C143934}" destId="{9566BF15-5D7B-4FB8-81D5-6A6AF354F273}" srcOrd="0" destOrd="0" presId="urn:microsoft.com/office/officeart/2005/8/layout/radial4"/>
    <dgm:cxn modelId="{C1CEBB1A-46E6-4D39-9D22-3AD4FEC30E3B}" type="presOf" srcId="{ED5433D3-FACE-4DBC-ACBC-E025B6865414}" destId="{89C491D9-D12D-4A82-8C56-5C7F9CA6E73C}" srcOrd="0" destOrd="0" presId="urn:microsoft.com/office/officeart/2005/8/layout/radial4"/>
    <dgm:cxn modelId="{96B02D1C-57C6-4FEE-A0B9-694786500068}" srcId="{ED5433D3-FACE-4DBC-ACBC-E025B6865414}" destId="{FB3105EE-5BC6-4E97-B06D-FBE7B317D349}" srcOrd="2" destOrd="0" parTransId="{111EBC48-7EFE-4C9C-BC55-997E5C143934}" sibTransId="{E639412E-CF63-44F7-BCAC-0F58AB22B8AD}"/>
    <dgm:cxn modelId="{9BEB6621-801C-4A93-8B5D-C240BA1E77D6}" type="presOf" srcId="{AF81DE8E-E620-4CAE-A048-D004CC6FB531}" destId="{59D8CC63-3062-427D-A1E3-43C56CF2DD0E}" srcOrd="0" destOrd="0" presId="urn:microsoft.com/office/officeart/2005/8/layout/radial4"/>
    <dgm:cxn modelId="{F3BC0A40-4413-411F-97F8-1201CEB9E70B}" type="presOf" srcId="{5123AF0E-94D3-4A36-8500-BEC80BC14468}" destId="{0D02B139-C020-4017-BAAE-829ADDFB5DBF}" srcOrd="0" destOrd="0" presId="urn:microsoft.com/office/officeart/2005/8/layout/radial4"/>
    <dgm:cxn modelId="{2968D749-074C-4F82-B900-0B1EF3B97DA2}" srcId="{ED5433D3-FACE-4DBC-ACBC-E025B6865414}" destId="{7D54418C-E167-4400-8917-7AD19758ED9A}" srcOrd="1" destOrd="0" parTransId="{42E1345C-404B-4562-B854-29F18E7FBCC7}" sibTransId="{A9EF6184-BFC9-46DF-A177-183584AED09B}"/>
    <dgm:cxn modelId="{FB5DE149-D600-482F-A45A-723780CF09FE}" type="presOf" srcId="{FB3105EE-5BC6-4E97-B06D-FBE7B317D349}" destId="{06ACE031-6DAE-4AB7-92DB-81C1D6D4E2A3}" srcOrd="0" destOrd="0" presId="urn:microsoft.com/office/officeart/2005/8/layout/radial4"/>
    <dgm:cxn modelId="{BB388F4E-D8DB-4B9C-BEF3-73E20CEDB7C7}" srcId="{FB019859-A01A-426D-9844-68F20D789172}" destId="{ED5433D3-FACE-4DBC-ACBC-E025B6865414}" srcOrd="0" destOrd="0" parTransId="{0EB9726F-9CAC-4ABB-9A57-B1A9338D1D57}" sibTransId="{B8F92307-5034-4279-A679-CB18EDFB13FC}"/>
    <dgm:cxn modelId="{757F6952-3D12-442D-8B76-821A95F7B770}" type="presOf" srcId="{FB019859-A01A-426D-9844-68F20D789172}" destId="{54BD565E-7C62-4D03-B73D-50228889C3F4}" srcOrd="0" destOrd="0" presId="urn:microsoft.com/office/officeart/2005/8/layout/radial4"/>
    <dgm:cxn modelId="{9B8D2276-42EB-4144-BA6A-3AC1C6D7649C}" type="presOf" srcId="{3CE33165-F780-44AA-92A8-F46D3E7F78F8}" destId="{9C119567-F5E6-4053-9CC3-14EFC98FCE25}" srcOrd="0" destOrd="0" presId="urn:microsoft.com/office/officeart/2005/8/layout/radial4"/>
    <dgm:cxn modelId="{6E1FA659-EBA5-4766-9B81-6A5855C6A6FB}" type="presOf" srcId="{681FF71C-C725-48C7-8449-A58F2800DEE6}" destId="{937A6E1B-4033-4895-A66C-9DE384289F4F}" srcOrd="0" destOrd="0" presId="urn:microsoft.com/office/officeart/2005/8/layout/radial4"/>
    <dgm:cxn modelId="{4060FF88-CC65-49DF-B738-8E384CF7624C}" srcId="{ED5433D3-FACE-4DBC-ACBC-E025B6865414}" destId="{786DCDC1-A7BD-4DE8-876E-82DA83810502}" srcOrd="5" destOrd="0" parTransId="{681FF71C-C725-48C7-8449-A58F2800DEE6}" sibTransId="{4CBE5143-41F8-4C06-A4FA-8FE147C970DA}"/>
    <dgm:cxn modelId="{42ADA592-1096-4C9E-8BF5-D71AAC641231}" srcId="{ED5433D3-FACE-4DBC-ACBC-E025B6865414}" destId="{DF925D11-48BA-4910-BB62-661E1BF64B4C}" srcOrd="3" destOrd="0" parTransId="{D369AD14-5D44-4351-AFC3-F083CD40D95B}" sibTransId="{7FD5FDAA-925C-4A60-AD3E-1314D0CB9605}"/>
    <dgm:cxn modelId="{D526849A-06A1-4FE1-9FC7-709E02CCD4B8}" type="presOf" srcId="{7D54418C-E167-4400-8917-7AD19758ED9A}" destId="{88347F79-41BA-49C4-91B8-4F509E794ECD}" srcOrd="0" destOrd="0" presId="urn:microsoft.com/office/officeart/2005/8/layout/radial4"/>
    <dgm:cxn modelId="{2EE8CE9D-0C2C-480B-9261-6546F94B1CBF}" type="presOf" srcId="{2E05AF96-0643-4EF8-AC35-EDC0ED4993F4}" destId="{5A54FB00-6B00-4C52-8BA0-A2AFC45BD146}" srcOrd="0" destOrd="0" presId="urn:microsoft.com/office/officeart/2005/8/layout/radial4"/>
    <dgm:cxn modelId="{293A21A3-3E24-453B-AC9C-FD27F918D6F3}" type="presOf" srcId="{D369AD14-5D44-4351-AFC3-F083CD40D95B}" destId="{45D2F1A5-A08A-4235-BDE1-6C5A9C0521E9}" srcOrd="0" destOrd="0" presId="urn:microsoft.com/office/officeart/2005/8/layout/radial4"/>
    <dgm:cxn modelId="{95B7D5B3-4A7C-4457-9F58-D91DFA4798EF}" srcId="{ED5433D3-FACE-4DBC-ACBC-E025B6865414}" destId="{5123AF0E-94D3-4A36-8500-BEC80BC14468}" srcOrd="4" destOrd="0" parTransId="{60007BEE-0B00-4A95-BD0A-BBD04541A6E7}" sibTransId="{76E1A142-E282-48DE-BF0C-6DE38D82365C}"/>
    <dgm:cxn modelId="{C20BEEB3-3B3E-41B3-91BD-D8553EFD19D2}" type="presOf" srcId="{DF925D11-48BA-4910-BB62-661E1BF64B4C}" destId="{5641433D-39A1-49D3-825B-E47433E2E8FE}" srcOrd="0" destOrd="0" presId="urn:microsoft.com/office/officeart/2005/8/layout/radial4"/>
    <dgm:cxn modelId="{134F9EC6-7F7A-46FD-887E-732DC8E4BA53}" type="presOf" srcId="{786DCDC1-A7BD-4DE8-876E-82DA83810502}" destId="{8006EE61-E07A-45DA-A9EF-2B9A23AC53A9}" srcOrd="0" destOrd="0" presId="urn:microsoft.com/office/officeart/2005/8/layout/radial4"/>
    <dgm:cxn modelId="{4DD930CD-06C4-4CDF-9FAB-EA41E433B8FB}" srcId="{ED5433D3-FACE-4DBC-ACBC-E025B6865414}" destId="{AF81DE8E-E620-4CAE-A048-D004CC6FB531}" srcOrd="6" destOrd="0" parTransId="{3CE33165-F780-44AA-92A8-F46D3E7F78F8}" sibTransId="{D2AA106E-8945-4CEF-9121-91588A87DD99}"/>
    <dgm:cxn modelId="{DB5492F8-2323-40E3-AFB5-697472A21563}" srcId="{ED5433D3-FACE-4DBC-ACBC-E025B6865414}" destId="{2E05AF96-0643-4EF8-AC35-EDC0ED4993F4}" srcOrd="0" destOrd="0" parTransId="{1EF2CE9E-ED7B-4A20-A22B-485979E2CBD0}" sibTransId="{9E680C28-AD9B-442E-B74B-A62EB45B02DD}"/>
    <dgm:cxn modelId="{301888FE-D684-49E7-9FFB-4AC42239B514}" type="presOf" srcId="{42E1345C-404B-4562-B854-29F18E7FBCC7}" destId="{E482CEB0-01FC-4FAE-80D9-1206B357B388}" srcOrd="0" destOrd="0" presId="urn:microsoft.com/office/officeart/2005/8/layout/radial4"/>
    <dgm:cxn modelId="{26037F06-17FB-4EF7-8A6A-75917AC4D7E3}" type="presParOf" srcId="{54BD565E-7C62-4D03-B73D-50228889C3F4}" destId="{89C491D9-D12D-4A82-8C56-5C7F9CA6E73C}" srcOrd="0" destOrd="0" presId="urn:microsoft.com/office/officeart/2005/8/layout/radial4"/>
    <dgm:cxn modelId="{C8F6CB30-128F-429C-89B6-FC7BAE3724DF}" type="presParOf" srcId="{54BD565E-7C62-4D03-B73D-50228889C3F4}" destId="{190ED4B8-607C-4C15-8A23-7CD0B44ABD68}" srcOrd="1" destOrd="0" presId="urn:microsoft.com/office/officeart/2005/8/layout/radial4"/>
    <dgm:cxn modelId="{24A02D46-F430-475B-8F36-D7813D49B8A0}" type="presParOf" srcId="{54BD565E-7C62-4D03-B73D-50228889C3F4}" destId="{5A54FB00-6B00-4C52-8BA0-A2AFC45BD146}" srcOrd="2" destOrd="0" presId="urn:microsoft.com/office/officeart/2005/8/layout/radial4"/>
    <dgm:cxn modelId="{7B33EE35-CD30-4596-9064-041679B4AE48}" type="presParOf" srcId="{54BD565E-7C62-4D03-B73D-50228889C3F4}" destId="{E482CEB0-01FC-4FAE-80D9-1206B357B388}" srcOrd="3" destOrd="0" presId="urn:microsoft.com/office/officeart/2005/8/layout/radial4"/>
    <dgm:cxn modelId="{221C4E01-1881-4836-8FE4-8C0D8962F4E2}" type="presParOf" srcId="{54BD565E-7C62-4D03-B73D-50228889C3F4}" destId="{88347F79-41BA-49C4-91B8-4F509E794ECD}" srcOrd="4" destOrd="0" presId="urn:microsoft.com/office/officeart/2005/8/layout/radial4"/>
    <dgm:cxn modelId="{7C6D2F73-930A-4F08-9BB8-97C06F886DB2}" type="presParOf" srcId="{54BD565E-7C62-4D03-B73D-50228889C3F4}" destId="{9566BF15-5D7B-4FB8-81D5-6A6AF354F273}" srcOrd="5" destOrd="0" presId="urn:microsoft.com/office/officeart/2005/8/layout/radial4"/>
    <dgm:cxn modelId="{C1895E97-9092-48DA-BCE2-4E3566EEF1EA}" type="presParOf" srcId="{54BD565E-7C62-4D03-B73D-50228889C3F4}" destId="{06ACE031-6DAE-4AB7-92DB-81C1D6D4E2A3}" srcOrd="6" destOrd="0" presId="urn:microsoft.com/office/officeart/2005/8/layout/radial4"/>
    <dgm:cxn modelId="{B828AC06-4E43-4D27-BDD0-77D90DC89211}" type="presParOf" srcId="{54BD565E-7C62-4D03-B73D-50228889C3F4}" destId="{45D2F1A5-A08A-4235-BDE1-6C5A9C0521E9}" srcOrd="7" destOrd="0" presId="urn:microsoft.com/office/officeart/2005/8/layout/radial4"/>
    <dgm:cxn modelId="{488E2BD7-C816-4F9E-92A4-AB659EBE2322}" type="presParOf" srcId="{54BD565E-7C62-4D03-B73D-50228889C3F4}" destId="{5641433D-39A1-49D3-825B-E47433E2E8FE}" srcOrd="8" destOrd="0" presId="urn:microsoft.com/office/officeart/2005/8/layout/radial4"/>
    <dgm:cxn modelId="{AEB9CEDB-2A2A-4719-83F3-43E56D480267}" type="presParOf" srcId="{54BD565E-7C62-4D03-B73D-50228889C3F4}" destId="{31647B28-0958-4536-A804-AE5A86AB9BD6}" srcOrd="9" destOrd="0" presId="urn:microsoft.com/office/officeart/2005/8/layout/radial4"/>
    <dgm:cxn modelId="{31411B53-8F56-4B93-9327-BEE257A24353}" type="presParOf" srcId="{54BD565E-7C62-4D03-B73D-50228889C3F4}" destId="{0D02B139-C020-4017-BAAE-829ADDFB5DBF}" srcOrd="10" destOrd="0" presId="urn:microsoft.com/office/officeart/2005/8/layout/radial4"/>
    <dgm:cxn modelId="{ACD877B6-F034-42B2-8964-397DFABB4886}" type="presParOf" srcId="{54BD565E-7C62-4D03-B73D-50228889C3F4}" destId="{937A6E1B-4033-4895-A66C-9DE384289F4F}" srcOrd="11" destOrd="0" presId="urn:microsoft.com/office/officeart/2005/8/layout/radial4"/>
    <dgm:cxn modelId="{96DE4AC4-44E2-4EC2-B1C4-26F753A8DBA5}" type="presParOf" srcId="{54BD565E-7C62-4D03-B73D-50228889C3F4}" destId="{8006EE61-E07A-45DA-A9EF-2B9A23AC53A9}" srcOrd="12" destOrd="0" presId="urn:microsoft.com/office/officeart/2005/8/layout/radial4"/>
    <dgm:cxn modelId="{933C61C3-C8AD-4E95-92CA-760ED199426F}" type="presParOf" srcId="{54BD565E-7C62-4D03-B73D-50228889C3F4}" destId="{9C119567-F5E6-4053-9CC3-14EFC98FCE25}" srcOrd="13" destOrd="0" presId="urn:microsoft.com/office/officeart/2005/8/layout/radial4"/>
    <dgm:cxn modelId="{EB419ED9-CEEA-4B68-BBDB-9218AAE2A833}" type="presParOf" srcId="{54BD565E-7C62-4D03-B73D-50228889C3F4}" destId="{59D8CC63-3062-427D-A1E3-43C56CF2DD0E}" srcOrd="1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26B47C4-1B33-412E-8643-7ADD1E8ADA97}"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A33CE991-3912-4D18-B519-1BDF55D84EEB}">
      <dgm:prSet phldrT="[Text]"/>
      <dgm:spPr/>
      <dgm:t>
        <a:bodyPr/>
        <a:lstStyle/>
        <a:p>
          <a:r>
            <a:rPr lang="en-IN" dirty="0"/>
            <a:t>STAGES OF INTERNET COMMERCE</a:t>
          </a:r>
        </a:p>
      </dgm:t>
    </dgm:pt>
    <dgm:pt modelId="{7DCD99CA-88B0-404D-858D-DC2CFEC14C40}" type="parTrans" cxnId="{356BB970-589B-450B-93FD-35F54C5E8E2B}">
      <dgm:prSet/>
      <dgm:spPr/>
      <dgm:t>
        <a:bodyPr/>
        <a:lstStyle/>
        <a:p>
          <a:endParaRPr lang="en-IN"/>
        </a:p>
      </dgm:t>
    </dgm:pt>
    <dgm:pt modelId="{E16A9769-15E4-4403-8112-1C44C706CA57}" type="sibTrans" cxnId="{356BB970-589B-450B-93FD-35F54C5E8E2B}">
      <dgm:prSet/>
      <dgm:spPr/>
      <dgm:t>
        <a:bodyPr/>
        <a:lstStyle/>
        <a:p>
          <a:endParaRPr lang="en-IN"/>
        </a:p>
      </dgm:t>
    </dgm:pt>
    <dgm:pt modelId="{0371237E-8E18-447C-846E-569F507191FA}">
      <dgm:prSet custT="1"/>
      <dgm:spPr/>
      <dgm:t>
        <a:bodyPr/>
        <a:lstStyle/>
        <a:p>
          <a:r>
            <a:rPr lang="en-US" sz="2000" dirty="0"/>
            <a:t>The World-Wide Web as an online product catalogue</a:t>
          </a:r>
          <a:endParaRPr lang="en-IN" sz="2000" dirty="0"/>
        </a:p>
      </dgm:t>
    </dgm:pt>
    <dgm:pt modelId="{99B8920A-F4E6-4AE2-9E95-71AD5610F709}" type="parTrans" cxnId="{FB078091-6F46-4026-9139-77E4531D6FE5}">
      <dgm:prSet/>
      <dgm:spPr/>
      <dgm:t>
        <a:bodyPr/>
        <a:lstStyle/>
        <a:p>
          <a:endParaRPr lang="en-IN"/>
        </a:p>
      </dgm:t>
    </dgm:pt>
    <dgm:pt modelId="{6F5AE9AB-DF8A-457C-B777-13EB425BB315}" type="sibTrans" cxnId="{FB078091-6F46-4026-9139-77E4531D6FE5}">
      <dgm:prSet/>
      <dgm:spPr/>
      <dgm:t>
        <a:bodyPr/>
        <a:lstStyle/>
        <a:p>
          <a:endParaRPr lang="en-IN"/>
        </a:p>
      </dgm:t>
    </dgm:pt>
    <dgm:pt modelId="{05BAA0A8-3ECD-4AF7-B280-27A81387EFAE}">
      <dgm:prSet custT="1"/>
      <dgm:spPr/>
      <dgm:t>
        <a:bodyPr/>
        <a:lstStyle/>
        <a:p>
          <a:r>
            <a:rPr lang="en-US" sz="2000" dirty="0"/>
            <a:t>Pre-sales support through electronic mail</a:t>
          </a:r>
          <a:endParaRPr lang="en-IN" sz="2000" dirty="0"/>
        </a:p>
      </dgm:t>
    </dgm:pt>
    <dgm:pt modelId="{074E590A-0F97-4AF6-AFB6-22E5E21ACA03}" type="parTrans" cxnId="{EC35E011-61F2-40E0-92E5-D41FCEB381A0}">
      <dgm:prSet/>
      <dgm:spPr/>
      <dgm:t>
        <a:bodyPr/>
        <a:lstStyle/>
        <a:p>
          <a:endParaRPr lang="en-IN"/>
        </a:p>
      </dgm:t>
    </dgm:pt>
    <dgm:pt modelId="{62C8F95C-1B8F-40EC-B1EF-67A4B7B3AC77}" type="sibTrans" cxnId="{EC35E011-61F2-40E0-92E5-D41FCEB381A0}">
      <dgm:prSet/>
      <dgm:spPr/>
      <dgm:t>
        <a:bodyPr/>
        <a:lstStyle/>
        <a:p>
          <a:endParaRPr lang="en-IN"/>
        </a:p>
      </dgm:t>
    </dgm:pt>
    <dgm:pt modelId="{A491EBC3-481F-4CF5-BFDE-29B3EA42C409}">
      <dgm:prSet custT="1"/>
      <dgm:spPr/>
      <dgm:t>
        <a:bodyPr/>
        <a:lstStyle/>
        <a:p>
          <a:r>
            <a:rPr lang="en-US" sz="2000" dirty="0"/>
            <a:t>Full transaction processing for placing orders</a:t>
          </a:r>
          <a:endParaRPr lang="en-IN" sz="2000" dirty="0"/>
        </a:p>
      </dgm:t>
    </dgm:pt>
    <dgm:pt modelId="{B847B674-0773-4482-BE03-91DB94E4365A}" type="parTrans" cxnId="{A6A856E9-082B-4CFD-AF29-B8DC7AA76600}">
      <dgm:prSet/>
      <dgm:spPr/>
      <dgm:t>
        <a:bodyPr/>
        <a:lstStyle/>
        <a:p>
          <a:endParaRPr lang="en-IN"/>
        </a:p>
      </dgm:t>
    </dgm:pt>
    <dgm:pt modelId="{F08BF5F5-04FF-4816-B90B-2F565BEE9F49}" type="sibTrans" cxnId="{A6A856E9-082B-4CFD-AF29-B8DC7AA76600}">
      <dgm:prSet/>
      <dgm:spPr/>
      <dgm:t>
        <a:bodyPr/>
        <a:lstStyle/>
        <a:p>
          <a:endParaRPr lang="en-IN"/>
        </a:p>
      </dgm:t>
    </dgm:pt>
    <dgm:pt modelId="{709EA816-928D-46B3-AD04-4BEBDAC7EF20}">
      <dgm:prSet custT="1"/>
      <dgm:spPr/>
      <dgm:t>
        <a:bodyPr/>
        <a:lstStyle/>
        <a:p>
          <a:r>
            <a:rPr lang="en-US" sz="2000" dirty="0"/>
            <a:t>Delivery of product or product update information</a:t>
          </a:r>
          <a:endParaRPr lang="en-IN" sz="2000" dirty="0"/>
        </a:p>
      </dgm:t>
    </dgm:pt>
    <dgm:pt modelId="{26507D1B-CD40-4A9C-9AF8-B2FD82240E3F}" type="parTrans" cxnId="{A01F5C66-CA5D-4632-953A-5001B26C991E}">
      <dgm:prSet/>
      <dgm:spPr/>
      <dgm:t>
        <a:bodyPr/>
        <a:lstStyle/>
        <a:p>
          <a:endParaRPr lang="en-IN"/>
        </a:p>
      </dgm:t>
    </dgm:pt>
    <dgm:pt modelId="{46256256-D81F-4916-A883-6C0B3A77FAC1}" type="sibTrans" cxnId="{A01F5C66-CA5D-4632-953A-5001B26C991E}">
      <dgm:prSet/>
      <dgm:spPr/>
      <dgm:t>
        <a:bodyPr/>
        <a:lstStyle/>
        <a:p>
          <a:endParaRPr lang="en-IN"/>
        </a:p>
      </dgm:t>
    </dgm:pt>
    <dgm:pt modelId="{C65E6CDA-5830-4944-9589-B9B5CA20D007}">
      <dgm:prSet custT="1"/>
      <dgm:spPr/>
      <dgm:t>
        <a:bodyPr/>
        <a:lstStyle/>
        <a:p>
          <a:r>
            <a:rPr lang="en-US" sz="2000" dirty="0"/>
            <a:t>Collecting details of prospective customers' interests</a:t>
          </a:r>
          <a:endParaRPr lang="en-IN" sz="2000" dirty="0"/>
        </a:p>
      </dgm:t>
    </dgm:pt>
    <dgm:pt modelId="{40678AE7-03DC-4F0F-92D3-3092DBB8E0B2}" type="parTrans" cxnId="{63788303-338D-49EC-9BFA-BDA830F54F96}">
      <dgm:prSet/>
      <dgm:spPr/>
      <dgm:t>
        <a:bodyPr/>
        <a:lstStyle/>
        <a:p>
          <a:endParaRPr lang="en-IN"/>
        </a:p>
      </dgm:t>
    </dgm:pt>
    <dgm:pt modelId="{D4089398-5513-4C2C-AB6E-24CF2794D933}" type="sibTrans" cxnId="{63788303-338D-49EC-9BFA-BDA830F54F96}">
      <dgm:prSet/>
      <dgm:spPr/>
      <dgm:t>
        <a:bodyPr/>
        <a:lstStyle/>
        <a:p>
          <a:endParaRPr lang="en-IN"/>
        </a:p>
      </dgm:t>
    </dgm:pt>
    <dgm:pt modelId="{A51C0F48-ED9E-41E7-8578-28542C40F80E}">
      <dgm:prSet custT="1"/>
      <dgm:spPr/>
      <dgm:t>
        <a:bodyPr/>
        <a:lstStyle/>
        <a:p>
          <a:r>
            <a:rPr lang="en-US" sz="2000" dirty="0"/>
            <a:t>Provision of interactive discussion facilities for customers</a:t>
          </a:r>
          <a:endParaRPr lang="en-IN" sz="2000" dirty="0"/>
        </a:p>
      </dgm:t>
    </dgm:pt>
    <dgm:pt modelId="{C2DEB353-FB48-491B-B3D6-67CF695D74E5}" type="parTrans" cxnId="{1567B87A-E9AC-4EBA-BBBB-F642F3EA5A12}">
      <dgm:prSet/>
      <dgm:spPr/>
      <dgm:t>
        <a:bodyPr/>
        <a:lstStyle/>
        <a:p>
          <a:endParaRPr lang="en-IN"/>
        </a:p>
      </dgm:t>
    </dgm:pt>
    <dgm:pt modelId="{B3722691-0D90-4AA7-BF65-BAF5A03DF8E3}" type="sibTrans" cxnId="{1567B87A-E9AC-4EBA-BBBB-F642F3EA5A12}">
      <dgm:prSet/>
      <dgm:spPr/>
      <dgm:t>
        <a:bodyPr/>
        <a:lstStyle/>
        <a:p>
          <a:endParaRPr lang="en-IN"/>
        </a:p>
      </dgm:t>
    </dgm:pt>
    <dgm:pt modelId="{409EA6BB-1AB9-4914-BD5C-4AF22BC6FAF6}" type="pres">
      <dgm:prSet presAssocID="{C26B47C4-1B33-412E-8643-7ADD1E8ADA97}" presName="composite" presStyleCnt="0">
        <dgm:presLayoutVars>
          <dgm:chMax val="1"/>
          <dgm:dir/>
          <dgm:resizeHandles val="exact"/>
        </dgm:presLayoutVars>
      </dgm:prSet>
      <dgm:spPr/>
    </dgm:pt>
    <dgm:pt modelId="{A936B861-5689-481E-9D41-A17085923DE1}" type="pres">
      <dgm:prSet presAssocID="{A33CE991-3912-4D18-B519-1BDF55D84EEB}" presName="roof" presStyleLbl="dkBgShp" presStyleIdx="0" presStyleCnt="2"/>
      <dgm:spPr/>
    </dgm:pt>
    <dgm:pt modelId="{E80CF5F1-EED1-411F-89C7-9DBE1838D155}" type="pres">
      <dgm:prSet presAssocID="{A33CE991-3912-4D18-B519-1BDF55D84EEB}" presName="pillars" presStyleCnt="0"/>
      <dgm:spPr/>
    </dgm:pt>
    <dgm:pt modelId="{3433A9BF-048D-4813-A066-17B5D39EF4B9}" type="pres">
      <dgm:prSet presAssocID="{A33CE991-3912-4D18-B519-1BDF55D84EEB}" presName="pillar1" presStyleLbl="node1" presStyleIdx="0" presStyleCnt="6">
        <dgm:presLayoutVars>
          <dgm:bulletEnabled val="1"/>
        </dgm:presLayoutVars>
      </dgm:prSet>
      <dgm:spPr/>
    </dgm:pt>
    <dgm:pt modelId="{2CD38C68-79E4-4DC6-A263-F84B28FBADE2}" type="pres">
      <dgm:prSet presAssocID="{05BAA0A8-3ECD-4AF7-B280-27A81387EFAE}" presName="pillarX" presStyleLbl="node1" presStyleIdx="1" presStyleCnt="6">
        <dgm:presLayoutVars>
          <dgm:bulletEnabled val="1"/>
        </dgm:presLayoutVars>
      </dgm:prSet>
      <dgm:spPr/>
    </dgm:pt>
    <dgm:pt modelId="{05AAB653-264E-4466-8D15-FBE6E00C7A74}" type="pres">
      <dgm:prSet presAssocID="{A491EBC3-481F-4CF5-BFDE-29B3EA42C409}" presName="pillarX" presStyleLbl="node1" presStyleIdx="2" presStyleCnt="6">
        <dgm:presLayoutVars>
          <dgm:bulletEnabled val="1"/>
        </dgm:presLayoutVars>
      </dgm:prSet>
      <dgm:spPr/>
    </dgm:pt>
    <dgm:pt modelId="{B3CC59BC-2D93-4674-AF24-0C0776E3F9C8}" type="pres">
      <dgm:prSet presAssocID="{709EA816-928D-46B3-AD04-4BEBDAC7EF20}" presName="pillarX" presStyleLbl="node1" presStyleIdx="3" presStyleCnt="6">
        <dgm:presLayoutVars>
          <dgm:bulletEnabled val="1"/>
        </dgm:presLayoutVars>
      </dgm:prSet>
      <dgm:spPr/>
    </dgm:pt>
    <dgm:pt modelId="{BB3F4ECA-FCD7-454A-9C76-FE9DEB83952E}" type="pres">
      <dgm:prSet presAssocID="{C65E6CDA-5830-4944-9589-B9B5CA20D007}" presName="pillarX" presStyleLbl="node1" presStyleIdx="4" presStyleCnt="6">
        <dgm:presLayoutVars>
          <dgm:bulletEnabled val="1"/>
        </dgm:presLayoutVars>
      </dgm:prSet>
      <dgm:spPr/>
    </dgm:pt>
    <dgm:pt modelId="{21BC1D88-5639-4471-9E4D-AB535A48CA55}" type="pres">
      <dgm:prSet presAssocID="{A51C0F48-ED9E-41E7-8578-28542C40F80E}" presName="pillarX" presStyleLbl="node1" presStyleIdx="5" presStyleCnt="6">
        <dgm:presLayoutVars>
          <dgm:bulletEnabled val="1"/>
        </dgm:presLayoutVars>
      </dgm:prSet>
      <dgm:spPr/>
    </dgm:pt>
    <dgm:pt modelId="{D1FA8859-62A4-4B1D-8B6F-6F806C74DD7A}" type="pres">
      <dgm:prSet presAssocID="{A33CE991-3912-4D18-B519-1BDF55D84EEB}" presName="base" presStyleLbl="dkBgShp" presStyleIdx="1" presStyleCnt="2"/>
      <dgm:spPr/>
    </dgm:pt>
  </dgm:ptLst>
  <dgm:cxnLst>
    <dgm:cxn modelId="{63788303-338D-49EC-9BFA-BDA830F54F96}" srcId="{A33CE991-3912-4D18-B519-1BDF55D84EEB}" destId="{C65E6CDA-5830-4944-9589-B9B5CA20D007}" srcOrd="4" destOrd="0" parTransId="{40678AE7-03DC-4F0F-92D3-3092DBB8E0B2}" sibTransId="{D4089398-5513-4C2C-AB6E-24CF2794D933}"/>
    <dgm:cxn modelId="{EC35E011-61F2-40E0-92E5-D41FCEB381A0}" srcId="{A33CE991-3912-4D18-B519-1BDF55D84EEB}" destId="{05BAA0A8-3ECD-4AF7-B280-27A81387EFAE}" srcOrd="1" destOrd="0" parTransId="{074E590A-0F97-4AF6-AFB6-22E5E21ACA03}" sibTransId="{62C8F95C-1B8F-40EC-B1EF-67A4B7B3AC77}"/>
    <dgm:cxn modelId="{7C8AB029-17B7-4355-AC40-43E2864ED981}" type="presOf" srcId="{C26B47C4-1B33-412E-8643-7ADD1E8ADA97}" destId="{409EA6BB-1AB9-4914-BD5C-4AF22BC6FAF6}" srcOrd="0" destOrd="0" presId="urn:microsoft.com/office/officeart/2005/8/layout/hList3"/>
    <dgm:cxn modelId="{5D36F835-174F-4F14-8E91-ADE7FC6AB889}" type="presOf" srcId="{A491EBC3-481F-4CF5-BFDE-29B3EA42C409}" destId="{05AAB653-264E-4466-8D15-FBE6E00C7A74}" srcOrd="0" destOrd="0" presId="urn:microsoft.com/office/officeart/2005/8/layout/hList3"/>
    <dgm:cxn modelId="{456E7B61-61E5-4033-8465-24626CF8EAF4}" type="presOf" srcId="{05BAA0A8-3ECD-4AF7-B280-27A81387EFAE}" destId="{2CD38C68-79E4-4DC6-A263-F84B28FBADE2}" srcOrd="0" destOrd="0" presId="urn:microsoft.com/office/officeart/2005/8/layout/hList3"/>
    <dgm:cxn modelId="{A01F5C66-CA5D-4632-953A-5001B26C991E}" srcId="{A33CE991-3912-4D18-B519-1BDF55D84EEB}" destId="{709EA816-928D-46B3-AD04-4BEBDAC7EF20}" srcOrd="3" destOrd="0" parTransId="{26507D1B-CD40-4A9C-9AF8-B2FD82240E3F}" sibTransId="{46256256-D81F-4916-A883-6C0B3A77FAC1}"/>
    <dgm:cxn modelId="{AD3DA948-6A4B-4830-98A6-AA669FE63E1E}" type="presOf" srcId="{A33CE991-3912-4D18-B519-1BDF55D84EEB}" destId="{A936B861-5689-481E-9D41-A17085923DE1}" srcOrd="0" destOrd="0" presId="urn:microsoft.com/office/officeart/2005/8/layout/hList3"/>
    <dgm:cxn modelId="{356BB970-589B-450B-93FD-35F54C5E8E2B}" srcId="{C26B47C4-1B33-412E-8643-7ADD1E8ADA97}" destId="{A33CE991-3912-4D18-B519-1BDF55D84EEB}" srcOrd="0" destOrd="0" parTransId="{7DCD99CA-88B0-404D-858D-DC2CFEC14C40}" sibTransId="{E16A9769-15E4-4403-8112-1C44C706CA57}"/>
    <dgm:cxn modelId="{1567B87A-E9AC-4EBA-BBBB-F642F3EA5A12}" srcId="{A33CE991-3912-4D18-B519-1BDF55D84EEB}" destId="{A51C0F48-ED9E-41E7-8578-28542C40F80E}" srcOrd="5" destOrd="0" parTransId="{C2DEB353-FB48-491B-B3D6-67CF695D74E5}" sibTransId="{B3722691-0D90-4AA7-BF65-BAF5A03DF8E3}"/>
    <dgm:cxn modelId="{282B2780-1263-4EDC-9A93-83726509AB09}" type="presOf" srcId="{709EA816-928D-46B3-AD04-4BEBDAC7EF20}" destId="{B3CC59BC-2D93-4674-AF24-0C0776E3F9C8}" srcOrd="0" destOrd="0" presId="urn:microsoft.com/office/officeart/2005/8/layout/hList3"/>
    <dgm:cxn modelId="{C879FC84-5D99-4ED3-BCDB-F18FF581C947}" type="presOf" srcId="{0371237E-8E18-447C-846E-569F507191FA}" destId="{3433A9BF-048D-4813-A066-17B5D39EF4B9}" srcOrd="0" destOrd="0" presId="urn:microsoft.com/office/officeart/2005/8/layout/hList3"/>
    <dgm:cxn modelId="{FB078091-6F46-4026-9139-77E4531D6FE5}" srcId="{A33CE991-3912-4D18-B519-1BDF55D84EEB}" destId="{0371237E-8E18-447C-846E-569F507191FA}" srcOrd="0" destOrd="0" parTransId="{99B8920A-F4E6-4AE2-9E95-71AD5610F709}" sibTransId="{6F5AE9AB-DF8A-457C-B777-13EB425BB315}"/>
    <dgm:cxn modelId="{D59980B3-0002-4981-9FE1-C43BC831ABA8}" type="presOf" srcId="{A51C0F48-ED9E-41E7-8578-28542C40F80E}" destId="{21BC1D88-5639-4471-9E4D-AB535A48CA55}" srcOrd="0" destOrd="0" presId="urn:microsoft.com/office/officeart/2005/8/layout/hList3"/>
    <dgm:cxn modelId="{A6A856E9-082B-4CFD-AF29-B8DC7AA76600}" srcId="{A33CE991-3912-4D18-B519-1BDF55D84EEB}" destId="{A491EBC3-481F-4CF5-BFDE-29B3EA42C409}" srcOrd="2" destOrd="0" parTransId="{B847B674-0773-4482-BE03-91DB94E4365A}" sibTransId="{F08BF5F5-04FF-4816-B90B-2F565BEE9F49}"/>
    <dgm:cxn modelId="{A090CBF1-E410-4717-A885-E375C93FE5CB}" type="presOf" srcId="{C65E6CDA-5830-4944-9589-B9B5CA20D007}" destId="{BB3F4ECA-FCD7-454A-9C76-FE9DEB83952E}" srcOrd="0" destOrd="0" presId="urn:microsoft.com/office/officeart/2005/8/layout/hList3"/>
    <dgm:cxn modelId="{39017A25-583F-44FA-A931-18B0E11171FD}" type="presParOf" srcId="{409EA6BB-1AB9-4914-BD5C-4AF22BC6FAF6}" destId="{A936B861-5689-481E-9D41-A17085923DE1}" srcOrd="0" destOrd="0" presId="urn:microsoft.com/office/officeart/2005/8/layout/hList3"/>
    <dgm:cxn modelId="{9D92697C-0F9A-4300-A76C-88B2A598F76A}" type="presParOf" srcId="{409EA6BB-1AB9-4914-BD5C-4AF22BC6FAF6}" destId="{E80CF5F1-EED1-411F-89C7-9DBE1838D155}" srcOrd="1" destOrd="0" presId="urn:microsoft.com/office/officeart/2005/8/layout/hList3"/>
    <dgm:cxn modelId="{29A6E76B-D848-47D0-9EDF-FD6AEBB90CA0}" type="presParOf" srcId="{E80CF5F1-EED1-411F-89C7-9DBE1838D155}" destId="{3433A9BF-048D-4813-A066-17B5D39EF4B9}" srcOrd="0" destOrd="0" presId="urn:microsoft.com/office/officeart/2005/8/layout/hList3"/>
    <dgm:cxn modelId="{48F07E48-FC70-4D19-8F43-E5699F4BAF8E}" type="presParOf" srcId="{E80CF5F1-EED1-411F-89C7-9DBE1838D155}" destId="{2CD38C68-79E4-4DC6-A263-F84B28FBADE2}" srcOrd="1" destOrd="0" presId="urn:microsoft.com/office/officeart/2005/8/layout/hList3"/>
    <dgm:cxn modelId="{19B32415-3730-4BC8-85D6-C455D2AAA0A3}" type="presParOf" srcId="{E80CF5F1-EED1-411F-89C7-9DBE1838D155}" destId="{05AAB653-264E-4466-8D15-FBE6E00C7A74}" srcOrd="2" destOrd="0" presId="urn:microsoft.com/office/officeart/2005/8/layout/hList3"/>
    <dgm:cxn modelId="{4B13DEF1-7B0F-46CB-AC72-E674DBAC44DD}" type="presParOf" srcId="{E80CF5F1-EED1-411F-89C7-9DBE1838D155}" destId="{B3CC59BC-2D93-4674-AF24-0C0776E3F9C8}" srcOrd="3" destOrd="0" presId="urn:microsoft.com/office/officeart/2005/8/layout/hList3"/>
    <dgm:cxn modelId="{267D079D-14B1-4002-AAE5-0390EC0E86EB}" type="presParOf" srcId="{E80CF5F1-EED1-411F-89C7-9DBE1838D155}" destId="{BB3F4ECA-FCD7-454A-9C76-FE9DEB83952E}" srcOrd="4" destOrd="0" presId="urn:microsoft.com/office/officeart/2005/8/layout/hList3"/>
    <dgm:cxn modelId="{401ABF4C-7A07-44CB-9D3B-C49A24FCC05D}" type="presParOf" srcId="{E80CF5F1-EED1-411F-89C7-9DBE1838D155}" destId="{21BC1D88-5639-4471-9E4D-AB535A48CA55}" srcOrd="5" destOrd="0" presId="urn:microsoft.com/office/officeart/2005/8/layout/hList3"/>
    <dgm:cxn modelId="{31D5A480-0561-4887-B228-ADAD90A29B37}" type="presParOf" srcId="{409EA6BB-1AB9-4914-BD5C-4AF22BC6FAF6}" destId="{D1FA8859-62A4-4B1D-8B6F-6F806C74DD7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920E25A-7AAD-4AB6-91E6-5AA0C9D3DBA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F2E1ED17-D3A0-42A9-AA59-2B7C4D9CD500}">
      <dgm:prSet phldrT="[Text]"/>
      <dgm:spPr/>
      <dgm:t>
        <a:bodyPr/>
        <a:lstStyle/>
        <a:p>
          <a:r>
            <a:rPr lang="en-IN"/>
            <a:t>ADVANTAGES</a:t>
          </a:r>
        </a:p>
      </dgm:t>
    </dgm:pt>
    <dgm:pt modelId="{C1EB83DA-1CE1-4F74-9BC5-5584669299E3}" type="parTrans" cxnId="{6971D7CD-790C-402B-BAD0-CE789BD58F0C}">
      <dgm:prSet/>
      <dgm:spPr/>
      <dgm:t>
        <a:bodyPr/>
        <a:lstStyle/>
        <a:p>
          <a:endParaRPr lang="en-IN"/>
        </a:p>
      </dgm:t>
    </dgm:pt>
    <dgm:pt modelId="{1DD32CF7-AC39-41CC-BBD2-F315A5C56895}" type="sibTrans" cxnId="{6971D7CD-790C-402B-BAD0-CE789BD58F0C}">
      <dgm:prSet/>
      <dgm:spPr/>
      <dgm:t>
        <a:bodyPr/>
        <a:lstStyle/>
        <a:p>
          <a:endParaRPr lang="en-IN"/>
        </a:p>
      </dgm:t>
    </dgm:pt>
    <dgm:pt modelId="{2C7B51BD-5DA0-4420-9C6E-1EB3ECC2E6C8}">
      <dgm:prSet/>
      <dgm:spPr/>
      <dgm:t>
        <a:bodyPr/>
        <a:lstStyle/>
        <a:p>
          <a:r>
            <a:rPr lang="en-IN" dirty="0"/>
            <a:t>Timeliness</a:t>
          </a:r>
        </a:p>
      </dgm:t>
    </dgm:pt>
    <dgm:pt modelId="{28D2BD4F-31E0-44C9-AC25-2B4E22B62E9E}" type="parTrans" cxnId="{0A367076-8475-4B53-A76B-07A190B0D57A}">
      <dgm:prSet/>
      <dgm:spPr/>
      <dgm:t>
        <a:bodyPr/>
        <a:lstStyle/>
        <a:p>
          <a:endParaRPr lang="en-IN"/>
        </a:p>
      </dgm:t>
    </dgm:pt>
    <dgm:pt modelId="{A52532D6-50A7-41E1-A6D6-2D71D3E7D691}" type="sibTrans" cxnId="{0A367076-8475-4B53-A76B-07A190B0D57A}">
      <dgm:prSet/>
      <dgm:spPr/>
      <dgm:t>
        <a:bodyPr/>
        <a:lstStyle/>
        <a:p>
          <a:endParaRPr lang="en-IN"/>
        </a:p>
      </dgm:t>
    </dgm:pt>
    <dgm:pt modelId="{B536411B-31EE-49ED-9F9A-ACDAD49133BB}">
      <dgm:prSet/>
      <dgm:spPr/>
      <dgm:t>
        <a:bodyPr/>
        <a:lstStyle/>
        <a:p>
          <a:r>
            <a:rPr lang="en-IN" dirty="0"/>
            <a:t>Reduced Marketing Costs</a:t>
          </a:r>
        </a:p>
      </dgm:t>
    </dgm:pt>
    <dgm:pt modelId="{05A886A5-21C5-40BD-84CE-88976434221D}" type="parTrans" cxnId="{05977FDC-C7C0-4709-A9D3-A6E253ED8C53}">
      <dgm:prSet/>
      <dgm:spPr/>
      <dgm:t>
        <a:bodyPr/>
        <a:lstStyle/>
        <a:p>
          <a:endParaRPr lang="en-IN"/>
        </a:p>
      </dgm:t>
    </dgm:pt>
    <dgm:pt modelId="{9434BE70-1F02-49F4-B635-E7314C726D1F}" type="sibTrans" cxnId="{05977FDC-C7C0-4709-A9D3-A6E253ED8C53}">
      <dgm:prSet/>
      <dgm:spPr/>
      <dgm:t>
        <a:bodyPr/>
        <a:lstStyle/>
        <a:p>
          <a:endParaRPr lang="en-IN"/>
        </a:p>
      </dgm:t>
    </dgm:pt>
    <dgm:pt modelId="{E40933EB-9A8A-4646-A178-F80515602D60}">
      <dgm:prSet/>
      <dgm:spPr/>
      <dgm:t>
        <a:bodyPr/>
        <a:lstStyle/>
        <a:p>
          <a:r>
            <a:rPr lang="en-IN" dirty="0"/>
            <a:t>Better Targeting</a:t>
          </a:r>
        </a:p>
      </dgm:t>
    </dgm:pt>
    <dgm:pt modelId="{F138CD8E-0FF7-4AB7-BD14-2FE844D272DB}" type="parTrans" cxnId="{ACE1A31A-585A-4FDB-A32A-C67E8DEA66BC}">
      <dgm:prSet/>
      <dgm:spPr/>
      <dgm:t>
        <a:bodyPr/>
        <a:lstStyle/>
        <a:p>
          <a:endParaRPr lang="en-IN"/>
        </a:p>
      </dgm:t>
    </dgm:pt>
    <dgm:pt modelId="{A74B5782-2C20-4025-AF0C-569409FC4F4A}" type="sibTrans" cxnId="{ACE1A31A-585A-4FDB-A32A-C67E8DEA66BC}">
      <dgm:prSet/>
      <dgm:spPr/>
      <dgm:t>
        <a:bodyPr/>
        <a:lstStyle/>
        <a:p>
          <a:endParaRPr lang="en-IN"/>
        </a:p>
      </dgm:t>
    </dgm:pt>
    <dgm:pt modelId="{88E864AA-3714-44FE-915F-CF0C84DE6860}">
      <dgm:prSet/>
      <dgm:spPr/>
      <dgm:t>
        <a:bodyPr/>
        <a:lstStyle/>
        <a:p>
          <a:r>
            <a:rPr lang="en-IN" dirty="0"/>
            <a:t>Greater Market Reach</a:t>
          </a:r>
        </a:p>
      </dgm:t>
    </dgm:pt>
    <dgm:pt modelId="{E0D3AC85-2933-47DF-B900-FF668F74A378}" type="parTrans" cxnId="{72719DBE-1786-4E6B-85E0-2FA306E0E5D3}">
      <dgm:prSet/>
      <dgm:spPr/>
      <dgm:t>
        <a:bodyPr/>
        <a:lstStyle/>
        <a:p>
          <a:endParaRPr lang="en-IN"/>
        </a:p>
      </dgm:t>
    </dgm:pt>
    <dgm:pt modelId="{5B0AA3EE-1DAA-409C-A3F5-A11C76AC28F1}" type="sibTrans" cxnId="{72719DBE-1786-4E6B-85E0-2FA306E0E5D3}">
      <dgm:prSet/>
      <dgm:spPr/>
      <dgm:t>
        <a:bodyPr/>
        <a:lstStyle/>
        <a:p>
          <a:endParaRPr lang="en-IN"/>
        </a:p>
      </dgm:t>
    </dgm:pt>
    <dgm:pt modelId="{349F95D6-3422-4A32-B953-5CE01FB6E4A9}" type="pres">
      <dgm:prSet presAssocID="{D920E25A-7AAD-4AB6-91E6-5AA0C9D3DBAF}" presName="diagram" presStyleCnt="0">
        <dgm:presLayoutVars>
          <dgm:chMax val="1"/>
          <dgm:dir/>
          <dgm:animLvl val="ctr"/>
          <dgm:resizeHandles val="exact"/>
        </dgm:presLayoutVars>
      </dgm:prSet>
      <dgm:spPr/>
    </dgm:pt>
    <dgm:pt modelId="{6097A514-95B0-4472-8C11-A7DF2896D55F}" type="pres">
      <dgm:prSet presAssocID="{D920E25A-7AAD-4AB6-91E6-5AA0C9D3DBAF}" presName="matrix" presStyleCnt="0"/>
      <dgm:spPr/>
    </dgm:pt>
    <dgm:pt modelId="{0F6D5CD4-D8CC-4818-A584-31EA77E34889}" type="pres">
      <dgm:prSet presAssocID="{D920E25A-7AAD-4AB6-91E6-5AA0C9D3DBAF}" presName="tile1" presStyleLbl="node1" presStyleIdx="0" presStyleCnt="4"/>
      <dgm:spPr/>
    </dgm:pt>
    <dgm:pt modelId="{BA139869-D92A-4571-A1D9-8D68831E0A86}" type="pres">
      <dgm:prSet presAssocID="{D920E25A-7AAD-4AB6-91E6-5AA0C9D3DBAF}" presName="tile1text" presStyleLbl="node1" presStyleIdx="0" presStyleCnt="4">
        <dgm:presLayoutVars>
          <dgm:chMax val="0"/>
          <dgm:chPref val="0"/>
          <dgm:bulletEnabled val="1"/>
        </dgm:presLayoutVars>
      </dgm:prSet>
      <dgm:spPr/>
    </dgm:pt>
    <dgm:pt modelId="{BAC252B5-C04C-486A-860A-5563EBB835EF}" type="pres">
      <dgm:prSet presAssocID="{D920E25A-7AAD-4AB6-91E6-5AA0C9D3DBAF}" presName="tile2" presStyleLbl="node1" presStyleIdx="1" presStyleCnt="4"/>
      <dgm:spPr/>
    </dgm:pt>
    <dgm:pt modelId="{2212F34F-496C-4757-8BAA-27D97F9DCF32}" type="pres">
      <dgm:prSet presAssocID="{D920E25A-7AAD-4AB6-91E6-5AA0C9D3DBAF}" presName="tile2text" presStyleLbl="node1" presStyleIdx="1" presStyleCnt="4">
        <dgm:presLayoutVars>
          <dgm:chMax val="0"/>
          <dgm:chPref val="0"/>
          <dgm:bulletEnabled val="1"/>
        </dgm:presLayoutVars>
      </dgm:prSet>
      <dgm:spPr/>
    </dgm:pt>
    <dgm:pt modelId="{DA1A4A82-C911-420A-A286-C93BC860A9C8}" type="pres">
      <dgm:prSet presAssocID="{D920E25A-7AAD-4AB6-91E6-5AA0C9D3DBAF}" presName="tile3" presStyleLbl="node1" presStyleIdx="2" presStyleCnt="4"/>
      <dgm:spPr/>
    </dgm:pt>
    <dgm:pt modelId="{F20A2616-8148-4C2D-A962-70CD94F462F0}" type="pres">
      <dgm:prSet presAssocID="{D920E25A-7AAD-4AB6-91E6-5AA0C9D3DBAF}" presName="tile3text" presStyleLbl="node1" presStyleIdx="2" presStyleCnt="4">
        <dgm:presLayoutVars>
          <dgm:chMax val="0"/>
          <dgm:chPref val="0"/>
          <dgm:bulletEnabled val="1"/>
        </dgm:presLayoutVars>
      </dgm:prSet>
      <dgm:spPr/>
    </dgm:pt>
    <dgm:pt modelId="{26A9FE29-29DD-4C33-AB73-4AF1A44D4A73}" type="pres">
      <dgm:prSet presAssocID="{D920E25A-7AAD-4AB6-91E6-5AA0C9D3DBAF}" presName="tile4" presStyleLbl="node1" presStyleIdx="3" presStyleCnt="4"/>
      <dgm:spPr/>
    </dgm:pt>
    <dgm:pt modelId="{FA6A0F9F-AAA9-4E04-B9D3-7756B1E79CF3}" type="pres">
      <dgm:prSet presAssocID="{D920E25A-7AAD-4AB6-91E6-5AA0C9D3DBAF}" presName="tile4text" presStyleLbl="node1" presStyleIdx="3" presStyleCnt="4">
        <dgm:presLayoutVars>
          <dgm:chMax val="0"/>
          <dgm:chPref val="0"/>
          <dgm:bulletEnabled val="1"/>
        </dgm:presLayoutVars>
      </dgm:prSet>
      <dgm:spPr/>
    </dgm:pt>
    <dgm:pt modelId="{F6B9414B-D0DD-4025-82A7-37F8FD1ACBCE}" type="pres">
      <dgm:prSet presAssocID="{D920E25A-7AAD-4AB6-91E6-5AA0C9D3DBAF}" presName="centerTile" presStyleLbl="fgShp" presStyleIdx="0" presStyleCnt="1">
        <dgm:presLayoutVars>
          <dgm:chMax val="0"/>
          <dgm:chPref val="0"/>
        </dgm:presLayoutVars>
      </dgm:prSet>
      <dgm:spPr/>
    </dgm:pt>
  </dgm:ptLst>
  <dgm:cxnLst>
    <dgm:cxn modelId="{4A20650D-D345-46DA-B326-5B1BE7FBF310}" type="presOf" srcId="{88E864AA-3714-44FE-915F-CF0C84DE6860}" destId="{26A9FE29-29DD-4C33-AB73-4AF1A44D4A73}" srcOrd="0" destOrd="0" presId="urn:microsoft.com/office/officeart/2005/8/layout/matrix1"/>
    <dgm:cxn modelId="{9029970F-5A8D-4AAE-B90B-B34A3E3D80A1}" type="presOf" srcId="{D920E25A-7AAD-4AB6-91E6-5AA0C9D3DBAF}" destId="{349F95D6-3422-4A32-B953-5CE01FB6E4A9}" srcOrd="0" destOrd="0" presId="urn:microsoft.com/office/officeart/2005/8/layout/matrix1"/>
    <dgm:cxn modelId="{ACE1A31A-585A-4FDB-A32A-C67E8DEA66BC}" srcId="{F2E1ED17-D3A0-42A9-AA59-2B7C4D9CD500}" destId="{E40933EB-9A8A-4646-A178-F80515602D60}" srcOrd="2" destOrd="0" parTransId="{F138CD8E-0FF7-4AB7-BD14-2FE844D272DB}" sibTransId="{A74B5782-2C20-4025-AF0C-569409FC4F4A}"/>
    <dgm:cxn modelId="{63EAB21E-B2D4-4236-B81A-A984D935B2A2}" type="presOf" srcId="{F2E1ED17-D3A0-42A9-AA59-2B7C4D9CD500}" destId="{F6B9414B-D0DD-4025-82A7-37F8FD1ACBCE}" srcOrd="0" destOrd="0" presId="urn:microsoft.com/office/officeart/2005/8/layout/matrix1"/>
    <dgm:cxn modelId="{F80E2D3B-8A41-4FAF-BDBC-AAD2A7F026DA}" type="presOf" srcId="{B536411B-31EE-49ED-9F9A-ACDAD49133BB}" destId="{2212F34F-496C-4757-8BAA-27D97F9DCF32}" srcOrd="1" destOrd="0" presId="urn:microsoft.com/office/officeart/2005/8/layout/matrix1"/>
    <dgm:cxn modelId="{4049AC68-D7C7-4F8A-B31A-E61E2E253838}" type="presOf" srcId="{88E864AA-3714-44FE-915F-CF0C84DE6860}" destId="{FA6A0F9F-AAA9-4E04-B9D3-7756B1E79CF3}" srcOrd="1" destOrd="0" presId="urn:microsoft.com/office/officeart/2005/8/layout/matrix1"/>
    <dgm:cxn modelId="{88F6814E-AAC1-4BDA-A5C5-DDA488414E98}" type="presOf" srcId="{2C7B51BD-5DA0-4420-9C6E-1EB3ECC2E6C8}" destId="{BA139869-D92A-4571-A1D9-8D68831E0A86}" srcOrd="1" destOrd="0" presId="urn:microsoft.com/office/officeart/2005/8/layout/matrix1"/>
    <dgm:cxn modelId="{0A367076-8475-4B53-A76B-07A190B0D57A}" srcId="{F2E1ED17-D3A0-42A9-AA59-2B7C4D9CD500}" destId="{2C7B51BD-5DA0-4420-9C6E-1EB3ECC2E6C8}" srcOrd="0" destOrd="0" parTransId="{28D2BD4F-31E0-44C9-AC25-2B4E22B62E9E}" sibTransId="{A52532D6-50A7-41E1-A6D6-2D71D3E7D691}"/>
    <dgm:cxn modelId="{A8793C85-3513-43AD-B652-D671062BD2B3}" type="presOf" srcId="{B536411B-31EE-49ED-9F9A-ACDAD49133BB}" destId="{BAC252B5-C04C-486A-860A-5563EBB835EF}" srcOrd="0" destOrd="0" presId="urn:microsoft.com/office/officeart/2005/8/layout/matrix1"/>
    <dgm:cxn modelId="{07B7FB9B-B152-4870-A5ED-089465CB967F}" type="presOf" srcId="{E40933EB-9A8A-4646-A178-F80515602D60}" destId="{DA1A4A82-C911-420A-A286-C93BC860A9C8}" srcOrd="0" destOrd="0" presId="urn:microsoft.com/office/officeart/2005/8/layout/matrix1"/>
    <dgm:cxn modelId="{72719DBE-1786-4E6B-85E0-2FA306E0E5D3}" srcId="{F2E1ED17-D3A0-42A9-AA59-2B7C4D9CD500}" destId="{88E864AA-3714-44FE-915F-CF0C84DE6860}" srcOrd="3" destOrd="0" parTransId="{E0D3AC85-2933-47DF-B900-FF668F74A378}" sibTransId="{5B0AA3EE-1DAA-409C-A3F5-A11C76AC28F1}"/>
    <dgm:cxn modelId="{50980DC8-F345-427D-AF16-9AA3A4BA72CA}" type="presOf" srcId="{E40933EB-9A8A-4646-A178-F80515602D60}" destId="{F20A2616-8148-4C2D-A962-70CD94F462F0}" srcOrd="1" destOrd="0" presId="urn:microsoft.com/office/officeart/2005/8/layout/matrix1"/>
    <dgm:cxn modelId="{6971D7CD-790C-402B-BAD0-CE789BD58F0C}" srcId="{D920E25A-7AAD-4AB6-91E6-5AA0C9D3DBAF}" destId="{F2E1ED17-D3A0-42A9-AA59-2B7C4D9CD500}" srcOrd="0" destOrd="0" parTransId="{C1EB83DA-1CE1-4F74-9BC5-5584669299E3}" sibTransId="{1DD32CF7-AC39-41CC-BBD2-F315A5C56895}"/>
    <dgm:cxn modelId="{05977FDC-C7C0-4709-A9D3-A6E253ED8C53}" srcId="{F2E1ED17-D3A0-42A9-AA59-2B7C4D9CD500}" destId="{B536411B-31EE-49ED-9F9A-ACDAD49133BB}" srcOrd="1" destOrd="0" parTransId="{05A886A5-21C5-40BD-84CE-88976434221D}" sibTransId="{9434BE70-1F02-49F4-B635-E7314C726D1F}"/>
    <dgm:cxn modelId="{4ECE55EA-7CFC-4D6D-948C-F62CCBD04F20}" type="presOf" srcId="{2C7B51BD-5DA0-4420-9C6E-1EB3ECC2E6C8}" destId="{0F6D5CD4-D8CC-4818-A584-31EA77E34889}" srcOrd="0" destOrd="0" presId="urn:microsoft.com/office/officeart/2005/8/layout/matrix1"/>
    <dgm:cxn modelId="{1A077110-D985-4D39-99C9-9371C3A60FFE}" type="presParOf" srcId="{349F95D6-3422-4A32-B953-5CE01FB6E4A9}" destId="{6097A514-95B0-4472-8C11-A7DF2896D55F}" srcOrd="0" destOrd="0" presId="urn:microsoft.com/office/officeart/2005/8/layout/matrix1"/>
    <dgm:cxn modelId="{BD04FD66-4EA3-406C-BD22-C514D4D6F568}" type="presParOf" srcId="{6097A514-95B0-4472-8C11-A7DF2896D55F}" destId="{0F6D5CD4-D8CC-4818-A584-31EA77E34889}" srcOrd="0" destOrd="0" presId="urn:microsoft.com/office/officeart/2005/8/layout/matrix1"/>
    <dgm:cxn modelId="{EAA06370-7808-4F7D-B531-1CE91E508CF9}" type="presParOf" srcId="{6097A514-95B0-4472-8C11-A7DF2896D55F}" destId="{BA139869-D92A-4571-A1D9-8D68831E0A86}" srcOrd="1" destOrd="0" presId="urn:microsoft.com/office/officeart/2005/8/layout/matrix1"/>
    <dgm:cxn modelId="{7F199E97-CD7A-4CB8-9CB4-22294147A196}" type="presParOf" srcId="{6097A514-95B0-4472-8C11-A7DF2896D55F}" destId="{BAC252B5-C04C-486A-860A-5563EBB835EF}" srcOrd="2" destOrd="0" presId="urn:microsoft.com/office/officeart/2005/8/layout/matrix1"/>
    <dgm:cxn modelId="{8938E57E-2D38-41AA-9BEF-E724C20E1FF8}" type="presParOf" srcId="{6097A514-95B0-4472-8C11-A7DF2896D55F}" destId="{2212F34F-496C-4757-8BAA-27D97F9DCF32}" srcOrd="3" destOrd="0" presId="urn:microsoft.com/office/officeart/2005/8/layout/matrix1"/>
    <dgm:cxn modelId="{D6F3C5FA-547B-4199-9652-CA0CE6851076}" type="presParOf" srcId="{6097A514-95B0-4472-8C11-A7DF2896D55F}" destId="{DA1A4A82-C911-420A-A286-C93BC860A9C8}" srcOrd="4" destOrd="0" presId="urn:microsoft.com/office/officeart/2005/8/layout/matrix1"/>
    <dgm:cxn modelId="{B74BBB78-D5EA-4EE0-B18E-3C3771C5744B}" type="presParOf" srcId="{6097A514-95B0-4472-8C11-A7DF2896D55F}" destId="{F20A2616-8148-4C2D-A962-70CD94F462F0}" srcOrd="5" destOrd="0" presId="urn:microsoft.com/office/officeart/2005/8/layout/matrix1"/>
    <dgm:cxn modelId="{1969A608-2513-48FF-9F1E-B21E84F39C77}" type="presParOf" srcId="{6097A514-95B0-4472-8C11-A7DF2896D55F}" destId="{26A9FE29-29DD-4C33-AB73-4AF1A44D4A73}" srcOrd="6" destOrd="0" presId="urn:microsoft.com/office/officeart/2005/8/layout/matrix1"/>
    <dgm:cxn modelId="{C6D578B2-893F-4518-B155-C7B9CA4FBE0F}" type="presParOf" srcId="{6097A514-95B0-4472-8C11-A7DF2896D55F}" destId="{FA6A0F9F-AAA9-4E04-B9D3-7756B1E79CF3}" srcOrd="7" destOrd="0" presId="urn:microsoft.com/office/officeart/2005/8/layout/matrix1"/>
    <dgm:cxn modelId="{51879DFB-ABA4-4402-8E40-CFBB4ADB93C1}" type="presParOf" srcId="{349F95D6-3422-4A32-B953-5CE01FB6E4A9}" destId="{F6B9414B-D0DD-4025-82A7-37F8FD1ACBCE}"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2155DB-7658-4D62-B899-62C7F3A9C92F}"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D8CE480F-4AC7-4B76-BF34-B6D904409F03}">
      <dgm:prSet phldrT="[Text]"/>
      <dgm:spPr/>
      <dgm:t>
        <a:bodyPr/>
        <a:lstStyle/>
        <a:p>
          <a:r>
            <a:rPr lang="en-IN"/>
            <a:t>ISSUES AND CHALLENGES</a:t>
          </a:r>
        </a:p>
      </dgm:t>
    </dgm:pt>
    <dgm:pt modelId="{02004509-EE0F-4809-9E60-0F6299F2C67E}" type="parTrans" cxnId="{E3193292-E14E-472F-89C7-9E2DC1713E14}">
      <dgm:prSet/>
      <dgm:spPr/>
      <dgm:t>
        <a:bodyPr/>
        <a:lstStyle/>
        <a:p>
          <a:endParaRPr lang="en-IN"/>
        </a:p>
      </dgm:t>
    </dgm:pt>
    <dgm:pt modelId="{4DF25AE6-22C1-4C24-8208-FFF64FD36F8D}" type="sibTrans" cxnId="{E3193292-E14E-472F-89C7-9E2DC1713E14}">
      <dgm:prSet/>
      <dgm:spPr/>
      <dgm:t>
        <a:bodyPr/>
        <a:lstStyle/>
        <a:p>
          <a:endParaRPr lang="en-IN"/>
        </a:p>
      </dgm:t>
    </dgm:pt>
    <dgm:pt modelId="{837BA14A-ED10-4110-98EE-8058EEC662CC}">
      <dgm:prSet/>
      <dgm:spPr/>
      <dgm:t>
        <a:bodyPr/>
        <a:lstStyle/>
        <a:p>
          <a:r>
            <a:rPr lang="en-IN" dirty="0"/>
            <a:t>Authentication</a:t>
          </a:r>
        </a:p>
      </dgm:t>
    </dgm:pt>
    <dgm:pt modelId="{ECAF4470-8EC3-4049-966B-BFADDC1C27C0}" type="parTrans" cxnId="{6A263632-C5BF-4743-AF69-9A177C9FA76C}">
      <dgm:prSet/>
      <dgm:spPr/>
      <dgm:t>
        <a:bodyPr/>
        <a:lstStyle/>
        <a:p>
          <a:endParaRPr lang="en-IN"/>
        </a:p>
      </dgm:t>
    </dgm:pt>
    <dgm:pt modelId="{B5455E0F-60FA-46E1-BA6B-AC56DFD1433B}" type="sibTrans" cxnId="{6A263632-C5BF-4743-AF69-9A177C9FA76C}">
      <dgm:prSet/>
      <dgm:spPr/>
      <dgm:t>
        <a:bodyPr/>
        <a:lstStyle/>
        <a:p>
          <a:endParaRPr lang="en-IN"/>
        </a:p>
      </dgm:t>
    </dgm:pt>
    <dgm:pt modelId="{CC4A9FBF-9582-4530-BC90-50EFE5E58024}">
      <dgm:prSet/>
      <dgm:spPr/>
      <dgm:t>
        <a:bodyPr/>
        <a:lstStyle/>
        <a:p>
          <a:r>
            <a:rPr lang="en-IN" dirty="0"/>
            <a:t>Security</a:t>
          </a:r>
        </a:p>
      </dgm:t>
    </dgm:pt>
    <dgm:pt modelId="{A120E49A-6F1F-4DE3-819B-B159EDD261DE}" type="parTrans" cxnId="{0189FBEC-CD49-4B8E-AEB3-9911624B634F}">
      <dgm:prSet/>
      <dgm:spPr/>
      <dgm:t>
        <a:bodyPr/>
        <a:lstStyle/>
        <a:p>
          <a:endParaRPr lang="en-IN"/>
        </a:p>
      </dgm:t>
    </dgm:pt>
    <dgm:pt modelId="{03048FAE-F949-4697-AF6A-320C1F893A91}" type="sibTrans" cxnId="{0189FBEC-CD49-4B8E-AEB3-9911624B634F}">
      <dgm:prSet/>
      <dgm:spPr/>
      <dgm:t>
        <a:bodyPr/>
        <a:lstStyle/>
        <a:p>
          <a:endParaRPr lang="en-IN"/>
        </a:p>
      </dgm:t>
    </dgm:pt>
    <dgm:pt modelId="{EBC29A28-2767-456D-A3F3-2148CB04C7D9}">
      <dgm:prSet/>
      <dgm:spPr/>
      <dgm:t>
        <a:bodyPr/>
        <a:lstStyle/>
        <a:p>
          <a:r>
            <a:rPr lang="en-IN" dirty="0"/>
            <a:t>Legislation Harmonisation</a:t>
          </a:r>
        </a:p>
      </dgm:t>
    </dgm:pt>
    <dgm:pt modelId="{03FA182C-2FBA-4248-A1D8-EF82489613F1}" type="parTrans" cxnId="{86BE280A-0F08-4AF7-A649-F6D8D04E4547}">
      <dgm:prSet/>
      <dgm:spPr/>
      <dgm:t>
        <a:bodyPr/>
        <a:lstStyle/>
        <a:p>
          <a:endParaRPr lang="en-IN"/>
        </a:p>
      </dgm:t>
    </dgm:pt>
    <dgm:pt modelId="{13628756-589F-4F60-B37F-07135FF33BA8}" type="sibTrans" cxnId="{86BE280A-0F08-4AF7-A649-F6D8D04E4547}">
      <dgm:prSet/>
      <dgm:spPr/>
      <dgm:t>
        <a:bodyPr/>
        <a:lstStyle/>
        <a:p>
          <a:endParaRPr lang="en-IN"/>
        </a:p>
      </dgm:t>
    </dgm:pt>
    <dgm:pt modelId="{92F65953-5AD4-445B-8CD9-812BE5A3A551}">
      <dgm:prSet/>
      <dgm:spPr/>
      <dgm:t>
        <a:bodyPr/>
        <a:lstStyle/>
        <a:p>
          <a:r>
            <a:rPr lang="en-IN" dirty="0"/>
            <a:t>Payment</a:t>
          </a:r>
        </a:p>
      </dgm:t>
    </dgm:pt>
    <dgm:pt modelId="{11407158-0A84-46D3-91AE-F2033A7507A9}" type="parTrans" cxnId="{762787E0-5C44-4E51-8F01-BACA94E137F1}">
      <dgm:prSet/>
      <dgm:spPr/>
      <dgm:t>
        <a:bodyPr/>
        <a:lstStyle/>
        <a:p>
          <a:endParaRPr lang="en-IN"/>
        </a:p>
      </dgm:t>
    </dgm:pt>
    <dgm:pt modelId="{1279C66C-C50D-43B1-AF0F-DF9FBF32B121}" type="sibTrans" cxnId="{762787E0-5C44-4E51-8F01-BACA94E137F1}">
      <dgm:prSet/>
      <dgm:spPr/>
      <dgm:t>
        <a:bodyPr/>
        <a:lstStyle/>
        <a:p>
          <a:endParaRPr lang="en-IN"/>
        </a:p>
      </dgm:t>
    </dgm:pt>
    <dgm:pt modelId="{902114AD-7AA4-40AD-AA0B-48969B538C82}" type="pres">
      <dgm:prSet presAssocID="{D62155DB-7658-4D62-B899-62C7F3A9C92F}" presName="cycle" presStyleCnt="0">
        <dgm:presLayoutVars>
          <dgm:chMax val="1"/>
          <dgm:dir/>
          <dgm:animLvl val="ctr"/>
          <dgm:resizeHandles val="exact"/>
        </dgm:presLayoutVars>
      </dgm:prSet>
      <dgm:spPr/>
    </dgm:pt>
    <dgm:pt modelId="{86FF4FD0-16A3-49D1-A5DA-4B9A66DA0086}" type="pres">
      <dgm:prSet presAssocID="{D8CE480F-4AC7-4B76-BF34-B6D904409F03}" presName="centerShape" presStyleLbl="node0" presStyleIdx="0" presStyleCnt="1"/>
      <dgm:spPr/>
    </dgm:pt>
    <dgm:pt modelId="{ADBFE087-E6F3-4657-BA98-69FB9D055EE6}" type="pres">
      <dgm:prSet presAssocID="{ECAF4470-8EC3-4049-966B-BFADDC1C27C0}" presName="Name9" presStyleLbl="parChTrans1D2" presStyleIdx="0" presStyleCnt="4"/>
      <dgm:spPr/>
    </dgm:pt>
    <dgm:pt modelId="{85056281-1E25-4F3E-8CA4-CF57425FE23F}" type="pres">
      <dgm:prSet presAssocID="{ECAF4470-8EC3-4049-966B-BFADDC1C27C0}" presName="connTx" presStyleLbl="parChTrans1D2" presStyleIdx="0" presStyleCnt="4"/>
      <dgm:spPr/>
    </dgm:pt>
    <dgm:pt modelId="{D40E6B25-C283-4FEF-9625-E9BA7D00EFEF}" type="pres">
      <dgm:prSet presAssocID="{837BA14A-ED10-4110-98EE-8058EEC662CC}" presName="node" presStyleLbl="node1" presStyleIdx="0" presStyleCnt="4">
        <dgm:presLayoutVars>
          <dgm:bulletEnabled val="1"/>
        </dgm:presLayoutVars>
      </dgm:prSet>
      <dgm:spPr/>
    </dgm:pt>
    <dgm:pt modelId="{8FC21BDB-3A77-438D-A69B-CB3AD94F5505}" type="pres">
      <dgm:prSet presAssocID="{A120E49A-6F1F-4DE3-819B-B159EDD261DE}" presName="Name9" presStyleLbl="parChTrans1D2" presStyleIdx="1" presStyleCnt="4"/>
      <dgm:spPr/>
    </dgm:pt>
    <dgm:pt modelId="{8C599840-ACD8-4E48-BE4B-9A56A6D952DF}" type="pres">
      <dgm:prSet presAssocID="{A120E49A-6F1F-4DE3-819B-B159EDD261DE}" presName="connTx" presStyleLbl="parChTrans1D2" presStyleIdx="1" presStyleCnt="4"/>
      <dgm:spPr/>
    </dgm:pt>
    <dgm:pt modelId="{E5ADC3BF-090C-47A6-A177-C56236B51D69}" type="pres">
      <dgm:prSet presAssocID="{CC4A9FBF-9582-4530-BC90-50EFE5E58024}" presName="node" presStyleLbl="node1" presStyleIdx="1" presStyleCnt="4">
        <dgm:presLayoutVars>
          <dgm:bulletEnabled val="1"/>
        </dgm:presLayoutVars>
      </dgm:prSet>
      <dgm:spPr/>
    </dgm:pt>
    <dgm:pt modelId="{743BB828-D72A-4601-90F7-0AB3377FBCF8}" type="pres">
      <dgm:prSet presAssocID="{03FA182C-2FBA-4248-A1D8-EF82489613F1}" presName="Name9" presStyleLbl="parChTrans1D2" presStyleIdx="2" presStyleCnt="4"/>
      <dgm:spPr/>
    </dgm:pt>
    <dgm:pt modelId="{A0064593-0FD6-4F7F-9053-4613DAB2FF0D}" type="pres">
      <dgm:prSet presAssocID="{03FA182C-2FBA-4248-A1D8-EF82489613F1}" presName="connTx" presStyleLbl="parChTrans1D2" presStyleIdx="2" presStyleCnt="4"/>
      <dgm:spPr/>
    </dgm:pt>
    <dgm:pt modelId="{A1916A8A-EFC4-4EA2-B71D-DAF51F2778A3}" type="pres">
      <dgm:prSet presAssocID="{EBC29A28-2767-456D-A3F3-2148CB04C7D9}" presName="node" presStyleLbl="node1" presStyleIdx="2" presStyleCnt="4">
        <dgm:presLayoutVars>
          <dgm:bulletEnabled val="1"/>
        </dgm:presLayoutVars>
      </dgm:prSet>
      <dgm:spPr/>
    </dgm:pt>
    <dgm:pt modelId="{E7536836-0569-41CF-BC6C-D9FB4802D4DB}" type="pres">
      <dgm:prSet presAssocID="{11407158-0A84-46D3-91AE-F2033A7507A9}" presName="Name9" presStyleLbl="parChTrans1D2" presStyleIdx="3" presStyleCnt="4"/>
      <dgm:spPr/>
    </dgm:pt>
    <dgm:pt modelId="{9D9D2716-63A4-4C06-BB84-2B9ED630877B}" type="pres">
      <dgm:prSet presAssocID="{11407158-0A84-46D3-91AE-F2033A7507A9}" presName="connTx" presStyleLbl="parChTrans1D2" presStyleIdx="3" presStyleCnt="4"/>
      <dgm:spPr/>
    </dgm:pt>
    <dgm:pt modelId="{5AD1AE55-DD4C-4541-945E-115E453EC0CC}" type="pres">
      <dgm:prSet presAssocID="{92F65953-5AD4-445B-8CD9-812BE5A3A551}" presName="node" presStyleLbl="node1" presStyleIdx="3" presStyleCnt="4">
        <dgm:presLayoutVars>
          <dgm:bulletEnabled val="1"/>
        </dgm:presLayoutVars>
      </dgm:prSet>
      <dgm:spPr/>
    </dgm:pt>
  </dgm:ptLst>
  <dgm:cxnLst>
    <dgm:cxn modelId="{86BE280A-0F08-4AF7-A649-F6D8D04E4547}" srcId="{D8CE480F-4AC7-4B76-BF34-B6D904409F03}" destId="{EBC29A28-2767-456D-A3F3-2148CB04C7D9}" srcOrd="2" destOrd="0" parTransId="{03FA182C-2FBA-4248-A1D8-EF82489613F1}" sibTransId="{13628756-589F-4F60-B37F-07135FF33BA8}"/>
    <dgm:cxn modelId="{68029D10-F8B9-4306-B809-BBED955FCDCC}" type="presOf" srcId="{837BA14A-ED10-4110-98EE-8058EEC662CC}" destId="{D40E6B25-C283-4FEF-9625-E9BA7D00EFEF}" srcOrd="0" destOrd="0" presId="urn:microsoft.com/office/officeart/2005/8/layout/radial1"/>
    <dgm:cxn modelId="{8CF68417-BCEE-4A0A-B8FD-65DB9287F357}" type="presOf" srcId="{A120E49A-6F1F-4DE3-819B-B159EDD261DE}" destId="{8FC21BDB-3A77-438D-A69B-CB3AD94F5505}" srcOrd="0" destOrd="0" presId="urn:microsoft.com/office/officeart/2005/8/layout/radial1"/>
    <dgm:cxn modelId="{B3963A2A-2ABB-4369-BDA5-2880C9503BA9}" type="presOf" srcId="{ECAF4470-8EC3-4049-966B-BFADDC1C27C0}" destId="{85056281-1E25-4F3E-8CA4-CF57425FE23F}" srcOrd="1" destOrd="0" presId="urn:microsoft.com/office/officeart/2005/8/layout/radial1"/>
    <dgm:cxn modelId="{6A263632-C5BF-4743-AF69-9A177C9FA76C}" srcId="{D8CE480F-4AC7-4B76-BF34-B6D904409F03}" destId="{837BA14A-ED10-4110-98EE-8058EEC662CC}" srcOrd="0" destOrd="0" parTransId="{ECAF4470-8EC3-4049-966B-BFADDC1C27C0}" sibTransId="{B5455E0F-60FA-46E1-BA6B-AC56DFD1433B}"/>
    <dgm:cxn modelId="{B192845F-E1B2-4F4E-A68C-284E622C9AB3}" type="presOf" srcId="{D8CE480F-4AC7-4B76-BF34-B6D904409F03}" destId="{86FF4FD0-16A3-49D1-A5DA-4B9A66DA0086}" srcOrd="0" destOrd="0" presId="urn:microsoft.com/office/officeart/2005/8/layout/radial1"/>
    <dgm:cxn modelId="{412C8F57-4D14-45F0-B26F-B586D5A17137}" type="presOf" srcId="{D62155DB-7658-4D62-B899-62C7F3A9C92F}" destId="{902114AD-7AA4-40AD-AA0B-48969B538C82}" srcOrd="0" destOrd="0" presId="urn:microsoft.com/office/officeart/2005/8/layout/radial1"/>
    <dgm:cxn modelId="{F578DE57-66B3-4B19-859C-815828A44365}" type="presOf" srcId="{EBC29A28-2767-456D-A3F3-2148CB04C7D9}" destId="{A1916A8A-EFC4-4EA2-B71D-DAF51F2778A3}" srcOrd="0" destOrd="0" presId="urn:microsoft.com/office/officeart/2005/8/layout/radial1"/>
    <dgm:cxn modelId="{4F020C7B-1D02-4B6D-8A03-835EC9400F7A}" type="presOf" srcId="{ECAF4470-8EC3-4049-966B-BFADDC1C27C0}" destId="{ADBFE087-E6F3-4657-BA98-69FB9D055EE6}" srcOrd="0" destOrd="0" presId="urn:microsoft.com/office/officeart/2005/8/layout/radial1"/>
    <dgm:cxn modelId="{E3193292-E14E-472F-89C7-9E2DC1713E14}" srcId="{D62155DB-7658-4D62-B899-62C7F3A9C92F}" destId="{D8CE480F-4AC7-4B76-BF34-B6D904409F03}" srcOrd="0" destOrd="0" parTransId="{02004509-EE0F-4809-9E60-0F6299F2C67E}" sibTransId="{4DF25AE6-22C1-4C24-8208-FFF64FD36F8D}"/>
    <dgm:cxn modelId="{8BF01B94-A059-4BEF-9ED1-AF1D88020522}" type="presOf" srcId="{03FA182C-2FBA-4248-A1D8-EF82489613F1}" destId="{A0064593-0FD6-4F7F-9053-4613DAB2FF0D}" srcOrd="1" destOrd="0" presId="urn:microsoft.com/office/officeart/2005/8/layout/radial1"/>
    <dgm:cxn modelId="{107AEE9B-EF94-485D-8CCB-8E4912601368}" type="presOf" srcId="{A120E49A-6F1F-4DE3-819B-B159EDD261DE}" destId="{8C599840-ACD8-4E48-BE4B-9A56A6D952DF}" srcOrd="1" destOrd="0" presId="urn:microsoft.com/office/officeart/2005/8/layout/radial1"/>
    <dgm:cxn modelId="{69E5319D-D057-401A-BFE4-2642FFA6F33E}" type="presOf" srcId="{CC4A9FBF-9582-4530-BC90-50EFE5E58024}" destId="{E5ADC3BF-090C-47A6-A177-C56236B51D69}" srcOrd="0" destOrd="0" presId="urn:microsoft.com/office/officeart/2005/8/layout/radial1"/>
    <dgm:cxn modelId="{30E439AA-8093-4970-A3AC-E1FE098B4E70}" type="presOf" srcId="{03FA182C-2FBA-4248-A1D8-EF82489613F1}" destId="{743BB828-D72A-4601-90F7-0AB3377FBCF8}" srcOrd="0" destOrd="0" presId="urn:microsoft.com/office/officeart/2005/8/layout/radial1"/>
    <dgm:cxn modelId="{0425A5B5-34C8-4042-9106-A49A21857BE6}" type="presOf" srcId="{11407158-0A84-46D3-91AE-F2033A7507A9}" destId="{E7536836-0569-41CF-BC6C-D9FB4802D4DB}" srcOrd="0" destOrd="0" presId="urn:microsoft.com/office/officeart/2005/8/layout/radial1"/>
    <dgm:cxn modelId="{F3C7BFC6-8555-4C9B-8B47-B53906A3B3B5}" type="presOf" srcId="{92F65953-5AD4-445B-8CD9-812BE5A3A551}" destId="{5AD1AE55-DD4C-4541-945E-115E453EC0CC}" srcOrd="0" destOrd="0" presId="urn:microsoft.com/office/officeart/2005/8/layout/radial1"/>
    <dgm:cxn modelId="{762787E0-5C44-4E51-8F01-BACA94E137F1}" srcId="{D8CE480F-4AC7-4B76-BF34-B6D904409F03}" destId="{92F65953-5AD4-445B-8CD9-812BE5A3A551}" srcOrd="3" destOrd="0" parTransId="{11407158-0A84-46D3-91AE-F2033A7507A9}" sibTransId="{1279C66C-C50D-43B1-AF0F-DF9FBF32B121}"/>
    <dgm:cxn modelId="{0189FBEC-CD49-4B8E-AEB3-9911624B634F}" srcId="{D8CE480F-4AC7-4B76-BF34-B6D904409F03}" destId="{CC4A9FBF-9582-4530-BC90-50EFE5E58024}" srcOrd="1" destOrd="0" parTransId="{A120E49A-6F1F-4DE3-819B-B159EDD261DE}" sibTransId="{03048FAE-F949-4697-AF6A-320C1F893A91}"/>
    <dgm:cxn modelId="{3D7F54F3-4E2B-4FB5-9F73-CAFA5C930E7B}" type="presOf" srcId="{11407158-0A84-46D3-91AE-F2033A7507A9}" destId="{9D9D2716-63A4-4C06-BB84-2B9ED630877B}" srcOrd="1" destOrd="0" presId="urn:microsoft.com/office/officeart/2005/8/layout/radial1"/>
    <dgm:cxn modelId="{AC0A2547-796E-4BC1-A571-EDE42C7FBBF3}" type="presParOf" srcId="{902114AD-7AA4-40AD-AA0B-48969B538C82}" destId="{86FF4FD0-16A3-49D1-A5DA-4B9A66DA0086}" srcOrd="0" destOrd="0" presId="urn:microsoft.com/office/officeart/2005/8/layout/radial1"/>
    <dgm:cxn modelId="{3CF2981C-5C42-47BF-8451-0878DB0157AD}" type="presParOf" srcId="{902114AD-7AA4-40AD-AA0B-48969B538C82}" destId="{ADBFE087-E6F3-4657-BA98-69FB9D055EE6}" srcOrd="1" destOrd="0" presId="urn:microsoft.com/office/officeart/2005/8/layout/radial1"/>
    <dgm:cxn modelId="{DB221363-187A-4335-BB78-1E371E1D277D}" type="presParOf" srcId="{ADBFE087-E6F3-4657-BA98-69FB9D055EE6}" destId="{85056281-1E25-4F3E-8CA4-CF57425FE23F}" srcOrd="0" destOrd="0" presId="urn:microsoft.com/office/officeart/2005/8/layout/radial1"/>
    <dgm:cxn modelId="{BF6C3CB1-9E02-4F5D-98C6-329A9F3DDB30}" type="presParOf" srcId="{902114AD-7AA4-40AD-AA0B-48969B538C82}" destId="{D40E6B25-C283-4FEF-9625-E9BA7D00EFEF}" srcOrd="2" destOrd="0" presId="urn:microsoft.com/office/officeart/2005/8/layout/radial1"/>
    <dgm:cxn modelId="{F73CA0F5-AB35-4354-B80F-75BFA6A6253D}" type="presParOf" srcId="{902114AD-7AA4-40AD-AA0B-48969B538C82}" destId="{8FC21BDB-3A77-438D-A69B-CB3AD94F5505}" srcOrd="3" destOrd="0" presId="urn:microsoft.com/office/officeart/2005/8/layout/radial1"/>
    <dgm:cxn modelId="{0EC0AF6F-2C52-429A-A54F-E7E8D6A4C29F}" type="presParOf" srcId="{8FC21BDB-3A77-438D-A69B-CB3AD94F5505}" destId="{8C599840-ACD8-4E48-BE4B-9A56A6D952DF}" srcOrd="0" destOrd="0" presId="urn:microsoft.com/office/officeart/2005/8/layout/radial1"/>
    <dgm:cxn modelId="{8470EDEA-C75C-44FB-9C5C-34C851555613}" type="presParOf" srcId="{902114AD-7AA4-40AD-AA0B-48969B538C82}" destId="{E5ADC3BF-090C-47A6-A177-C56236B51D69}" srcOrd="4" destOrd="0" presId="urn:microsoft.com/office/officeart/2005/8/layout/radial1"/>
    <dgm:cxn modelId="{4D6D1AE8-B354-4A0A-8C11-1E9D9B48C0CA}" type="presParOf" srcId="{902114AD-7AA4-40AD-AA0B-48969B538C82}" destId="{743BB828-D72A-4601-90F7-0AB3377FBCF8}" srcOrd="5" destOrd="0" presId="urn:microsoft.com/office/officeart/2005/8/layout/radial1"/>
    <dgm:cxn modelId="{29B54CA5-383E-434D-A2E9-2FB91A548DB8}" type="presParOf" srcId="{743BB828-D72A-4601-90F7-0AB3377FBCF8}" destId="{A0064593-0FD6-4F7F-9053-4613DAB2FF0D}" srcOrd="0" destOrd="0" presId="urn:microsoft.com/office/officeart/2005/8/layout/radial1"/>
    <dgm:cxn modelId="{FAA1538E-3761-479E-94B3-7E7D3C8705A3}" type="presParOf" srcId="{902114AD-7AA4-40AD-AA0B-48969B538C82}" destId="{A1916A8A-EFC4-4EA2-B71D-DAF51F2778A3}" srcOrd="6" destOrd="0" presId="urn:microsoft.com/office/officeart/2005/8/layout/radial1"/>
    <dgm:cxn modelId="{F2C4A8E3-BABD-49E6-8703-D72A6FD1D6B3}" type="presParOf" srcId="{902114AD-7AA4-40AD-AA0B-48969B538C82}" destId="{E7536836-0569-41CF-BC6C-D9FB4802D4DB}" srcOrd="7" destOrd="0" presId="urn:microsoft.com/office/officeart/2005/8/layout/radial1"/>
    <dgm:cxn modelId="{F43ECA48-33CC-43F9-A3BA-3B7C2C776C4A}" type="presParOf" srcId="{E7536836-0569-41CF-BC6C-D9FB4802D4DB}" destId="{9D9D2716-63A4-4C06-BB84-2B9ED630877B}" srcOrd="0" destOrd="0" presId="urn:microsoft.com/office/officeart/2005/8/layout/radial1"/>
    <dgm:cxn modelId="{C31CC3D3-3DF0-4F4C-800D-C616D95039BD}" type="presParOf" srcId="{902114AD-7AA4-40AD-AA0B-48969B538C82}" destId="{5AD1AE55-DD4C-4541-945E-115E453EC0C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69EF8D2-B52E-4CCD-A696-B2E75B3873E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40AA08A9-6A8F-4B22-997F-AC7A78C8B82A}">
      <dgm:prSet custT="1"/>
      <dgm:spPr/>
      <dgm:t>
        <a:bodyPr/>
        <a:lstStyle/>
        <a:p>
          <a:r>
            <a:rPr lang="en-US" sz="2000" dirty="0"/>
            <a:t>1. Explain How E-commerce is affecting our society and economy?</a:t>
          </a:r>
          <a:endParaRPr lang="en-IN" sz="2000" dirty="0"/>
        </a:p>
      </dgm:t>
    </dgm:pt>
    <dgm:pt modelId="{9A62A4C0-B8FB-4F28-9EBB-FE36188122E9}" type="parTrans" cxnId="{71AA6B48-0C4A-443C-91A7-DCBB5B43B7DB}">
      <dgm:prSet/>
      <dgm:spPr/>
      <dgm:t>
        <a:bodyPr/>
        <a:lstStyle/>
        <a:p>
          <a:endParaRPr lang="en-IN" sz="2400"/>
        </a:p>
      </dgm:t>
    </dgm:pt>
    <dgm:pt modelId="{9DF624CF-9CB2-4184-B215-A1202B825A30}" type="sibTrans" cxnId="{71AA6B48-0C4A-443C-91A7-DCBB5B43B7DB}">
      <dgm:prSet/>
      <dgm:spPr/>
      <dgm:t>
        <a:bodyPr/>
        <a:lstStyle/>
        <a:p>
          <a:endParaRPr lang="en-IN" sz="2400"/>
        </a:p>
      </dgm:t>
    </dgm:pt>
    <dgm:pt modelId="{09E79919-A297-4D38-BB9F-581FEBCD376C}">
      <dgm:prSet custT="1"/>
      <dgm:spPr/>
      <dgm:t>
        <a:bodyPr/>
        <a:lstStyle/>
        <a:p>
          <a:r>
            <a:rPr lang="en-US" sz="2000" dirty="0"/>
            <a:t>2. Explain How Electronic market is being used various organizations?</a:t>
          </a:r>
          <a:endParaRPr lang="en-IN" sz="2000" dirty="0"/>
        </a:p>
      </dgm:t>
    </dgm:pt>
    <dgm:pt modelId="{2AD14F91-A3C9-4705-B59F-8F977DAF8220}" type="parTrans" cxnId="{CFD6F6AF-7C28-4A78-B6BA-3C58A7352182}">
      <dgm:prSet/>
      <dgm:spPr/>
      <dgm:t>
        <a:bodyPr/>
        <a:lstStyle/>
        <a:p>
          <a:endParaRPr lang="en-IN" sz="2400"/>
        </a:p>
      </dgm:t>
    </dgm:pt>
    <dgm:pt modelId="{094B9507-4B79-40B4-8208-3EDC440EB14E}" type="sibTrans" cxnId="{CFD6F6AF-7C28-4A78-B6BA-3C58A7352182}">
      <dgm:prSet/>
      <dgm:spPr/>
      <dgm:t>
        <a:bodyPr/>
        <a:lstStyle/>
        <a:p>
          <a:endParaRPr lang="en-IN" sz="2400"/>
        </a:p>
      </dgm:t>
    </dgm:pt>
    <dgm:pt modelId="{69906BC1-517E-4093-BD62-858E03FBDE7D}" type="pres">
      <dgm:prSet presAssocID="{B69EF8D2-B52E-4CCD-A696-B2E75B3873E9}" presName="linear" presStyleCnt="0">
        <dgm:presLayoutVars>
          <dgm:dir/>
          <dgm:animLvl val="lvl"/>
          <dgm:resizeHandles val="exact"/>
        </dgm:presLayoutVars>
      </dgm:prSet>
      <dgm:spPr/>
    </dgm:pt>
    <dgm:pt modelId="{383F7F1E-5B6C-4148-8EEB-BE274158ED20}" type="pres">
      <dgm:prSet presAssocID="{40AA08A9-6A8F-4B22-997F-AC7A78C8B82A}" presName="parentLin" presStyleCnt="0"/>
      <dgm:spPr/>
    </dgm:pt>
    <dgm:pt modelId="{28A66D77-08DE-4B3F-AF0B-8700BE285FDC}" type="pres">
      <dgm:prSet presAssocID="{40AA08A9-6A8F-4B22-997F-AC7A78C8B82A}" presName="parentLeftMargin" presStyleLbl="node1" presStyleIdx="0" presStyleCnt="2"/>
      <dgm:spPr/>
    </dgm:pt>
    <dgm:pt modelId="{DD7D5593-ACCF-487B-B0D5-3210E26392DE}" type="pres">
      <dgm:prSet presAssocID="{40AA08A9-6A8F-4B22-997F-AC7A78C8B82A}" presName="parentText" presStyleLbl="node1" presStyleIdx="0" presStyleCnt="2">
        <dgm:presLayoutVars>
          <dgm:chMax val="0"/>
          <dgm:bulletEnabled val="1"/>
        </dgm:presLayoutVars>
      </dgm:prSet>
      <dgm:spPr/>
    </dgm:pt>
    <dgm:pt modelId="{8961F82B-2BD7-4062-971D-DE2F84ED1898}" type="pres">
      <dgm:prSet presAssocID="{40AA08A9-6A8F-4B22-997F-AC7A78C8B82A}" presName="negativeSpace" presStyleCnt="0"/>
      <dgm:spPr/>
    </dgm:pt>
    <dgm:pt modelId="{D4BBF6C3-50B7-4E3D-807B-A9C6BDD2CBD2}" type="pres">
      <dgm:prSet presAssocID="{40AA08A9-6A8F-4B22-997F-AC7A78C8B82A}" presName="childText" presStyleLbl="conFgAcc1" presStyleIdx="0" presStyleCnt="2">
        <dgm:presLayoutVars>
          <dgm:bulletEnabled val="1"/>
        </dgm:presLayoutVars>
      </dgm:prSet>
      <dgm:spPr/>
    </dgm:pt>
    <dgm:pt modelId="{B24DCA8B-55A0-4F02-815C-9AC05DE4379D}" type="pres">
      <dgm:prSet presAssocID="{9DF624CF-9CB2-4184-B215-A1202B825A30}" presName="spaceBetweenRectangles" presStyleCnt="0"/>
      <dgm:spPr/>
    </dgm:pt>
    <dgm:pt modelId="{5746265A-CA95-48E6-9111-74C64287F915}" type="pres">
      <dgm:prSet presAssocID="{09E79919-A297-4D38-BB9F-581FEBCD376C}" presName="parentLin" presStyleCnt="0"/>
      <dgm:spPr/>
    </dgm:pt>
    <dgm:pt modelId="{C7BA6C33-BAA4-4393-91CD-4C44840CE84D}" type="pres">
      <dgm:prSet presAssocID="{09E79919-A297-4D38-BB9F-581FEBCD376C}" presName="parentLeftMargin" presStyleLbl="node1" presStyleIdx="0" presStyleCnt="2"/>
      <dgm:spPr/>
    </dgm:pt>
    <dgm:pt modelId="{9B324B3C-FD2A-4E10-8042-7E111DA8E185}" type="pres">
      <dgm:prSet presAssocID="{09E79919-A297-4D38-BB9F-581FEBCD376C}" presName="parentText" presStyleLbl="node1" presStyleIdx="1" presStyleCnt="2">
        <dgm:presLayoutVars>
          <dgm:chMax val="0"/>
          <dgm:bulletEnabled val="1"/>
        </dgm:presLayoutVars>
      </dgm:prSet>
      <dgm:spPr/>
    </dgm:pt>
    <dgm:pt modelId="{333AE649-7424-41A6-905C-F8F780931809}" type="pres">
      <dgm:prSet presAssocID="{09E79919-A297-4D38-BB9F-581FEBCD376C}" presName="negativeSpace" presStyleCnt="0"/>
      <dgm:spPr/>
    </dgm:pt>
    <dgm:pt modelId="{3C557CA8-78C9-45B2-AA0A-6937195EFC82}" type="pres">
      <dgm:prSet presAssocID="{09E79919-A297-4D38-BB9F-581FEBCD376C}" presName="childText" presStyleLbl="conFgAcc1" presStyleIdx="1" presStyleCnt="2">
        <dgm:presLayoutVars>
          <dgm:bulletEnabled val="1"/>
        </dgm:presLayoutVars>
      </dgm:prSet>
      <dgm:spPr/>
    </dgm:pt>
  </dgm:ptLst>
  <dgm:cxnLst>
    <dgm:cxn modelId="{71AA6B48-0C4A-443C-91A7-DCBB5B43B7DB}" srcId="{B69EF8D2-B52E-4CCD-A696-B2E75B3873E9}" destId="{40AA08A9-6A8F-4B22-997F-AC7A78C8B82A}" srcOrd="0" destOrd="0" parTransId="{9A62A4C0-B8FB-4F28-9EBB-FE36188122E9}" sibTransId="{9DF624CF-9CB2-4184-B215-A1202B825A30}"/>
    <dgm:cxn modelId="{237A6553-5E8F-4F4F-8AEA-F76CBDD14BDA}" type="presOf" srcId="{B69EF8D2-B52E-4CCD-A696-B2E75B3873E9}" destId="{69906BC1-517E-4093-BD62-858E03FBDE7D}" srcOrd="0" destOrd="0" presId="urn:microsoft.com/office/officeart/2005/8/layout/list1"/>
    <dgm:cxn modelId="{A2DB8A80-9805-48B8-8F99-195E286DF41A}" type="presOf" srcId="{40AA08A9-6A8F-4B22-997F-AC7A78C8B82A}" destId="{DD7D5593-ACCF-487B-B0D5-3210E26392DE}" srcOrd="1" destOrd="0" presId="urn:microsoft.com/office/officeart/2005/8/layout/list1"/>
    <dgm:cxn modelId="{E7A828AA-8D53-425F-8E00-48236B224730}" type="presOf" srcId="{40AA08A9-6A8F-4B22-997F-AC7A78C8B82A}" destId="{28A66D77-08DE-4B3F-AF0B-8700BE285FDC}" srcOrd="0" destOrd="0" presId="urn:microsoft.com/office/officeart/2005/8/layout/list1"/>
    <dgm:cxn modelId="{CFD6F6AF-7C28-4A78-B6BA-3C58A7352182}" srcId="{B69EF8D2-B52E-4CCD-A696-B2E75B3873E9}" destId="{09E79919-A297-4D38-BB9F-581FEBCD376C}" srcOrd="1" destOrd="0" parTransId="{2AD14F91-A3C9-4705-B59F-8F977DAF8220}" sibTransId="{094B9507-4B79-40B4-8208-3EDC440EB14E}"/>
    <dgm:cxn modelId="{F14E3FFE-50B4-48E7-B79E-65B0DB3C146E}" type="presOf" srcId="{09E79919-A297-4D38-BB9F-581FEBCD376C}" destId="{9B324B3C-FD2A-4E10-8042-7E111DA8E185}" srcOrd="1" destOrd="0" presId="urn:microsoft.com/office/officeart/2005/8/layout/list1"/>
    <dgm:cxn modelId="{6B2902FF-3A2B-4E67-A314-9B4C16BE85C6}" type="presOf" srcId="{09E79919-A297-4D38-BB9F-581FEBCD376C}" destId="{C7BA6C33-BAA4-4393-91CD-4C44840CE84D}" srcOrd="0" destOrd="0" presId="urn:microsoft.com/office/officeart/2005/8/layout/list1"/>
    <dgm:cxn modelId="{95351623-0C1F-4CE8-BD5F-4F420C50DBD5}" type="presParOf" srcId="{69906BC1-517E-4093-BD62-858E03FBDE7D}" destId="{383F7F1E-5B6C-4148-8EEB-BE274158ED20}" srcOrd="0" destOrd="0" presId="urn:microsoft.com/office/officeart/2005/8/layout/list1"/>
    <dgm:cxn modelId="{1BD5566B-016F-4106-ACEB-DB13613A5FFB}" type="presParOf" srcId="{383F7F1E-5B6C-4148-8EEB-BE274158ED20}" destId="{28A66D77-08DE-4B3F-AF0B-8700BE285FDC}" srcOrd="0" destOrd="0" presId="urn:microsoft.com/office/officeart/2005/8/layout/list1"/>
    <dgm:cxn modelId="{6FD80B68-8969-4F59-B0EA-58D355500B15}" type="presParOf" srcId="{383F7F1E-5B6C-4148-8EEB-BE274158ED20}" destId="{DD7D5593-ACCF-487B-B0D5-3210E26392DE}" srcOrd="1" destOrd="0" presId="urn:microsoft.com/office/officeart/2005/8/layout/list1"/>
    <dgm:cxn modelId="{565B46C1-30DF-4535-8BBE-2E60CFB111D4}" type="presParOf" srcId="{69906BC1-517E-4093-BD62-858E03FBDE7D}" destId="{8961F82B-2BD7-4062-971D-DE2F84ED1898}" srcOrd="1" destOrd="0" presId="urn:microsoft.com/office/officeart/2005/8/layout/list1"/>
    <dgm:cxn modelId="{D79CC1C3-CDC7-4A2F-8971-804D6136CBDD}" type="presParOf" srcId="{69906BC1-517E-4093-BD62-858E03FBDE7D}" destId="{D4BBF6C3-50B7-4E3D-807B-A9C6BDD2CBD2}" srcOrd="2" destOrd="0" presId="urn:microsoft.com/office/officeart/2005/8/layout/list1"/>
    <dgm:cxn modelId="{00E74B7F-29CF-4C94-9698-62570B91512D}" type="presParOf" srcId="{69906BC1-517E-4093-BD62-858E03FBDE7D}" destId="{B24DCA8B-55A0-4F02-815C-9AC05DE4379D}" srcOrd="3" destOrd="0" presId="urn:microsoft.com/office/officeart/2005/8/layout/list1"/>
    <dgm:cxn modelId="{41044661-DD49-4C1D-8318-3A0C8A3D94A0}" type="presParOf" srcId="{69906BC1-517E-4093-BD62-858E03FBDE7D}" destId="{5746265A-CA95-48E6-9111-74C64287F915}" srcOrd="4" destOrd="0" presId="urn:microsoft.com/office/officeart/2005/8/layout/list1"/>
    <dgm:cxn modelId="{47506B92-E985-44FB-B3DD-20BB95D96DCC}" type="presParOf" srcId="{5746265A-CA95-48E6-9111-74C64287F915}" destId="{C7BA6C33-BAA4-4393-91CD-4C44840CE84D}" srcOrd="0" destOrd="0" presId="urn:microsoft.com/office/officeart/2005/8/layout/list1"/>
    <dgm:cxn modelId="{A1F0EA35-6C3E-4C9B-A1F5-8994ED616441}" type="presParOf" srcId="{5746265A-CA95-48E6-9111-74C64287F915}" destId="{9B324B3C-FD2A-4E10-8042-7E111DA8E185}" srcOrd="1" destOrd="0" presId="urn:microsoft.com/office/officeart/2005/8/layout/list1"/>
    <dgm:cxn modelId="{A8DBC070-C73D-4453-ABA7-39C864EEDFCF}" type="presParOf" srcId="{69906BC1-517E-4093-BD62-858E03FBDE7D}" destId="{333AE649-7424-41A6-905C-F8F780931809}" srcOrd="5" destOrd="0" presId="urn:microsoft.com/office/officeart/2005/8/layout/list1"/>
    <dgm:cxn modelId="{5D2741B7-DCAD-4DD4-8753-318A806437D5}" type="presParOf" srcId="{69906BC1-517E-4093-BD62-858E03FBDE7D}" destId="{3C557CA8-78C9-45B2-AA0A-6937195EFC8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9DF63-1DE8-4CF4-A539-74E029651958}"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D88598F4-E7B2-46E5-8F8C-08EE9D2A335F}">
      <dgm:prSet phldrT="[Text]"/>
      <dgm:spPr/>
      <dgm:t>
        <a:bodyPr/>
        <a:lstStyle/>
        <a:p>
          <a:r>
            <a:rPr lang="en-US" dirty="0"/>
            <a:t>Electronic Data Interchange (EDI)</a:t>
          </a:r>
          <a:endParaRPr lang="en-IN" dirty="0"/>
        </a:p>
      </dgm:t>
    </dgm:pt>
    <dgm:pt modelId="{118BA6F1-A382-4254-A3B9-40BB24057C38}" type="parTrans" cxnId="{F9D2FD0B-8E49-4DF0-8FAE-8F767D9B4BB0}">
      <dgm:prSet/>
      <dgm:spPr/>
      <dgm:t>
        <a:bodyPr/>
        <a:lstStyle/>
        <a:p>
          <a:endParaRPr lang="en-IN"/>
        </a:p>
      </dgm:t>
    </dgm:pt>
    <dgm:pt modelId="{2E04842B-DAFB-4430-89C9-2BCFC2B14B4A}" type="sibTrans" cxnId="{F9D2FD0B-8E49-4DF0-8FAE-8F767D9B4BB0}">
      <dgm:prSet/>
      <dgm:spPr/>
      <dgm:t>
        <a:bodyPr/>
        <a:lstStyle/>
        <a:p>
          <a:endParaRPr lang="en-IN"/>
        </a:p>
      </dgm:t>
    </dgm:pt>
    <dgm:pt modelId="{00C9A856-DFAE-44B8-8F15-8675C8A2CC5B}">
      <dgm:prSet/>
      <dgm:spPr/>
      <dgm:t>
        <a:bodyPr/>
        <a:lstStyle/>
        <a:p>
          <a:r>
            <a:rPr lang="en-US" dirty="0"/>
            <a:t>Electronic Mail (e-mail)</a:t>
          </a:r>
        </a:p>
      </dgm:t>
    </dgm:pt>
    <dgm:pt modelId="{201CE590-E767-4BA9-9603-4250167D31E8}" type="parTrans" cxnId="{CC4A6967-4AF6-4490-A84D-564D1C6CE112}">
      <dgm:prSet/>
      <dgm:spPr/>
      <dgm:t>
        <a:bodyPr/>
        <a:lstStyle/>
        <a:p>
          <a:endParaRPr lang="en-IN"/>
        </a:p>
      </dgm:t>
    </dgm:pt>
    <dgm:pt modelId="{24557A68-A174-47E6-8C10-BB0E93B5ACAB}" type="sibTrans" cxnId="{CC4A6967-4AF6-4490-A84D-564D1C6CE112}">
      <dgm:prSet/>
      <dgm:spPr/>
      <dgm:t>
        <a:bodyPr/>
        <a:lstStyle/>
        <a:p>
          <a:endParaRPr lang="en-IN"/>
        </a:p>
      </dgm:t>
    </dgm:pt>
    <dgm:pt modelId="{14FC6C3F-EB62-4CF4-92C5-7A040AAB60F8}">
      <dgm:prSet/>
      <dgm:spPr/>
      <dgm:t>
        <a:bodyPr/>
        <a:lstStyle/>
        <a:p>
          <a:r>
            <a:rPr lang="en-US"/>
            <a:t>Electronic Bulletin Boards</a:t>
          </a:r>
          <a:endParaRPr lang="en-US" dirty="0"/>
        </a:p>
      </dgm:t>
    </dgm:pt>
    <dgm:pt modelId="{F037DDD1-8CB4-47E9-9EFB-5D7FDE9A29BE}" type="parTrans" cxnId="{2D4F2D63-ECC9-4CCF-9014-54A232B55EB9}">
      <dgm:prSet/>
      <dgm:spPr/>
      <dgm:t>
        <a:bodyPr/>
        <a:lstStyle/>
        <a:p>
          <a:endParaRPr lang="en-IN"/>
        </a:p>
      </dgm:t>
    </dgm:pt>
    <dgm:pt modelId="{BA201868-5057-4A36-A2C9-A0ABA3E41641}" type="sibTrans" cxnId="{2D4F2D63-ECC9-4CCF-9014-54A232B55EB9}">
      <dgm:prSet/>
      <dgm:spPr/>
      <dgm:t>
        <a:bodyPr/>
        <a:lstStyle/>
        <a:p>
          <a:endParaRPr lang="en-IN"/>
        </a:p>
      </dgm:t>
    </dgm:pt>
    <dgm:pt modelId="{60E3800F-4502-4EF6-B39E-C2B2E375ADB7}">
      <dgm:prSet/>
      <dgm:spPr/>
      <dgm:t>
        <a:bodyPr/>
        <a:lstStyle/>
        <a:p>
          <a:r>
            <a:rPr lang="en-US" dirty="0"/>
            <a:t>Electronic Fund Transfer (EFT)</a:t>
          </a:r>
          <a:endParaRPr lang="en-IN" dirty="0"/>
        </a:p>
      </dgm:t>
    </dgm:pt>
    <dgm:pt modelId="{1AE8D0D8-7781-4587-B9C7-B4E5A2616DFE}" type="parTrans" cxnId="{216E7085-0D00-4761-AF5F-3E08BD84EFF8}">
      <dgm:prSet/>
      <dgm:spPr/>
      <dgm:t>
        <a:bodyPr/>
        <a:lstStyle/>
        <a:p>
          <a:endParaRPr lang="en-IN"/>
        </a:p>
      </dgm:t>
    </dgm:pt>
    <dgm:pt modelId="{96FAB987-4CFB-46FA-AFC8-46CA66E557DF}" type="sibTrans" cxnId="{216E7085-0D00-4761-AF5F-3E08BD84EFF8}">
      <dgm:prSet/>
      <dgm:spPr/>
      <dgm:t>
        <a:bodyPr/>
        <a:lstStyle/>
        <a:p>
          <a:endParaRPr lang="en-IN"/>
        </a:p>
      </dgm:t>
    </dgm:pt>
    <dgm:pt modelId="{38AB144E-1EA1-41FA-8679-1E38130985A2}" type="pres">
      <dgm:prSet presAssocID="{F809DF63-1DE8-4CF4-A539-74E029651958}" presName="matrix" presStyleCnt="0">
        <dgm:presLayoutVars>
          <dgm:chMax val="1"/>
          <dgm:dir/>
          <dgm:resizeHandles val="exact"/>
        </dgm:presLayoutVars>
      </dgm:prSet>
      <dgm:spPr/>
    </dgm:pt>
    <dgm:pt modelId="{C8957E3F-67C5-4DB3-918B-9F6BADD58247}" type="pres">
      <dgm:prSet presAssocID="{F809DF63-1DE8-4CF4-A539-74E029651958}" presName="diamond" presStyleLbl="bgShp" presStyleIdx="0" presStyleCnt="1"/>
      <dgm:spPr/>
    </dgm:pt>
    <dgm:pt modelId="{822CA6D8-496B-4CF5-A1C0-1FCE6CF02D34}" type="pres">
      <dgm:prSet presAssocID="{F809DF63-1DE8-4CF4-A539-74E029651958}" presName="quad1" presStyleLbl="node1" presStyleIdx="0" presStyleCnt="4" custScaleX="115272" custLinFactNeighborX="-7920">
        <dgm:presLayoutVars>
          <dgm:chMax val="0"/>
          <dgm:chPref val="0"/>
          <dgm:bulletEnabled val="1"/>
        </dgm:presLayoutVars>
      </dgm:prSet>
      <dgm:spPr/>
    </dgm:pt>
    <dgm:pt modelId="{7FA97520-1205-45EF-AD85-9D21BFBB0B3F}" type="pres">
      <dgm:prSet presAssocID="{F809DF63-1DE8-4CF4-A539-74E029651958}" presName="quad2" presStyleLbl="node1" presStyleIdx="1" presStyleCnt="4" custScaleX="115272" custLinFactNeighborX="7920">
        <dgm:presLayoutVars>
          <dgm:chMax val="0"/>
          <dgm:chPref val="0"/>
          <dgm:bulletEnabled val="1"/>
        </dgm:presLayoutVars>
      </dgm:prSet>
      <dgm:spPr/>
    </dgm:pt>
    <dgm:pt modelId="{AD65B2F5-DA46-4DDB-A8FA-B58FA2D5A5C3}" type="pres">
      <dgm:prSet presAssocID="{F809DF63-1DE8-4CF4-A539-74E029651958}" presName="quad3" presStyleLbl="node1" presStyleIdx="2" presStyleCnt="4" custScaleX="115272" custLinFactNeighborX="-7920">
        <dgm:presLayoutVars>
          <dgm:chMax val="0"/>
          <dgm:chPref val="0"/>
          <dgm:bulletEnabled val="1"/>
        </dgm:presLayoutVars>
      </dgm:prSet>
      <dgm:spPr/>
    </dgm:pt>
    <dgm:pt modelId="{270D0CCF-1A7F-4A49-8E85-346DC2D12F42}" type="pres">
      <dgm:prSet presAssocID="{F809DF63-1DE8-4CF4-A539-74E029651958}" presName="quad4" presStyleLbl="node1" presStyleIdx="3" presStyleCnt="4" custScaleX="115272" custLinFactNeighborX="7920">
        <dgm:presLayoutVars>
          <dgm:chMax val="0"/>
          <dgm:chPref val="0"/>
          <dgm:bulletEnabled val="1"/>
        </dgm:presLayoutVars>
      </dgm:prSet>
      <dgm:spPr/>
    </dgm:pt>
  </dgm:ptLst>
  <dgm:cxnLst>
    <dgm:cxn modelId="{F9D2FD0B-8E49-4DF0-8FAE-8F767D9B4BB0}" srcId="{F809DF63-1DE8-4CF4-A539-74E029651958}" destId="{D88598F4-E7B2-46E5-8F8C-08EE9D2A335F}" srcOrd="0" destOrd="0" parTransId="{118BA6F1-A382-4254-A3B9-40BB24057C38}" sibTransId="{2E04842B-DAFB-4430-89C9-2BCFC2B14B4A}"/>
    <dgm:cxn modelId="{2D4F2D63-ECC9-4CCF-9014-54A232B55EB9}" srcId="{F809DF63-1DE8-4CF4-A539-74E029651958}" destId="{14FC6C3F-EB62-4CF4-92C5-7A040AAB60F8}" srcOrd="2" destOrd="0" parTransId="{F037DDD1-8CB4-47E9-9EFB-5D7FDE9A29BE}" sibTransId="{BA201868-5057-4A36-A2C9-A0ABA3E41641}"/>
    <dgm:cxn modelId="{CC4A6967-4AF6-4490-A84D-564D1C6CE112}" srcId="{F809DF63-1DE8-4CF4-A539-74E029651958}" destId="{00C9A856-DFAE-44B8-8F15-8675C8A2CC5B}" srcOrd="1" destOrd="0" parTransId="{201CE590-E767-4BA9-9603-4250167D31E8}" sibTransId="{24557A68-A174-47E6-8C10-BB0E93B5ACAB}"/>
    <dgm:cxn modelId="{76B06F57-B783-417C-810A-82715607EB4E}" type="presOf" srcId="{14FC6C3F-EB62-4CF4-92C5-7A040AAB60F8}" destId="{AD65B2F5-DA46-4DDB-A8FA-B58FA2D5A5C3}" srcOrd="0" destOrd="0" presId="urn:microsoft.com/office/officeart/2005/8/layout/matrix3"/>
    <dgm:cxn modelId="{216E7085-0D00-4761-AF5F-3E08BD84EFF8}" srcId="{F809DF63-1DE8-4CF4-A539-74E029651958}" destId="{60E3800F-4502-4EF6-B39E-C2B2E375ADB7}" srcOrd="3" destOrd="0" parTransId="{1AE8D0D8-7781-4587-B9C7-B4E5A2616DFE}" sibTransId="{96FAB987-4CFB-46FA-AFC8-46CA66E557DF}"/>
    <dgm:cxn modelId="{6C2E418B-894D-4A24-AB61-705FB184F53D}" type="presOf" srcId="{00C9A856-DFAE-44B8-8F15-8675C8A2CC5B}" destId="{7FA97520-1205-45EF-AD85-9D21BFBB0B3F}" srcOrd="0" destOrd="0" presId="urn:microsoft.com/office/officeart/2005/8/layout/matrix3"/>
    <dgm:cxn modelId="{E0E943A5-0FD1-46F1-B093-11F60CDE6439}" type="presOf" srcId="{D88598F4-E7B2-46E5-8F8C-08EE9D2A335F}" destId="{822CA6D8-496B-4CF5-A1C0-1FCE6CF02D34}" srcOrd="0" destOrd="0" presId="urn:microsoft.com/office/officeart/2005/8/layout/matrix3"/>
    <dgm:cxn modelId="{094FA0AD-CC42-4C1D-9CBC-3F676D3A8A44}" type="presOf" srcId="{60E3800F-4502-4EF6-B39E-C2B2E375ADB7}" destId="{270D0CCF-1A7F-4A49-8E85-346DC2D12F42}" srcOrd="0" destOrd="0" presId="urn:microsoft.com/office/officeart/2005/8/layout/matrix3"/>
    <dgm:cxn modelId="{C9BB31F8-C0EB-4C85-B39E-84931F2599B5}" type="presOf" srcId="{F809DF63-1DE8-4CF4-A539-74E029651958}" destId="{38AB144E-1EA1-41FA-8679-1E38130985A2}" srcOrd="0" destOrd="0" presId="urn:microsoft.com/office/officeart/2005/8/layout/matrix3"/>
    <dgm:cxn modelId="{F7F0F6D9-E8C9-402A-994F-3ABA12847337}" type="presParOf" srcId="{38AB144E-1EA1-41FA-8679-1E38130985A2}" destId="{C8957E3F-67C5-4DB3-918B-9F6BADD58247}" srcOrd="0" destOrd="0" presId="urn:microsoft.com/office/officeart/2005/8/layout/matrix3"/>
    <dgm:cxn modelId="{657777DE-1D91-4F59-8CEA-A04468AD37EB}" type="presParOf" srcId="{38AB144E-1EA1-41FA-8679-1E38130985A2}" destId="{822CA6D8-496B-4CF5-A1C0-1FCE6CF02D34}" srcOrd="1" destOrd="0" presId="urn:microsoft.com/office/officeart/2005/8/layout/matrix3"/>
    <dgm:cxn modelId="{C1B57DB7-18AD-4873-91DD-4E2542CDFC6C}" type="presParOf" srcId="{38AB144E-1EA1-41FA-8679-1E38130985A2}" destId="{7FA97520-1205-45EF-AD85-9D21BFBB0B3F}" srcOrd="2" destOrd="0" presId="urn:microsoft.com/office/officeart/2005/8/layout/matrix3"/>
    <dgm:cxn modelId="{2DDC74E0-7D39-42EF-9912-BBC8A74D7F8B}" type="presParOf" srcId="{38AB144E-1EA1-41FA-8679-1E38130985A2}" destId="{AD65B2F5-DA46-4DDB-A8FA-B58FA2D5A5C3}" srcOrd="3" destOrd="0" presId="urn:microsoft.com/office/officeart/2005/8/layout/matrix3"/>
    <dgm:cxn modelId="{749E32DB-083D-40B5-845E-37F57BC562FB}" type="presParOf" srcId="{38AB144E-1EA1-41FA-8679-1E38130985A2}" destId="{270D0CCF-1A7F-4A49-8E85-346DC2D12F4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2751BAF-6C79-45D5-89D5-F168453BCEB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B1CA16D-2B87-459C-B6FF-3FE9031D4830}">
      <dgm:prSet phldrT="[Text]"/>
      <dgm:spPr/>
      <dgm:t>
        <a:bodyPr/>
        <a:lstStyle/>
        <a:p>
          <a:r>
            <a:rPr lang="en-IN" dirty="0"/>
            <a:t>Different perspective of e-commerce</a:t>
          </a:r>
        </a:p>
      </dgm:t>
    </dgm:pt>
    <dgm:pt modelId="{4C55797D-D62B-4999-BC40-0D1515FE9730}" type="parTrans" cxnId="{205FB05A-F6A3-443D-B9BA-AB4840D09756}">
      <dgm:prSet/>
      <dgm:spPr/>
      <dgm:t>
        <a:bodyPr/>
        <a:lstStyle/>
        <a:p>
          <a:endParaRPr lang="en-IN"/>
        </a:p>
      </dgm:t>
    </dgm:pt>
    <dgm:pt modelId="{9C6B687F-0A6A-4CBB-A355-45D23C85C711}" type="sibTrans" cxnId="{205FB05A-F6A3-443D-B9BA-AB4840D09756}">
      <dgm:prSet/>
      <dgm:spPr/>
      <dgm:t>
        <a:bodyPr/>
        <a:lstStyle/>
        <a:p>
          <a:endParaRPr lang="en-IN"/>
        </a:p>
      </dgm:t>
    </dgm:pt>
    <dgm:pt modelId="{3247C65A-16C0-4625-92FE-29A899401978}">
      <dgm:prSet/>
      <dgm:spPr/>
      <dgm:t>
        <a:bodyPr/>
        <a:lstStyle/>
        <a:p>
          <a:r>
            <a:rPr lang="en-IN" dirty="0"/>
            <a:t>Direct marketing</a:t>
          </a:r>
        </a:p>
      </dgm:t>
    </dgm:pt>
    <dgm:pt modelId="{6EADE2D0-6E34-48DE-9612-4BCEC31CE925}" type="parTrans" cxnId="{16486ED5-CB91-46D1-BFF6-C7468A57D79C}">
      <dgm:prSet/>
      <dgm:spPr/>
      <dgm:t>
        <a:bodyPr/>
        <a:lstStyle/>
        <a:p>
          <a:endParaRPr lang="en-IN"/>
        </a:p>
      </dgm:t>
    </dgm:pt>
    <dgm:pt modelId="{50B893BB-FF3E-4B03-A15E-DA6A8B8C8E32}" type="sibTrans" cxnId="{16486ED5-CB91-46D1-BFF6-C7468A57D79C}">
      <dgm:prSet/>
      <dgm:spPr/>
      <dgm:t>
        <a:bodyPr/>
        <a:lstStyle/>
        <a:p>
          <a:endParaRPr lang="en-IN"/>
        </a:p>
      </dgm:t>
    </dgm:pt>
    <dgm:pt modelId="{D3158991-DEE2-4E36-88A3-637F179EBCE6}">
      <dgm:prSet/>
      <dgm:spPr/>
      <dgm:t>
        <a:bodyPr/>
        <a:lstStyle/>
        <a:p>
          <a:r>
            <a:rPr lang="en-US" dirty="0"/>
            <a:t>Application of e-commerce in direct marketing.</a:t>
          </a:r>
          <a:endParaRPr lang="en-IN" dirty="0"/>
        </a:p>
      </dgm:t>
    </dgm:pt>
    <dgm:pt modelId="{E3B1E06D-BE14-48D0-AAE6-E9F33AB69EF7}" type="parTrans" cxnId="{2326F790-497A-4BD4-A7C7-732C005B4401}">
      <dgm:prSet/>
      <dgm:spPr/>
      <dgm:t>
        <a:bodyPr/>
        <a:lstStyle/>
        <a:p>
          <a:endParaRPr lang="en-IN"/>
        </a:p>
      </dgm:t>
    </dgm:pt>
    <dgm:pt modelId="{C4169BB3-64C1-4A94-AF88-8375E9D0BA68}" type="sibTrans" cxnId="{2326F790-497A-4BD4-A7C7-732C005B4401}">
      <dgm:prSet/>
      <dgm:spPr/>
      <dgm:t>
        <a:bodyPr/>
        <a:lstStyle/>
        <a:p>
          <a:endParaRPr lang="en-IN"/>
        </a:p>
      </dgm:t>
    </dgm:pt>
    <dgm:pt modelId="{E1AD1562-13B2-460A-9863-E46486C028C0}">
      <dgm:prSet/>
      <dgm:spPr/>
      <dgm:t>
        <a:bodyPr/>
        <a:lstStyle/>
        <a:p>
          <a:r>
            <a:rPr lang="en-US" dirty="0"/>
            <a:t>Impacts of e-commerce on direct marketing</a:t>
          </a:r>
          <a:endParaRPr lang="en-IN" dirty="0"/>
        </a:p>
      </dgm:t>
    </dgm:pt>
    <dgm:pt modelId="{F8BBE30F-940E-46A6-B57B-EF981104768E}" type="parTrans" cxnId="{BAF3156E-2B41-4CF2-A30C-BC0E001E06B4}">
      <dgm:prSet/>
      <dgm:spPr/>
      <dgm:t>
        <a:bodyPr/>
        <a:lstStyle/>
        <a:p>
          <a:endParaRPr lang="en-IN"/>
        </a:p>
      </dgm:t>
    </dgm:pt>
    <dgm:pt modelId="{B00AB949-9853-41E4-AEB1-0BAEBB52018D}" type="sibTrans" cxnId="{BAF3156E-2B41-4CF2-A30C-BC0E001E06B4}">
      <dgm:prSet/>
      <dgm:spPr/>
      <dgm:t>
        <a:bodyPr/>
        <a:lstStyle/>
        <a:p>
          <a:endParaRPr lang="en-IN"/>
        </a:p>
      </dgm:t>
    </dgm:pt>
    <dgm:pt modelId="{1543D099-EF13-4530-A7E9-BA6832B37F4E}">
      <dgm:prSet/>
      <dgm:spPr/>
      <dgm:t>
        <a:bodyPr/>
        <a:lstStyle/>
        <a:p>
          <a:r>
            <a:rPr lang="en-IN" dirty="0"/>
            <a:t>Future of E-commerce in India</a:t>
          </a:r>
        </a:p>
      </dgm:t>
    </dgm:pt>
    <dgm:pt modelId="{F35CEF7B-2617-4AC2-814D-AEC5DEE3E1E2}" type="parTrans" cxnId="{00E13FB7-EC97-446D-9CDD-AE086B144100}">
      <dgm:prSet/>
      <dgm:spPr/>
      <dgm:t>
        <a:bodyPr/>
        <a:lstStyle/>
        <a:p>
          <a:endParaRPr lang="en-IN"/>
        </a:p>
      </dgm:t>
    </dgm:pt>
    <dgm:pt modelId="{28CB1DAC-AA29-40EE-97C6-2A9DACF71692}" type="sibTrans" cxnId="{00E13FB7-EC97-446D-9CDD-AE086B144100}">
      <dgm:prSet/>
      <dgm:spPr/>
      <dgm:t>
        <a:bodyPr/>
        <a:lstStyle/>
        <a:p>
          <a:endParaRPr lang="en-IN"/>
        </a:p>
      </dgm:t>
    </dgm:pt>
    <dgm:pt modelId="{869BBFA8-7ED5-4B62-A0A0-910EED6A13A9}">
      <dgm:prSet/>
      <dgm:spPr/>
      <dgm:t>
        <a:bodyPr/>
        <a:lstStyle/>
        <a:p>
          <a:r>
            <a:rPr lang="en-IN" dirty="0"/>
            <a:t>Obstacles of E-commerce</a:t>
          </a:r>
        </a:p>
      </dgm:t>
    </dgm:pt>
    <dgm:pt modelId="{A13E66E0-B365-472F-ACF8-74F30D5A95BA}" type="parTrans" cxnId="{0B6A192A-DE11-4512-88D8-30C0FA534351}">
      <dgm:prSet/>
      <dgm:spPr/>
      <dgm:t>
        <a:bodyPr/>
        <a:lstStyle/>
        <a:p>
          <a:endParaRPr lang="en-IN"/>
        </a:p>
      </dgm:t>
    </dgm:pt>
    <dgm:pt modelId="{CB0183EC-0183-4A90-A7E1-00FE0DD86942}" type="sibTrans" cxnId="{0B6A192A-DE11-4512-88D8-30C0FA534351}">
      <dgm:prSet/>
      <dgm:spPr/>
      <dgm:t>
        <a:bodyPr/>
        <a:lstStyle/>
        <a:p>
          <a:endParaRPr lang="en-IN"/>
        </a:p>
      </dgm:t>
    </dgm:pt>
    <dgm:pt modelId="{1FE40253-0CEF-40B8-96E5-FBDC94838B35}" type="pres">
      <dgm:prSet presAssocID="{42751BAF-6C79-45D5-89D5-F168453BCEB3}" presName="Name0" presStyleCnt="0">
        <dgm:presLayoutVars>
          <dgm:chMax val="7"/>
          <dgm:chPref val="7"/>
          <dgm:dir/>
        </dgm:presLayoutVars>
      </dgm:prSet>
      <dgm:spPr/>
    </dgm:pt>
    <dgm:pt modelId="{770EBA60-F29A-49A7-B905-55B010DD0FA3}" type="pres">
      <dgm:prSet presAssocID="{42751BAF-6C79-45D5-89D5-F168453BCEB3}" presName="Name1" presStyleCnt="0"/>
      <dgm:spPr/>
    </dgm:pt>
    <dgm:pt modelId="{F52AB4AE-66C9-4DC5-A4FF-4220C0472BB6}" type="pres">
      <dgm:prSet presAssocID="{42751BAF-6C79-45D5-89D5-F168453BCEB3}" presName="cycle" presStyleCnt="0"/>
      <dgm:spPr/>
    </dgm:pt>
    <dgm:pt modelId="{BCD62F92-5B46-43DC-9B75-F10CF56EBCE7}" type="pres">
      <dgm:prSet presAssocID="{42751BAF-6C79-45D5-89D5-F168453BCEB3}" presName="srcNode" presStyleLbl="node1" presStyleIdx="0" presStyleCnt="6"/>
      <dgm:spPr/>
    </dgm:pt>
    <dgm:pt modelId="{F88F865C-832B-41F7-B564-1ACBEF9B6700}" type="pres">
      <dgm:prSet presAssocID="{42751BAF-6C79-45D5-89D5-F168453BCEB3}" presName="conn" presStyleLbl="parChTrans1D2" presStyleIdx="0" presStyleCnt="1"/>
      <dgm:spPr/>
    </dgm:pt>
    <dgm:pt modelId="{59C4CE9D-479C-42AF-A286-15E0D1FB91BC}" type="pres">
      <dgm:prSet presAssocID="{42751BAF-6C79-45D5-89D5-F168453BCEB3}" presName="extraNode" presStyleLbl="node1" presStyleIdx="0" presStyleCnt="6"/>
      <dgm:spPr/>
    </dgm:pt>
    <dgm:pt modelId="{E83404F1-F4FE-42FE-B05C-FD8EC91D3AED}" type="pres">
      <dgm:prSet presAssocID="{42751BAF-6C79-45D5-89D5-F168453BCEB3}" presName="dstNode" presStyleLbl="node1" presStyleIdx="0" presStyleCnt="6"/>
      <dgm:spPr/>
    </dgm:pt>
    <dgm:pt modelId="{CA149E10-44B6-4768-BE46-A36F355967D0}" type="pres">
      <dgm:prSet presAssocID="{2B1CA16D-2B87-459C-B6FF-3FE9031D4830}" presName="text_1" presStyleLbl="node1" presStyleIdx="0" presStyleCnt="6">
        <dgm:presLayoutVars>
          <dgm:bulletEnabled val="1"/>
        </dgm:presLayoutVars>
      </dgm:prSet>
      <dgm:spPr/>
    </dgm:pt>
    <dgm:pt modelId="{1DCFE30E-1D9A-4F90-B1F2-9B12C3B82EE9}" type="pres">
      <dgm:prSet presAssocID="{2B1CA16D-2B87-459C-B6FF-3FE9031D4830}" presName="accent_1" presStyleCnt="0"/>
      <dgm:spPr/>
    </dgm:pt>
    <dgm:pt modelId="{0391D370-19DB-4DB4-BB69-6B0FF0D1F50A}" type="pres">
      <dgm:prSet presAssocID="{2B1CA16D-2B87-459C-B6FF-3FE9031D4830}" presName="accentRepeatNode" presStyleLbl="solidFgAcc1" presStyleIdx="0" presStyleCnt="6"/>
      <dgm:spPr/>
    </dgm:pt>
    <dgm:pt modelId="{7006EF0D-C805-46F6-BF24-CC2FD8F22A15}" type="pres">
      <dgm:prSet presAssocID="{3247C65A-16C0-4625-92FE-29A899401978}" presName="text_2" presStyleLbl="node1" presStyleIdx="1" presStyleCnt="6">
        <dgm:presLayoutVars>
          <dgm:bulletEnabled val="1"/>
        </dgm:presLayoutVars>
      </dgm:prSet>
      <dgm:spPr/>
    </dgm:pt>
    <dgm:pt modelId="{3DF79B2F-DCD5-4AF7-938F-FF060689A119}" type="pres">
      <dgm:prSet presAssocID="{3247C65A-16C0-4625-92FE-29A899401978}" presName="accent_2" presStyleCnt="0"/>
      <dgm:spPr/>
    </dgm:pt>
    <dgm:pt modelId="{C7142AF4-B648-41DE-BEEB-5BD6FCDE3067}" type="pres">
      <dgm:prSet presAssocID="{3247C65A-16C0-4625-92FE-29A899401978}" presName="accentRepeatNode" presStyleLbl="solidFgAcc1" presStyleIdx="1" presStyleCnt="6"/>
      <dgm:spPr/>
    </dgm:pt>
    <dgm:pt modelId="{9D8B663A-0090-466D-86F7-804A8A22141F}" type="pres">
      <dgm:prSet presAssocID="{D3158991-DEE2-4E36-88A3-637F179EBCE6}" presName="text_3" presStyleLbl="node1" presStyleIdx="2" presStyleCnt="6">
        <dgm:presLayoutVars>
          <dgm:bulletEnabled val="1"/>
        </dgm:presLayoutVars>
      </dgm:prSet>
      <dgm:spPr/>
    </dgm:pt>
    <dgm:pt modelId="{86E2411C-E183-4B11-BF60-E1F05378E08B}" type="pres">
      <dgm:prSet presAssocID="{D3158991-DEE2-4E36-88A3-637F179EBCE6}" presName="accent_3" presStyleCnt="0"/>
      <dgm:spPr/>
    </dgm:pt>
    <dgm:pt modelId="{4E53F2D8-DDA8-4FFB-B601-C647C1704C76}" type="pres">
      <dgm:prSet presAssocID="{D3158991-DEE2-4E36-88A3-637F179EBCE6}" presName="accentRepeatNode" presStyleLbl="solidFgAcc1" presStyleIdx="2" presStyleCnt="6"/>
      <dgm:spPr/>
    </dgm:pt>
    <dgm:pt modelId="{88270559-FBFA-4073-806B-93AF3530B6BA}" type="pres">
      <dgm:prSet presAssocID="{E1AD1562-13B2-460A-9863-E46486C028C0}" presName="text_4" presStyleLbl="node1" presStyleIdx="3" presStyleCnt="6">
        <dgm:presLayoutVars>
          <dgm:bulletEnabled val="1"/>
        </dgm:presLayoutVars>
      </dgm:prSet>
      <dgm:spPr/>
    </dgm:pt>
    <dgm:pt modelId="{E690863F-484E-467B-9ECD-62A89A3A21D7}" type="pres">
      <dgm:prSet presAssocID="{E1AD1562-13B2-460A-9863-E46486C028C0}" presName="accent_4" presStyleCnt="0"/>
      <dgm:spPr/>
    </dgm:pt>
    <dgm:pt modelId="{203831C4-A1C0-4431-9AF1-8D238087A3BA}" type="pres">
      <dgm:prSet presAssocID="{E1AD1562-13B2-460A-9863-E46486C028C0}" presName="accentRepeatNode" presStyleLbl="solidFgAcc1" presStyleIdx="3" presStyleCnt="6"/>
      <dgm:spPr/>
    </dgm:pt>
    <dgm:pt modelId="{8B580A55-F58E-4372-BB68-42EEDF716298}" type="pres">
      <dgm:prSet presAssocID="{1543D099-EF13-4530-A7E9-BA6832B37F4E}" presName="text_5" presStyleLbl="node1" presStyleIdx="4" presStyleCnt="6">
        <dgm:presLayoutVars>
          <dgm:bulletEnabled val="1"/>
        </dgm:presLayoutVars>
      </dgm:prSet>
      <dgm:spPr/>
    </dgm:pt>
    <dgm:pt modelId="{68910C7C-6707-4A13-A835-29B1DDF73B85}" type="pres">
      <dgm:prSet presAssocID="{1543D099-EF13-4530-A7E9-BA6832B37F4E}" presName="accent_5" presStyleCnt="0"/>
      <dgm:spPr/>
    </dgm:pt>
    <dgm:pt modelId="{9DEE91B2-59EA-4265-97D1-938A0031431A}" type="pres">
      <dgm:prSet presAssocID="{1543D099-EF13-4530-A7E9-BA6832B37F4E}" presName="accentRepeatNode" presStyleLbl="solidFgAcc1" presStyleIdx="4" presStyleCnt="6"/>
      <dgm:spPr/>
    </dgm:pt>
    <dgm:pt modelId="{F62A08CC-9CBF-4BE4-8330-7D7E3393E587}" type="pres">
      <dgm:prSet presAssocID="{869BBFA8-7ED5-4B62-A0A0-910EED6A13A9}" presName="text_6" presStyleLbl="node1" presStyleIdx="5" presStyleCnt="6">
        <dgm:presLayoutVars>
          <dgm:bulletEnabled val="1"/>
        </dgm:presLayoutVars>
      </dgm:prSet>
      <dgm:spPr/>
    </dgm:pt>
    <dgm:pt modelId="{706558B2-1126-4EB7-8EAF-E5F965C41386}" type="pres">
      <dgm:prSet presAssocID="{869BBFA8-7ED5-4B62-A0A0-910EED6A13A9}" presName="accent_6" presStyleCnt="0"/>
      <dgm:spPr/>
    </dgm:pt>
    <dgm:pt modelId="{93A14171-0913-4E1E-8E6E-319F5E440516}" type="pres">
      <dgm:prSet presAssocID="{869BBFA8-7ED5-4B62-A0A0-910EED6A13A9}" presName="accentRepeatNode" presStyleLbl="solidFgAcc1" presStyleIdx="5" presStyleCnt="6"/>
      <dgm:spPr/>
    </dgm:pt>
  </dgm:ptLst>
  <dgm:cxnLst>
    <dgm:cxn modelId="{37A59507-71F7-4A4D-9441-BB54FD91678D}" type="presOf" srcId="{1543D099-EF13-4530-A7E9-BA6832B37F4E}" destId="{8B580A55-F58E-4372-BB68-42EEDF716298}" srcOrd="0" destOrd="0" presId="urn:microsoft.com/office/officeart/2008/layout/VerticalCurvedList"/>
    <dgm:cxn modelId="{0B6A192A-DE11-4512-88D8-30C0FA534351}" srcId="{42751BAF-6C79-45D5-89D5-F168453BCEB3}" destId="{869BBFA8-7ED5-4B62-A0A0-910EED6A13A9}" srcOrd="5" destOrd="0" parTransId="{A13E66E0-B365-472F-ACF8-74F30D5A95BA}" sibTransId="{CB0183EC-0183-4A90-A7E1-00FE0DD86942}"/>
    <dgm:cxn modelId="{995AAB35-AAEB-4125-8A25-E5127A59A701}" type="presOf" srcId="{9C6B687F-0A6A-4CBB-A355-45D23C85C711}" destId="{F88F865C-832B-41F7-B564-1ACBEF9B6700}" srcOrd="0" destOrd="0" presId="urn:microsoft.com/office/officeart/2008/layout/VerticalCurvedList"/>
    <dgm:cxn modelId="{5A67965E-AD1D-4E9D-B24D-798F37965585}" type="presOf" srcId="{3247C65A-16C0-4625-92FE-29A899401978}" destId="{7006EF0D-C805-46F6-BF24-CC2FD8F22A15}" srcOrd="0" destOrd="0" presId="urn:microsoft.com/office/officeart/2008/layout/VerticalCurvedList"/>
    <dgm:cxn modelId="{93CCEA61-CC0D-441D-B810-4A9CDDB96B1B}" type="presOf" srcId="{2B1CA16D-2B87-459C-B6FF-3FE9031D4830}" destId="{CA149E10-44B6-4768-BE46-A36F355967D0}" srcOrd="0" destOrd="0" presId="urn:microsoft.com/office/officeart/2008/layout/VerticalCurvedList"/>
    <dgm:cxn modelId="{6507FB6D-3B58-4F87-A08E-9BF310CB1D26}" type="presOf" srcId="{869BBFA8-7ED5-4B62-A0A0-910EED6A13A9}" destId="{F62A08CC-9CBF-4BE4-8330-7D7E3393E587}" srcOrd="0" destOrd="0" presId="urn:microsoft.com/office/officeart/2008/layout/VerticalCurvedList"/>
    <dgm:cxn modelId="{BAF3156E-2B41-4CF2-A30C-BC0E001E06B4}" srcId="{42751BAF-6C79-45D5-89D5-F168453BCEB3}" destId="{E1AD1562-13B2-460A-9863-E46486C028C0}" srcOrd="3" destOrd="0" parTransId="{F8BBE30F-940E-46A6-B57B-EF981104768E}" sibTransId="{B00AB949-9853-41E4-AEB1-0BAEBB52018D}"/>
    <dgm:cxn modelId="{205FB05A-F6A3-443D-B9BA-AB4840D09756}" srcId="{42751BAF-6C79-45D5-89D5-F168453BCEB3}" destId="{2B1CA16D-2B87-459C-B6FF-3FE9031D4830}" srcOrd="0" destOrd="0" parTransId="{4C55797D-D62B-4999-BC40-0D1515FE9730}" sibTransId="{9C6B687F-0A6A-4CBB-A355-45D23C85C711}"/>
    <dgm:cxn modelId="{B33B7E7E-2899-4B73-9804-531A462653BC}" type="presOf" srcId="{D3158991-DEE2-4E36-88A3-637F179EBCE6}" destId="{9D8B663A-0090-466D-86F7-804A8A22141F}" srcOrd="0" destOrd="0" presId="urn:microsoft.com/office/officeart/2008/layout/VerticalCurvedList"/>
    <dgm:cxn modelId="{883D018B-B782-4FBC-8665-D2AB84BD5497}" type="presOf" srcId="{E1AD1562-13B2-460A-9863-E46486C028C0}" destId="{88270559-FBFA-4073-806B-93AF3530B6BA}" srcOrd="0" destOrd="0" presId="urn:microsoft.com/office/officeart/2008/layout/VerticalCurvedList"/>
    <dgm:cxn modelId="{2326F790-497A-4BD4-A7C7-732C005B4401}" srcId="{42751BAF-6C79-45D5-89D5-F168453BCEB3}" destId="{D3158991-DEE2-4E36-88A3-637F179EBCE6}" srcOrd="2" destOrd="0" parTransId="{E3B1E06D-BE14-48D0-AAE6-E9F33AB69EF7}" sibTransId="{C4169BB3-64C1-4A94-AF88-8375E9D0BA68}"/>
    <dgm:cxn modelId="{00E13FB7-EC97-446D-9CDD-AE086B144100}" srcId="{42751BAF-6C79-45D5-89D5-F168453BCEB3}" destId="{1543D099-EF13-4530-A7E9-BA6832B37F4E}" srcOrd="4" destOrd="0" parTransId="{F35CEF7B-2617-4AC2-814D-AEC5DEE3E1E2}" sibTransId="{28CB1DAC-AA29-40EE-97C6-2A9DACF71692}"/>
    <dgm:cxn modelId="{F8A5D8CA-5767-41D1-8AEE-62CE5830DB39}" type="presOf" srcId="{42751BAF-6C79-45D5-89D5-F168453BCEB3}" destId="{1FE40253-0CEF-40B8-96E5-FBDC94838B35}" srcOrd="0" destOrd="0" presId="urn:microsoft.com/office/officeart/2008/layout/VerticalCurvedList"/>
    <dgm:cxn modelId="{16486ED5-CB91-46D1-BFF6-C7468A57D79C}" srcId="{42751BAF-6C79-45D5-89D5-F168453BCEB3}" destId="{3247C65A-16C0-4625-92FE-29A899401978}" srcOrd="1" destOrd="0" parTransId="{6EADE2D0-6E34-48DE-9612-4BCEC31CE925}" sibTransId="{50B893BB-FF3E-4B03-A15E-DA6A8B8C8E32}"/>
    <dgm:cxn modelId="{0DED5B30-B701-4B34-8043-632740EF4F3D}" type="presParOf" srcId="{1FE40253-0CEF-40B8-96E5-FBDC94838B35}" destId="{770EBA60-F29A-49A7-B905-55B010DD0FA3}" srcOrd="0" destOrd="0" presId="urn:microsoft.com/office/officeart/2008/layout/VerticalCurvedList"/>
    <dgm:cxn modelId="{70E565AF-BA89-46FC-BF6F-9A422502A383}" type="presParOf" srcId="{770EBA60-F29A-49A7-B905-55B010DD0FA3}" destId="{F52AB4AE-66C9-4DC5-A4FF-4220C0472BB6}" srcOrd="0" destOrd="0" presId="urn:microsoft.com/office/officeart/2008/layout/VerticalCurvedList"/>
    <dgm:cxn modelId="{F92B4750-19F6-4EFA-8777-CDF01E30D0D9}" type="presParOf" srcId="{F52AB4AE-66C9-4DC5-A4FF-4220C0472BB6}" destId="{BCD62F92-5B46-43DC-9B75-F10CF56EBCE7}" srcOrd="0" destOrd="0" presId="urn:microsoft.com/office/officeart/2008/layout/VerticalCurvedList"/>
    <dgm:cxn modelId="{BAFCC683-6F11-424F-B241-D99808E86B80}" type="presParOf" srcId="{F52AB4AE-66C9-4DC5-A4FF-4220C0472BB6}" destId="{F88F865C-832B-41F7-B564-1ACBEF9B6700}" srcOrd="1" destOrd="0" presId="urn:microsoft.com/office/officeart/2008/layout/VerticalCurvedList"/>
    <dgm:cxn modelId="{D72779B6-80B4-4FD5-9247-0151618EC903}" type="presParOf" srcId="{F52AB4AE-66C9-4DC5-A4FF-4220C0472BB6}" destId="{59C4CE9D-479C-42AF-A286-15E0D1FB91BC}" srcOrd="2" destOrd="0" presId="urn:microsoft.com/office/officeart/2008/layout/VerticalCurvedList"/>
    <dgm:cxn modelId="{178923DB-2AC6-447F-8B9F-F411DC89F7C7}" type="presParOf" srcId="{F52AB4AE-66C9-4DC5-A4FF-4220C0472BB6}" destId="{E83404F1-F4FE-42FE-B05C-FD8EC91D3AED}" srcOrd="3" destOrd="0" presId="urn:microsoft.com/office/officeart/2008/layout/VerticalCurvedList"/>
    <dgm:cxn modelId="{90674EAA-6F38-441F-8689-36AEA373D44D}" type="presParOf" srcId="{770EBA60-F29A-49A7-B905-55B010DD0FA3}" destId="{CA149E10-44B6-4768-BE46-A36F355967D0}" srcOrd="1" destOrd="0" presId="urn:microsoft.com/office/officeart/2008/layout/VerticalCurvedList"/>
    <dgm:cxn modelId="{17AB2CBB-BB36-49F0-B747-BF06DE3FF2F0}" type="presParOf" srcId="{770EBA60-F29A-49A7-B905-55B010DD0FA3}" destId="{1DCFE30E-1D9A-4F90-B1F2-9B12C3B82EE9}" srcOrd="2" destOrd="0" presId="urn:microsoft.com/office/officeart/2008/layout/VerticalCurvedList"/>
    <dgm:cxn modelId="{436E2168-CD1B-4EFF-B3CC-89D36C2C06D7}" type="presParOf" srcId="{1DCFE30E-1D9A-4F90-B1F2-9B12C3B82EE9}" destId="{0391D370-19DB-4DB4-BB69-6B0FF0D1F50A}" srcOrd="0" destOrd="0" presId="urn:microsoft.com/office/officeart/2008/layout/VerticalCurvedList"/>
    <dgm:cxn modelId="{6C5D9DA6-E3B2-478C-A588-2C673162E46A}" type="presParOf" srcId="{770EBA60-F29A-49A7-B905-55B010DD0FA3}" destId="{7006EF0D-C805-46F6-BF24-CC2FD8F22A15}" srcOrd="3" destOrd="0" presId="urn:microsoft.com/office/officeart/2008/layout/VerticalCurvedList"/>
    <dgm:cxn modelId="{120CBA1B-116D-45CB-844F-43B5C19C67DC}" type="presParOf" srcId="{770EBA60-F29A-49A7-B905-55B010DD0FA3}" destId="{3DF79B2F-DCD5-4AF7-938F-FF060689A119}" srcOrd="4" destOrd="0" presId="urn:microsoft.com/office/officeart/2008/layout/VerticalCurvedList"/>
    <dgm:cxn modelId="{83F22925-1006-4304-9FA6-2AF4B93C812F}" type="presParOf" srcId="{3DF79B2F-DCD5-4AF7-938F-FF060689A119}" destId="{C7142AF4-B648-41DE-BEEB-5BD6FCDE3067}" srcOrd="0" destOrd="0" presId="urn:microsoft.com/office/officeart/2008/layout/VerticalCurvedList"/>
    <dgm:cxn modelId="{81DD1EDF-1439-4223-873B-7A201787ED9B}" type="presParOf" srcId="{770EBA60-F29A-49A7-B905-55B010DD0FA3}" destId="{9D8B663A-0090-466D-86F7-804A8A22141F}" srcOrd="5" destOrd="0" presId="urn:microsoft.com/office/officeart/2008/layout/VerticalCurvedList"/>
    <dgm:cxn modelId="{35F100B0-0E23-4558-A2A7-07F8A0744766}" type="presParOf" srcId="{770EBA60-F29A-49A7-B905-55B010DD0FA3}" destId="{86E2411C-E183-4B11-BF60-E1F05378E08B}" srcOrd="6" destOrd="0" presId="urn:microsoft.com/office/officeart/2008/layout/VerticalCurvedList"/>
    <dgm:cxn modelId="{E9A96488-34CC-44CD-B8F9-9E969B5641B5}" type="presParOf" srcId="{86E2411C-E183-4B11-BF60-E1F05378E08B}" destId="{4E53F2D8-DDA8-4FFB-B601-C647C1704C76}" srcOrd="0" destOrd="0" presId="urn:microsoft.com/office/officeart/2008/layout/VerticalCurvedList"/>
    <dgm:cxn modelId="{3338F94A-4199-4D47-ACBB-44CADC518DA0}" type="presParOf" srcId="{770EBA60-F29A-49A7-B905-55B010DD0FA3}" destId="{88270559-FBFA-4073-806B-93AF3530B6BA}" srcOrd="7" destOrd="0" presId="urn:microsoft.com/office/officeart/2008/layout/VerticalCurvedList"/>
    <dgm:cxn modelId="{679B35D0-BE0D-41A4-A298-66D68ABB5620}" type="presParOf" srcId="{770EBA60-F29A-49A7-B905-55B010DD0FA3}" destId="{E690863F-484E-467B-9ECD-62A89A3A21D7}" srcOrd="8" destOrd="0" presId="urn:microsoft.com/office/officeart/2008/layout/VerticalCurvedList"/>
    <dgm:cxn modelId="{71B85CB7-EE3C-4AF4-90B0-EBCFDDEB1D99}" type="presParOf" srcId="{E690863F-484E-467B-9ECD-62A89A3A21D7}" destId="{203831C4-A1C0-4431-9AF1-8D238087A3BA}" srcOrd="0" destOrd="0" presId="urn:microsoft.com/office/officeart/2008/layout/VerticalCurvedList"/>
    <dgm:cxn modelId="{61FE733B-FB17-4989-85C4-25947EB584DD}" type="presParOf" srcId="{770EBA60-F29A-49A7-B905-55B010DD0FA3}" destId="{8B580A55-F58E-4372-BB68-42EEDF716298}" srcOrd="9" destOrd="0" presId="urn:microsoft.com/office/officeart/2008/layout/VerticalCurvedList"/>
    <dgm:cxn modelId="{0CC53544-F5DD-4710-A618-6AF36C99B740}" type="presParOf" srcId="{770EBA60-F29A-49A7-B905-55B010DD0FA3}" destId="{68910C7C-6707-4A13-A835-29B1DDF73B85}" srcOrd="10" destOrd="0" presId="urn:microsoft.com/office/officeart/2008/layout/VerticalCurvedList"/>
    <dgm:cxn modelId="{D11D3AF1-E8A3-4CF3-968E-21BCA7A85133}" type="presParOf" srcId="{68910C7C-6707-4A13-A835-29B1DDF73B85}" destId="{9DEE91B2-59EA-4265-97D1-938A0031431A}" srcOrd="0" destOrd="0" presId="urn:microsoft.com/office/officeart/2008/layout/VerticalCurvedList"/>
    <dgm:cxn modelId="{B18F8BCA-6534-45DB-87EF-C058C095745C}" type="presParOf" srcId="{770EBA60-F29A-49A7-B905-55B010DD0FA3}" destId="{F62A08CC-9CBF-4BE4-8330-7D7E3393E587}" srcOrd="11" destOrd="0" presId="urn:microsoft.com/office/officeart/2008/layout/VerticalCurvedList"/>
    <dgm:cxn modelId="{3D3D6A0F-8B2C-4B47-96A8-940EBA2DF874}" type="presParOf" srcId="{770EBA60-F29A-49A7-B905-55B010DD0FA3}" destId="{706558B2-1126-4EB7-8EAF-E5F965C41386}" srcOrd="12" destOrd="0" presId="urn:microsoft.com/office/officeart/2008/layout/VerticalCurvedList"/>
    <dgm:cxn modelId="{A3828615-BF57-42B7-8BB0-274F568FE8A6}" type="presParOf" srcId="{706558B2-1126-4EB7-8EAF-E5F965C41386}" destId="{93A14171-0913-4E1E-8E6E-319F5E44051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436C7F5-1C84-4E5A-A9AB-51B20D7F23BD}"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IN"/>
        </a:p>
      </dgm:t>
    </dgm:pt>
    <dgm:pt modelId="{A418B94D-670D-4890-87CD-E5319F04423F}">
      <dgm:prSet phldrT="[Text]" custT="1"/>
      <dgm:spPr/>
      <dgm:t>
        <a:bodyPr/>
        <a:lstStyle/>
        <a:p>
          <a:r>
            <a:rPr lang="en-IN" sz="2000" dirty="0"/>
            <a:t>DIFFERENT PERSPECTIVE OF E-COMMERCE</a:t>
          </a:r>
        </a:p>
      </dgm:t>
    </dgm:pt>
    <dgm:pt modelId="{B9397D1E-1267-4C39-A55C-B050C463C1A5}" type="parTrans" cxnId="{7EE1B526-678F-4F59-9709-F55EE1681D18}">
      <dgm:prSet/>
      <dgm:spPr/>
      <dgm:t>
        <a:bodyPr/>
        <a:lstStyle/>
        <a:p>
          <a:endParaRPr lang="en-IN" sz="3600"/>
        </a:p>
      </dgm:t>
    </dgm:pt>
    <dgm:pt modelId="{39D888AF-8FF8-4CE2-8721-6013FE86CE42}" type="sibTrans" cxnId="{7EE1B526-678F-4F59-9709-F55EE1681D18}">
      <dgm:prSet/>
      <dgm:spPr/>
      <dgm:t>
        <a:bodyPr/>
        <a:lstStyle/>
        <a:p>
          <a:endParaRPr lang="en-IN" sz="3600"/>
        </a:p>
      </dgm:t>
    </dgm:pt>
    <dgm:pt modelId="{D467BC70-7D79-470A-AE5D-0DE01424D28A}">
      <dgm:prSet phldrT="[Text]" custT="1"/>
      <dgm:spPr/>
      <dgm:t>
        <a:bodyPr/>
        <a:lstStyle/>
        <a:p>
          <a:r>
            <a:rPr lang="en-IN" sz="2000"/>
            <a:t>Communication</a:t>
          </a:r>
          <a:endParaRPr lang="en-IN" sz="2000" dirty="0"/>
        </a:p>
      </dgm:t>
    </dgm:pt>
    <dgm:pt modelId="{8197BE81-9400-4FE5-A2EF-D21DF63E0DF4}" type="parTrans" cxnId="{D97D8C5E-16D8-4F4C-9C6F-01EA8B378804}">
      <dgm:prSet/>
      <dgm:spPr/>
      <dgm:t>
        <a:bodyPr/>
        <a:lstStyle/>
        <a:p>
          <a:endParaRPr lang="en-IN" sz="3600"/>
        </a:p>
      </dgm:t>
    </dgm:pt>
    <dgm:pt modelId="{C8A86D89-BE2D-481E-9436-D508EB56F3B4}" type="sibTrans" cxnId="{D97D8C5E-16D8-4F4C-9C6F-01EA8B378804}">
      <dgm:prSet/>
      <dgm:spPr/>
      <dgm:t>
        <a:bodyPr/>
        <a:lstStyle/>
        <a:p>
          <a:endParaRPr lang="en-IN" sz="3600"/>
        </a:p>
      </dgm:t>
    </dgm:pt>
    <dgm:pt modelId="{5FFC7F99-6A92-4B2E-BA19-3DE03413A5B8}">
      <dgm:prSet custT="1"/>
      <dgm:spPr/>
      <dgm:t>
        <a:bodyPr/>
        <a:lstStyle/>
        <a:p>
          <a:r>
            <a:rPr lang="en-IN" sz="2000" dirty="0"/>
            <a:t>Interface</a:t>
          </a:r>
        </a:p>
      </dgm:t>
    </dgm:pt>
    <dgm:pt modelId="{9C9701CA-2D99-4DDB-9B91-AAE6CAB7DB8A}" type="parTrans" cxnId="{DAC8BE32-D57D-44FD-B6C9-3FC0F5BBB6E4}">
      <dgm:prSet/>
      <dgm:spPr/>
      <dgm:t>
        <a:bodyPr/>
        <a:lstStyle/>
        <a:p>
          <a:endParaRPr lang="en-IN" sz="3600"/>
        </a:p>
      </dgm:t>
    </dgm:pt>
    <dgm:pt modelId="{BAD1EAF6-C1A4-47BF-905A-1FD0701F36C9}" type="sibTrans" cxnId="{DAC8BE32-D57D-44FD-B6C9-3FC0F5BBB6E4}">
      <dgm:prSet/>
      <dgm:spPr/>
      <dgm:t>
        <a:bodyPr/>
        <a:lstStyle/>
        <a:p>
          <a:endParaRPr lang="en-IN" sz="3600"/>
        </a:p>
      </dgm:t>
    </dgm:pt>
    <dgm:pt modelId="{92704B91-0F59-4F96-BAA5-2EF3ACD0AF19}">
      <dgm:prSet custT="1"/>
      <dgm:spPr/>
      <dgm:t>
        <a:bodyPr/>
        <a:lstStyle/>
        <a:p>
          <a:r>
            <a:rPr lang="en-IN" sz="2000" dirty="0"/>
            <a:t>Business process</a:t>
          </a:r>
        </a:p>
      </dgm:t>
    </dgm:pt>
    <dgm:pt modelId="{11090BAE-075F-4456-B04A-1C52EE286631}" type="parTrans" cxnId="{AA2D69CD-0027-481E-B5F7-1C0A9097ADE1}">
      <dgm:prSet/>
      <dgm:spPr/>
      <dgm:t>
        <a:bodyPr/>
        <a:lstStyle/>
        <a:p>
          <a:endParaRPr lang="en-IN" sz="3600"/>
        </a:p>
      </dgm:t>
    </dgm:pt>
    <dgm:pt modelId="{B29A8A91-6476-4690-91C4-7EC62C61CA71}" type="sibTrans" cxnId="{AA2D69CD-0027-481E-B5F7-1C0A9097ADE1}">
      <dgm:prSet/>
      <dgm:spPr/>
      <dgm:t>
        <a:bodyPr/>
        <a:lstStyle/>
        <a:p>
          <a:endParaRPr lang="en-IN" sz="3600"/>
        </a:p>
      </dgm:t>
    </dgm:pt>
    <dgm:pt modelId="{B7C37BC3-8495-44E6-8345-6D4B3296B86E}">
      <dgm:prSet custT="1"/>
      <dgm:spPr/>
      <dgm:t>
        <a:bodyPr/>
        <a:lstStyle/>
        <a:p>
          <a:r>
            <a:rPr lang="en-IN" sz="2000" dirty="0"/>
            <a:t>Online</a:t>
          </a:r>
        </a:p>
      </dgm:t>
    </dgm:pt>
    <dgm:pt modelId="{8419CD21-62C8-4DBF-B366-0E2B084B304E}" type="parTrans" cxnId="{6069F656-3975-45C9-8F23-F03D7B97BA2A}">
      <dgm:prSet/>
      <dgm:spPr/>
      <dgm:t>
        <a:bodyPr/>
        <a:lstStyle/>
        <a:p>
          <a:endParaRPr lang="en-IN" sz="3600"/>
        </a:p>
      </dgm:t>
    </dgm:pt>
    <dgm:pt modelId="{24EEFCEB-7EB8-4AE6-9699-6732031DE204}" type="sibTrans" cxnId="{6069F656-3975-45C9-8F23-F03D7B97BA2A}">
      <dgm:prSet/>
      <dgm:spPr/>
      <dgm:t>
        <a:bodyPr/>
        <a:lstStyle/>
        <a:p>
          <a:endParaRPr lang="en-IN" sz="3600"/>
        </a:p>
      </dgm:t>
    </dgm:pt>
    <dgm:pt modelId="{B0C66EDB-F3C7-4BE0-A2B7-BA20951032F3}">
      <dgm:prSet custT="1"/>
      <dgm:spPr/>
      <dgm:t>
        <a:bodyPr/>
        <a:lstStyle/>
        <a:p>
          <a:r>
            <a:rPr lang="en-IN" sz="2000" dirty="0"/>
            <a:t>Structure</a:t>
          </a:r>
        </a:p>
      </dgm:t>
    </dgm:pt>
    <dgm:pt modelId="{B59368A7-4357-4F61-81F3-745FE224C609}" type="parTrans" cxnId="{4600687B-60D8-43D7-B560-E0EAFE947336}">
      <dgm:prSet/>
      <dgm:spPr/>
      <dgm:t>
        <a:bodyPr/>
        <a:lstStyle/>
        <a:p>
          <a:endParaRPr lang="en-IN" sz="3600"/>
        </a:p>
      </dgm:t>
    </dgm:pt>
    <dgm:pt modelId="{5624A69E-A1B8-4443-99C2-F7010D1634EF}" type="sibTrans" cxnId="{4600687B-60D8-43D7-B560-E0EAFE947336}">
      <dgm:prSet/>
      <dgm:spPr/>
      <dgm:t>
        <a:bodyPr/>
        <a:lstStyle/>
        <a:p>
          <a:endParaRPr lang="en-IN" sz="3600"/>
        </a:p>
      </dgm:t>
    </dgm:pt>
    <dgm:pt modelId="{285E142D-B030-48E9-B426-AA326AF1C3C6}">
      <dgm:prSet custT="1"/>
      <dgm:spPr/>
      <dgm:t>
        <a:bodyPr/>
        <a:lstStyle/>
        <a:p>
          <a:r>
            <a:rPr lang="en-IN" sz="2000" dirty="0"/>
            <a:t>Market</a:t>
          </a:r>
        </a:p>
      </dgm:t>
    </dgm:pt>
    <dgm:pt modelId="{EE62C00B-3921-401E-98E1-E59810F90984}" type="parTrans" cxnId="{92C12B55-276F-499E-8508-AEFC360C0C0F}">
      <dgm:prSet/>
      <dgm:spPr/>
      <dgm:t>
        <a:bodyPr/>
        <a:lstStyle/>
        <a:p>
          <a:endParaRPr lang="en-IN" sz="3600"/>
        </a:p>
      </dgm:t>
    </dgm:pt>
    <dgm:pt modelId="{C89D0EB7-4409-4D5C-814A-5F59A852FD9B}" type="sibTrans" cxnId="{92C12B55-276F-499E-8508-AEFC360C0C0F}">
      <dgm:prSet/>
      <dgm:spPr/>
      <dgm:t>
        <a:bodyPr/>
        <a:lstStyle/>
        <a:p>
          <a:endParaRPr lang="en-IN" sz="3600"/>
        </a:p>
      </dgm:t>
    </dgm:pt>
    <dgm:pt modelId="{D7E5260A-A7C5-441C-8A35-939CB32B11E1}">
      <dgm:prSet custT="1"/>
      <dgm:spPr/>
      <dgm:t>
        <a:bodyPr/>
        <a:lstStyle/>
        <a:p>
          <a:r>
            <a:rPr lang="en-IN" sz="2000" dirty="0"/>
            <a:t>Community</a:t>
          </a:r>
        </a:p>
      </dgm:t>
    </dgm:pt>
    <dgm:pt modelId="{AE4C867A-75F5-498E-80F2-F81DE7B5002C}" type="parTrans" cxnId="{03C7AF38-E296-44B0-AFAB-EA93B030D4B8}">
      <dgm:prSet/>
      <dgm:spPr/>
      <dgm:t>
        <a:bodyPr/>
        <a:lstStyle/>
        <a:p>
          <a:endParaRPr lang="en-IN" sz="3600"/>
        </a:p>
      </dgm:t>
    </dgm:pt>
    <dgm:pt modelId="{E15A4816-9463-44E0-94CF-617451C1D8BB}" type="sibTrans" cxnId="{03C7AF38-E296-44B0-AFAB-EA93B030D4B8}">
      <dgm:prSet/>
      <dgm:spPr/>
      <dgm:t>
        <a:bodyPr/>
        <a:lstStyle/>
        <a:p>
          <a:endParaRPr lang="en-IN" sz="3600"/>
        </a:p>
      </dgm:t>
    </dgm:pt>
    <dgm:pt modelId="{4703A023-92DE-47BC-8584-CFFB0A60A3FF}" type="pres">
      <dgm:prSet presAssocID="{5436C7F5-1C84-4E5A-A9AB-51B20D7F23BD}" presName="Name0" presStyleCnt="0">
        <dgm:presLayoutVars>
          <dgm:chMax val="1"/>
          <dgm:dir/>
          <dgm:animLvl val="ctr"/>
          <dgm:resizeHandles val="exact"/>
        </dgm:presLayoutVars>
      </dgm:prSet>
      <dgm:spPr/>
    </dgm:pt>
    <dgm:pt modelId="{174D12A3-7781-45FB-8AED-C7EC9A06EDBB}" type="pres">
      <dgm:prSet presAssocID="{A418B94D-670D-4890-87CD-E5319F04423F}" presName="centerShape" presStyleLbl="node0" presStyleIdx="0" presStyleCnt="1"/>
      <dgm:spPr/>
    </dgm:pt>
    <dgm:pt modelId="{5F04F0FF-C2F0-411B-B3D2-D51658A59535}" type="pres">
      <dgm:prSet presAssocID="{D467BC70-7D79-470A-AE5D-0DE01424D28A}" presName="node" presStyleLbl="node1" presStyleIdx="0" presStyleCnt="7" custScaleX="120395">
        <dgm:presLayoutVars>
          <dgm:bulletEnabled val="1"/>
        </dgm:presLayoutVars>
      </dgm:prSet>
      <dgm:spPr/>
    </dgm:pt>
    <dgm:pt modelId="{111AA0AC-8DC8-41BB-A553-737B295C45AC}" type="pres">
      <dgm:prSet presAssocID="{D467BC70-7D79-470A-AE5D-0DE01424D28A}" presName="dummy" presStyleCnt="0"/>
      <dgm:spPr/>
    </dgm:pt>
    <dgm:pt modelId="{07DC1257-BFC5-45AE-B467-3E7D399F676C}" type="pres">
      <dgm:prSet presAssocID="{C8A86D89-BE2D-481E-9436-D508EB56F3B4}" presName="sibTrans" presStyleLbl="sibTrans2D1" presStyleIdx="0" presStyleCnt="7"/>
      <dgm:spPr/>
    </dgm:pt>
    <dgm:pt modelId="{AC76CB77-59D5-4B6B-A82F-E0F5D885497D}" type="pres">
      <dgm:prSet presAssocID="{5FFC7F99-6A92-4B2E-BA19-3DE03413A5B8}" presName="node" presStyleLbl="node1" presStyleIdx="1" presStyleCnt="7" custScaleX="120395">
        <dgm:presLayoutVars>
          <dgm:bulletEnabled val="1"/>
        </dgm:presLayoutVars>
      </dgm:prSet>
      <dgm:spPr/>
    </dgm:pt>
    <dgm:pt modelId="{0A55DE8C-8F52-4C05-A17E-6CA8E61B095F}" type="pres">
      <dgm:prSet presAssocID="{5FFC7F99-6A92-4B2E-BA19-3DE03413A5B8}" presName="dummy" presStyleCnt="0"/>
      <dgm:spPr/>
    </dgm:pt>
    <dgm:pt modelId="{4B64D4F9-1827-4CE3-BBC1-3B46A3DA7B35}" type="pres">
      <dgm:prSet presAssocID="{BAD1EAF6-C1A4-47BF-905A-1FD0701F36C9}" presName="sibTrans" presStyleLbl="sibTrans2D1" presStyleIdx="1" presStyleCnt="7"/>
      <dgm:spPr/>
    </dgm:pt>
    <dgm:pt modelId="{EE9AEA07-B408-47CE-8889-51A54EE3611A}" type="pres">
      <dgm:prSet presAssocID="{92704B91-0F59-4F96-BAA5-2EF3ACD0AF19}" presName="node" presStyleLbl="node1" presStyleIdx="2" presStyleCnt="7" custScaleX="120395">
        <dgm:presLayoutVars>
          <dgm:bulletEnabled val="1"/>
        </dgm:presLayoutVars>
      </dgm:prSet>
      <dgm:spPr/>
    </dgm:pt>
    <dgm:pt modelId="{79B0415B-CEB0-4DBE-889B-3CA9B6F855F5}" type="pres">
      <dgm:prSet presAssocID="{92704B91-0F59-4F96-BAA5-2EF3ACD0AF19}" presName="dummy" presStyleCnt="0"/>
      <dgm:spPr/>
    </dgm:pt>
    <dgm:pt modelId="{54BE4770-A8CE-4E41-B412-C003448ED215}" type="pres">
      <dgm:prSet presAssocID="{B29A8A91-6476-4690-91C4-7EC62C61CA71}" presName="sibTrans" presStyleLbl="sibTrans2D1" presStyleIdx="2" presStyleCnt="7"/>
      <dgm:spPr/>
    </dgm:pt>
    <dgm:pt modelId="{A9261E47-627C-4A4A-9A1A-68250AB4D76D}" type="pres">
      <dgm:prSet presAssocID="{B7C37BC3-8495-44E6-8345-6D4B3296B86E}" presName="node" presStyleLbl="node1" presStyleIdx="3" presStyleCnt="7" custScaleX="120395">
        <dgm:presLayoutVars>
          <dgm:bulletEnabled val="1"/>
        </dgm:presLayoutVars>
      </dgm:prSet>
      <dgm:spPr/>
    </dgm:pt>
    <dgm:pt modelId="{816F9AA5-939F-4C9B-B85F-7A7A17A8A30C}" type="pres">
      <dgm:prSet presAssocID="{B7C37BC3-8495-44E6-8345-6D4B3296B86E}" presName="dummy" presStyleCnt="0"/>
      <dgm:spPr/>
    </dgm:pt>
    <dgm:pt modelId="{15E4DEF9-5DF8-4DED-BA6B-0CF877F52D2D}" type="pres">
      <dgm:prSet presAssocID="{24EEFCEB-7EB8-4AE6-9699-6732031DE204}" presName="sibTrans" presStyleLbl="sibTrans2D1" presStyleIdx="3" presStyleCnt="7"/>
      <dgm:spPr/>
    </dgm:pt>
    <dgm:pt modelId="{AC59C1B4-49F7-4A1B-A310-618F2AD6C70A}" type="pres">
      <dgm:prSet presAssocID="{B0C66EDB-F3C7-4BE0-A2B7-BA20951032F3}" presName="node" presStyleLbl="node1" presStyleIdx="4" presStyleCnt="7" custScaleX="120395">
        <dgm:presLayoutVars>
          <dgm:bulletEnabled val="1"/>
        </dgm:presLayoutVars>
      </dgm:prSet>
      <dgm:spPr/>
    </dgm:pt>
    <dgm:pt modelId="{9F930B99-7F50-4B86-B080-DE639E0ADCBE}" type="pres">
      <dgm:prSet presAssocID="{B0C66EDB-F3C7-4BE0-A2B7-BA20951032F3}" presName="dummy" presStyleCnt="0"/>
      <dgm:spPr/>
    </dgm:pt>
    <dgm:pt modelId="{6B088C49-5162-4CF9-90F3-9E847D566ABE}" type="pres">
      <dgm:prSet presAssocID="{5624A69E-A1B8-4443-99C2-F7010D1634EF}" presName="sibTrans" presStyleLbl="sibTrans2D1" presStyleIdx="4" presStyleCnt="7"/>
      <dgm:spPr/>
    </dgm:pt>
    <dgm:pt modelId="{B15911B7-58C0-4947-AA78-A46995EA1D89}" type="pres">
      <dgm:prSet presAssocID="{285E142D-B030-48E9-B426-AA326AF1C3C6}" presName="node" presStyleLbl="node1" presStyleIdx="5" presStyleCnt="7" custScaleX="120395">
        <dgm:presLayoutVars>
          <dgm:bulletEnabled val="1"/>
        </dgm:presLayoutVars>
      </dgm:prSet>
      <dgm:spPr/>
    </dgm:pt>
    <dgm:pt modelId="{443EFB8D-B5D0-41F8-9B37-82EDE8E32416}" type="pres">
      <dgm:prSet presAssocID="{285E142D-B030-48E9-B426-AA326AF1C3C6}" presName="dummy" presStyleCnt="0"/>
      <dgm:spPr/>
    </dgm:pt>
    <dgm:pt modelId="{BC051F39-4708-490F-AFF6-8B13A80F0734}" type="pres">
      <dgm:prSet presAssocID="{C89D0EB7-4409-4D5C-814A-5F59A852FD9B}" presName="sibTrans" presStyleLbl="sibTrans2D1" presStyleIdx="5" presStyleCnt="7"/>
      <dgm:spPr/>
    </dgm:pt>
    <dgm:pt modelId="{4D6D28FD-DF20-43EF-8ED5-6C4ACC482D8E}" type="pres">
      <dgm:prSet presAssocID="{D7E5260A-A7C5-441C-8A35-939CB32B11E1}" presName="node" presStyleLbl="node1" presStyleIdx="6" presStyleCnt="7" custScaleX="120395">
        <dgm:presLayoutVars>
          <dgm:bulletEnabled val="1"/>
        </dgm:presLayoutVars>
      </dgm:prSet>
      <dgm:spPr/>
    </dgm:pt>
    <dgm:pt modelId="{AA819B0F-1892-4F8A-8231-BAD7B3F642E8}" type="pres">
      <dgm:prSet presAssocID="{D7E5260A-A7C5-441C-8A35-939CB32B11E1}" presName="dummy" presStyleCnt="0"/>
      <dgm:spPr/>
    </dgm:pt>
    <dgm:pt modelId="{E10EB927-F4A6-4678-ABF5-2D3C4F8018EF}" type="pres">
      <dgm:prSet presAssocID="{E15A4816-9463-44E0-94CF-617451C1D8BB}" presName="sibTrans" presStyleLbl="sibTrans2D1" presStyleIdx="6" presStyleCnt="7"/>
      <dgm:spPr/>
    </dgm:pt>
  </dgm:ptLst>
  <dgm:cxnLst>
    <dgm:cxn modelId="{43CD3F03-7B13-487C-868B-5B409210C292}" type="presOf" srcId="{5436C7F5-1C84-4E5A-A9AB-51B20D7F23BD}" destId="{4703A023-92DE-47BC-8584-CFFB0A60A3FF}" srcOrd="0" destOrd="0" presId="urn:microsoft.com/office/officeart/2005/8/layout/radial6"/>
    <dgm:cxn modelId="{1EDEBD19-4A40-4D87-B619-211E3C4487FC}" type="presOf" srcId="{D7E5260A-A7C5-441C-8A35-939CB32B11E1}" destId="{4D6D28FD-DF20-43EF-8ED5-6C4ACC482D8E}" srcOrd="0" destOrd="0" presId="urn:microsoft.com/office/officeart/2005/8/layout/radial6"/>
    <dgm:cxn modelId="{7EE1B526-678F-4F59-9709-F55EE1681D18}" srcId="{5436C7F5-1C84-4E5A-A9AB-51B20D7F23BD}" destId="{A418B94D-670D-4890-87CD-E5319F04423F}" srcOrd="0" destOrd="0" parTransId="{B9397D1E-1267-4C39-A55C-B050C463C1A5}" sibTransId="{39D888AF-8FF8-4CE2-8721-6013FE86CE42}"/>
    <dgm:cxn modelId="{0A65BC2F-8328-4A25-AA8D-11965B6061AE}" type="presOf" srcId="{C89D0EB7-4409-4D5C-814A-5F59A852FD9B}" destId="{BC051F39-4708-490F-AFF6-8B13A80F0734}" srcOrd="0" destOrd="0" presId="urn:microsoft.com/office/officeart/2005/8/layout/radial6"/>
    <dgm:cxn modelId="{DAC8BE32-D57D-44FD-B6C9-3FC0F5BBB6E4}" srcId="{A418B94D-670D-4890-87CD-E5319F04423F}" destId="{5FFC7F99-6A92-4B2E-BA19-3DE03413A5B8}" srcOrd="1" destOrd="0" parTransId="{9C9701CA-2D99-4DDB-9B91-AAE6CAB7DB8A}" sibTransId="{BAD1EAF6-C1A4-47BF-905A-1FD0701F36C9}"/>
    <dgm:cxn modelId="{03C7AF38-E296-44B0-AFAB-EA93B030D4B8}" srcId="{A418B94D-670D-4890-87CD-E5319F04423F}" destId="{D7E5260A-A7C5-441C-8A35-939CB32B11E1}" srcOrd="6" destOrd="0" parTransId="{AE4C867A-75F5-498E-80F2-F81DE7B5002C}" sibTransId="{E15A4816-9463-44E0-94CF-617451C1D8BB}"/>
    <dgm:cxn modelId="{EF28683C-0B7B-45F6-94F5-A1DEC8F10B72}" type="presOf" srcId="{D467BC70-7D79-470A-AE5D-0DE01424D28A}" destId="{5F04F0FF-C2F0-411B-B3D2-D51658A59535}" srcOrd="0" destOrd="0" presId="urn:microsoft.com/office/officeart/2005/8/layout/radial6"/>
    <dgm:cxn modelId="{D97D8C5E-16D8-4F4C-9C6F-01EA8B378804}" srcId="{A418B94D-670D-4890-87CD-E5319F04423F}" destId="{D467BC70-7D79-470A-AE5D-0DE01424D28A}" srcOrd="0" destOrd="0" parTransId="{8197BE81-9400-4FE5-A2EF-D21DF63E0DF4}" sibTransId="{C8A86D89-BE2D-481E-9436-D508EB56F3B4}"/>
    <dgm:cxn modelId="{7A8AB85F-947B-4CC8-AFA1-6EB94EBF4899}" type="presOf" srcId="{B0C66EDB-F3C7-4BE0-A2B7-BA20951032F3}" destId="{AC59C1B4-49F7-4A1B-A310-618F2AD6C70A}" srcOrd="0" destOrd="0" presId="urn:microsoft.com/office/officeart/2005/8/layout/radial6"/>
    <dgm:cxn modelId="{073E1B4E-0821-46CC-A99D-33146124B302}" type="presOf" srcId="{B7C37BC3-8495-44E6-8345-6D4B3296B86E}" destId="{A9261E47-627C-4A4A-9A1A-68250AB4D76D}" srcOrd="0" destOrd="0" presId="urn:microsoft.com/office/officeart/2005/8/layout/radial6"/>
    <dgm:cxn modelId="{C61C5170-E4B3-47C8-A495-6074F52AE5CE}" type="presOf" srcId="{C8A86D89-BE2D-481E-9436-D508EB56F3B4}" destId="{07DC1257-BFC5-45AE-B467-3E7D399F676C}" srcOrd="0" destOrd="0" presId="urn:microsoft.com/office/officeart/2005/8/layout/radial6"/>
    <dgm:cxn modelId="{92C12B55-276F-499E-8508-AEFC360C0C0F}" srcId="{A418B94D-670D-4890-87CD-E5319F04423F}" destId="{285E142D-B030-48E9-B426-AA326AF1C3C6}" srcOrd="5" destOrd="0" parTransId="{EE62C00B-3921-401E-98E1-E59810F90984}" sibTransId="{C89D0EB7-4409-4D5C-814A-5F59A852FD9B}"/>
    <dgm:cxn modelId="{6069F656-3975-45C9-8F23-F03D7B97BA2A}" srcId="{A418B94D-670D-4890-87CD-E5319F04423F}" destId="{B7C37BC3-8495-44E6-8345-6D4B3296B86E}" srcOrd="3" destOrd="0" parTransId="{8419CD21-62C8-4DBF-B366-0E2B084B304E}" sibTransId="{24EEFCEB-7EB8-4AE6-9699-6732031DE204}"/>
    <dgm:cxn modelId="{4600687B-60D8-43D7-B560-E0EAFE947336}" srcId="{A418B94D-670D-4890-87CD-E5319F04423F}" destId="{B0C66EDB-F3C7-4BE0-A2B7-BA20951032F3}" srcOrd="4" destOrd="0" parTransId="{B59368A7-4357-4F61-81F3-745FE224C609}" sibTransId="{5624A69E-A1B8-4443-99C2-F7010D1634EF}"/>
    <dgm:cxn modelId="{84B7FF9D-28CC-49EC-B08E-09138ECCEBB4}" type="presOf" srcId="{285E142D-B030-48E9-B426-AA326AF1C3C6}" destId="{B15911B7-58C0-4947-AA78-A46995EA1D89}" srcOrd="0" destOrd="0" presId="urn:microsoft.com/office/officeart/2005/8/layout/radial6"/>
    <dgm:cxn modelId="{29DB41A0-CAC7-4A23-B3C6-AF4B2BC10D1B}" type="presOf" srcId="{5FFC7F99-6A92-4B2E-BA19-3DE03413A5B8}" destId="{AC76CB77-59D5-4B6B-A82F-E0F5D885497D}" srcOrd="0" destOrd="0" presId="urn:microsoft.com/office/officeart/2005/8/layout/radial6"/>
    <dgm:cxn modelId="{794B35A4-A782-4A44-8AD4-4C303580BB89}" type="presOf" srcId="{92704B91-0F59-4F96-BAA5-2EF3ACD0AF19}" destId="{EE9AEA07-B408-47CE-8889-51A54EE3611A}" srcOrd="0" destOrd="0" presId="urn:microsoft.com/office/officeart/2005/8/layout/radial6"/>
    <dgm:cxn modelId="{42846FA5-E176-4128-8CDE-4C63BE011FC0}" type="presOf" srcId="{B29A8A91-6476-4690-91C4-7EC62C61CA71}" destId="{54BE4770-A8CE-4E41-B412-C003448ED215}" srcOrd="0" destOrd="0" presId="urn:microsoft.com/office/officeart/2005/8/layout/radial6"/>
    <dgm:cxn modelId="{AA2D69CD-0027-481E-B5F7-1C0A9097ADE1}" srcId="{A418B94D-670D-4890-87CD-E5319F04423F}" destId="{92704B91-0F59-4F96-BAA5-2EF3ACD0AF19}" srcOrd="2" destOrd="0" parTransId="{11090BAE-075F-4456-B04A-1C52EE286631}" sibTransId="{B29A8A91-6476-4690-91C4-7EC62C61CA71}"/>
    <dgm:cxn modelId="{096381CF-2DFB-42FA-A1F4-F5E1A2A08FEE}" type="presOf" srcId="{E15A4816-9463-44E0-94CF-617451C1D8BB}" destId="{E10EB927-F4A6-4678-ABF5-2D3C4F8018EF}" srcOrd="0" destOrd="0" presId="urn:microsoft.com/office/officeart/2005/8/layout/radial6"/>
    <dgm:cxn modelId="{50BD13D2-379B-484E-9C38-7975BD68EC63}" type="presOf" srcId="{24EEFCEB-7EB8-4AE6-9699-6732031DE204}" destId="{15E4DEF9-5DF8-4DED-BA6B-0CF877F52D2D}" srcOrd="0" destOrd="0" presId="urn:microsoft.com/office/officeart/2005/8/layout/radial6"/>
    <dgm:cxn modelId="{067622D6-C85F-43C5-BAC2-655BD557641C}" type="presOf" srcId="{BAD1EAF6-C1A4-47BF-905A-1FD0701F36C9}" destId="{4B64D4F9-1827-4CE3-BBC1-3B46A3DA7B35}" srcOrd="0" destOrd="0" presId="urn:microsoft.com/office/officeart/2005/8/layout/radial6"/>
    <dgm:cxn modelId="{A53A3FF6-6E3E-48B8-9706-52D428EDD729}" type="presOf" srcId="{A418B94D-670D-4890-87CD-E5319F04423F}" destId="{174D12A3-7781-45FB-8AED-C7EC9A06EDBB}" srcOrd="0" destOrd="0" presId="urn:microsoft.com/office/officeart/2005/8/layout/radial6"/>
    <dgm:cxn modelId="{026406F9-9146-4F14-ACAA-344A92F1E74C}" type="presOf" srcId="{5624A69E-A1B8-4443-99C2-F7010D1634EF}" destId="{6B088C49-5162-4CF9-90F3-9E847D566ABE}" srcOrd="0" destOrd="0" presId="urn:microsoft.com/office/officeart/2005/8/layout/radial6"/>
    <dgm:cxn modelId="{46D6506B-9B55-404F-8835-BBB85E6C7848}" type="presParOf" srcId="{4703A023-92DE-47BC-8584-CFFB0A60A3FF}" destId="{174D12A3-7781-45FB-8AED-C7EC9A06EDBB}" srcOrd="0" destOrd="0" presId="urn:microsoft.com/office/officeart/2005/8/layout/radial6"/>
    <dgm:cxn modelId="{417E7BCA-4960-4374-8BF7-E94D465FC399}" type="presParOf" srcId="{4703A023-92DE-47BC-8584-CFFB0A60A3FF}" destId="{5F04F0FF-C2F0-411B-B3D2-D51658A59535}" srcOrd="1" destOrd="0" presId="urn:microsoft.com/office/officeart/2005/8/layout/radial6"/>
    <dgm:cxn modelId="{56E5231F-745A-4115-BCB3-E3C2728EF54D}" type="presParOf" srcId="{4703A023-92DE-47BC-8584-CFFB0A60A3FF}" destId="{111AA0AC-8DC8-41BB-A553-737B295C45AC}" srcOrd="2" destOrd="0" presId="urn:microsoft.com/office/officeart/2005/8/layout/radial6"/>
    <dgm:cxn modelId="{CEFFB4A0-A6A6-4158-B5DF-27BD56532928}" type="presParOf" srcId="{4703A023-92DE-47BC-8584-CFFB0A60A3FF}" destId="{07DC1257-BFC5-45AE-B467-3E7D399F676C}" srcOrd="3" destOrd="0" presId="urn:microsoft.com/office/officeart/2005/8/layout/radial6"/>
    <dgm:cxn modelId="{280DB70D-A0EA-4617-9468-414F6AAB1DB6}" type="presParOf" srcId="{4703A023-92DE-47BC-8584-CFFB0A60A3FF}" destId="{AC76CB77-59D5-4B6B-A82F-E0F5D885497D}" srcOrd="4" destOrd="0" presId="urn:microsoft.com/office/officeart/2005/8/layout/radial6"/>
    <dgm:cxn modelId="{ADB46525-246D-40B5-9142-D74011F82BCB}" type="presParOf" srcId="{4703A023-92DE-47BC-8584-CFFB0A60A3FF}" destId="{0A55DE8C-8F52-4C05-A17E-6CA8E61B095F}" srcOrd="5" destOrd="0" presId="urn:microsoft.com/office/officeart/2005/8/layout/radial6"/>
    <dgm:cxn modelId="{0F1E6D7C-BF66-41AA-8507-A7255F1826F8}" type="presParOf" srcId="{4703A023-92DE-47BC-8584-CFFB0A60A3FF}" destId="{4B64D4F9-1827-4CE3-BBC1-3B46A3DA7B35}" srcOrd="6" destOrd="0" presId="urn:microsoft.com/office/officeart/2005/8/layout/radial6"/>
    <dgm:cxn modelId="{3883FFF6-0508-403A-AD41-2EC6135D8DF1}" type="presParOf" srcId="{4703A023-92DE-47BC-8584-CFFB0A60A3FF}" destId="{EE9AEA07-B408-47CE-8889-51A54EE3611A}" srcOrd="7" destOrd="0" presId="urn:microsoft.com/office/officeart/2005/8/layout/radial6"/>
    <dgm:cxn modelId="{26A9F565-44AB-4792-860C-07C7DC753B67}" type="presParOf" srcId="{4703A023-92DE-47BC-8584-CFFB0A60A3FF}" destId="{79B0415B-CEB0-4DBE-889B-3CA9B6F855F5}" srcOrd="8" destOrd="0" presId="urn:microsoft.com/office/officeart/2005/8/layout/radial6"/>
    <dgm:cxn modelId="{C2E5F926-5C21-45F6-AB2A-7E9C55DFC0A0}" type="presParOf" srcId="{4703A023-92DE-47BC-8584-CFFB0A60A3FF}" destId="{54BE4770-A8CE-4E41-B412-C003448ED215}" srcOrd="9" destOrd="0" presId="urn:microsoft.com/office/officeart/2005/8/layout/radial6"/>
    <dgm:cxn modelId="{9CC924A4-51EC-47E6-8854-66C384B478E1}" type="presParOf" srcId="{4703A023-92DE-47BC-8584-CFFB0A60A3FF}" destId="{A9261E47-627C-4A4A-9A1A-68250AB4D76D}" srcOrd="10" destOrd="0" presId="urn:microsoft.com/office/officeart/2005/8/layout/radial6"/>
    <dgm:cxn modelId="{99394DAC-B560-41E9-AE43-CEF4EBD6B85C}" type="presParOf" srcId="{4703A023-92DE-47BC-8584-CFFB0A60A3FF}" destId="{816F9AA5-939F-4C9B-B85F-7A7A17A8A30C}" srcOrd="11" destOrd="0" presId="urn:microsoft.com/office/officeart/2005/8/layout/radial6"/>
    <dgm:cxn modelId="{2F1E4012-F4DE-41A2-8C96-AA303FCCD828}" type="presParOf" srcId="{4703A023-92DE-47BC-8584-CFFB0A60A3FF}" destId="{15E4DEF9-5DF8-4DED-BA6B-0CF877F52D2D}" srcOrd="12" destOrd="0" presId="urn:microsoft.com/office/officeart/2005/8/layout/radial6"/>
    <dgm:cxn modelId="{9CA223DE-225A-424A-8FA4-AD102F1B8212}" type="presParOf" srcId="{4703A023-92DE-47BC-8584-CFFB0A60A3FF}" destId="{AC59C1B4-49F7-4A1B-A310-618F2AD6C70A}" srcOrd="13" destOrd="0" presId="urn:microsoft.com/office/officeart/2005/8/layout/radial6"/>
    <dgm:cxn modelId="{80C5ACFF-52A0-4FF4-BBB9-DF3AE30CCF4D}" type="presParOf" srcId="{4703A023-92DE-47BC-8584-CFFB0A60A3FF}" destId="{9F930B99-7F50-4B86-B080-DE639E0ADCBE}" srcOrd="14" destOrd="0" presId="urn:microsoft.com/office/officeart/2005/8/layout/radial6"/>
    <dgm:cxn modelId="{024D5D78-0804-4EA6-AB09-813004481642}" type="presParOf" srcId="{4703A023-92DE-47BC-8584-CFFB0A60A3FF}" destId="{6B088C49-5162-4CF9-90F3-9E847D566ABE}" srcOrd="15" destOrd="0" presId="urn:microsoft.com/office/officeart/2005/8/layout/radial6"/>
    <dgm:cxn modelId="{670584DE-1B0E-4926-B95F-20A5572A9FB1}" type="presParOf" srcId="{4703A023-92DE-47BC-8584-CFFB0A60A3FF}" destId="{B15911B7-58C0-4947-AA78-A46995EA1D89}" srcOrd="16" destOrd="0" presId="urn:microsoft.com/office/officeart/2005/8/layout/radial6"/>
    <dgm:cxn modelId="{D40A0E04-5BF4-4BF9-9F53-4EAE1A74231F}" type="presParOf" srcId="{4703A023-92DE-47BC-8584-CFFB0A60A3FF}" destId="{443EFB8D-B5D0-41F8-9B37-82EDE8E32416}" srcOrd="17" destOrd="0" presId="urn:microsoft.com/office/officeart/2005/8/layout/radial6"/>
    <dgm:cxn modelId="{FCD7EBAA-4E1F-4928-9E52-2F0675C206B1}" type="presParOf" srcId="{4703A023-92DE-47BC-8584-CFFB0A60A3FF}" destId="{BC051F39-4708-490F-AFF6-8B13A80F0734}" srcOrd="18" destOrd="0" presId="urn:microsoft.com/office/officeart/2005/8/layout/radial6"/>
    <dgm:cxn modelId="{39D3C71E-1BCB-4727-823A-BF62F77FB254}" type="presParOf" srcId="{4703A023-92DE-47BC-8584-CFFB0A60A3FF}" destId="{4D6D28FD-DF20-43EF-8ED5-6C4ACC482D8E}" srcOrd="19" destOrd="0" presId="urn:microsoft.com/office/officeart/2005/8/layout/radial6"/>
    <dgm:cxn modelId="{2B8A9635-7F7F-4A77-AC84-4A5E4F26F316}" type="presParOf" srcId="{4703A023-92DE-47BC-8584-CFFB0A60A3FF}" destId="{AA819B0F-1892-4F8A-8231-BAD7B3F642E8}" srcOrd="20" destOrd="0" presId="urn:microsoft.com/office/officeart/2005/8/layout/radial6"/>
    <dgm:cxn modelId="{79C22B77-4B58-41A8-A6ED-F59648C70243}" type="presParOf" srcId="{4703A023-92DE-47BC-8584-CFFB0A60A3FF}" destId="{E10EB927-F4A6-4678-ABF5-2D3C4F8018EF}" srcOrd="21"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540BE5-CCFA-4DD4-BB31-FE1127C624B8}" type="doc">
      <dgm:prSet loTypeId="urn:microsoft.com/office/officeart/2005/8/layout/architecture" loCatId="hierarchy" qsTypeId="urn:microsoft.com/office/officeart/2005/8/quickstyle/simple1" qsCatId="simple" csTypeId="urn:microsoft.com/office/officeart/2005/8/colors/accent1_2" csCatId="accent1" phldr="1"/>
      <dgm:spPr/>
      <dgm:t>
        <a:bodyPr/>
        <a:lstStyle/>
        <a:p>
          <a:endParaRPr lang="en-IN"/>
        </a:p>
      </dgm:t>
    </dgm:pt>
    <dgm:pt modelId="{808633BD-877A-4972-9AF4-AD8AF1232087}">
      <dgm:prSet phldrT="[Text]"/>
      <dgm:spPr/>
      <dgm:t>
        <a:bodyPr/>
        <a:lstStyle/>
        <a:p>
          <a:pPr algn="just"/>
          <a:r>
            <a:rPr lang="en-IN" dirty="0"/>
            <a:t>WHAT IS DIRECT MARKETING?</a:t>
          </a:r>
        </a:p>
      </dgm:t>
    </dgm:pt>
    <dgm:pt modelId="{0393A7D0-FD96-46AF-AB75-1F248B7EFA33}" type="parTrans" cxnId="{14B2270C-49BF-473B-83CA-25A4942CDAAC}">
      <dgm:prSet/>
      <dgm:spPr/>
      <dgm:t>
        <a:bodyPr/>
        <a:lstStyle/>
        <a:p>
          <a:endParaRPr lang="en-IN"/>
        </a:p>
      </dgm:t>
    </dgm:pt>
    <dgm:pt modelId="{342063C8-E285-41CB-A5A3-1BBE0ACE897A}" type="sibTrans" cxnId="{14B2270C-49BF-473B-83CA-25A4942CDAAC}">
      <dgm:prSet/>
      <dgm:spPr/>
      <dgm:t>
        <a:bodyPr/>
        <a:lstStyle/>
        <a:p>
          <a:endParaRPr lang="en-IN"/>
        </a:p>
      </dgm:t>
    </dgm:pt>
    <dgm:pt modelId="{05669E8F-06FA-4821-B71F-87FD9DCED8BB}">
      <dgm:prSet phldrT="[Text]"/>
      <dgm:spPr/>
      <dgm:t>
        <a:bodyPr/>
        <a:lstStyle/>
        <a:p>
          <a:pPr algn="just"/>
          <a:r>
            <a:rPr lang="en-US" dirty="0"/>
            <a:t>Direct marketing is defined as selling products by direct contact with customers without using a retail store. Mail-order catalogues and telephone solicitation are examples of direct marketing.</a:t>
          </a:r>
          <a:endParaRPr lang="en-IN" dirty="0"/>
        </a:p>
      </dgm:t>
    </dgm:pt>
    <dgm:pt modelId="{CB891BEA-A387-4823-8F41-824B8124F575}" type="parTrans" cxnId="{64C5A135-4B44-4AFA-90D5-91332DA4019D}">
      <dgm:prSet/>
      <dgm:spPr/>
      <dgm:t>
        <a:bodyPr/>
        <a:lstStyle/>
        <a:p>
          <a:endParaRPr lang="en-IN"/>
        </a:p>
      </dgm:t>
    </dgm:pt>
    <dgm:pt modelId="{7D06BD8A-89E0-4ABB-8DD3-4866A37970AE}" type="sibTrans" cxnId="{64C5A135-4B44-4AFA-90D5-91332DA4019D}">
      <dgm:prSet/>
      <dgm:spPr/>
      <dgm:t>
        <a:bodyPr/>
        <a:lstStyle/>
        <a:p>
          <a:endParaRPr lang="en-IN"/>
        </a:p>
      </dgm:t>
    </dgm:pt>
    <dgm:pt modelId="{34F3902C-6ED5-4768-9E15-72BA2B9323E9}">
      <dgm:prSet/>
      <dgm:spPr/>
      <dgm:t>
        <a:bodyPr/>
        <a:lstStyle/>
        <a:p>
          <a:pPr algn="just"/>
          <a:r>
            <a:rPr lang="en-US" dirty="0"/>
            <a:t>Direct marketing is a very popular and widely used method of informing people about products and services in order to make sales. It's a method of contacting customers and potential customers personally.</a:t>
          </a:r>
          <a:endParaRPr lang="en-IN" dirty="0"/>
        </a:p>
      </dgm:t>
    </dgm:pt>
    <dgm:pt modelId="{399DB709-43A9-431E-A723-F6201A915113}" type="parTrans" cxnId="{B1537102-F5D1-4A19-B2A8-451B9360C463}">
      <dgm:prSet/>
      <dgm:spPr/>
      <dgm:t>
        <a:bodyPr/>
        <a:lstStyle/>
        <a:p>
          <a:endParaRPr lang="en-IN"/>
        </a:p>
      </dgm:t>
    </dgm:pt>
    <dgm:pt modelId="{286B0397-6A53-405A-ABF5-9F41803B79AC}" type="sibTrans" cxnId="{B1537102-F5D1-4A19-B2A8-451B9360C463}">
      <dgm:prSet/>
      <dgm:spPr/>
      <dgm:t>
        <a:bodyPr/>
        <a:lstStyle/>
        <a:p>
          <a:endParaRPr lang="en-IN"/>
        </a:p>
      </dgm:t>
    </dgm:pt>
    <dgm:pt modelId="{A1A2B1E1-3475-4878-88CE-FF0512F33FF9}" type="pres">
      <dgm:prSet presAssocID="{08540BE5-CCFA-4DD4-BB31-FE1127C624B8}" presName="Name0" presStyleCnt="0">
        <dgm:presLayoutVars>
          <dgm:chPref val="1"/>
          <dgm:dir/>
          <dgm:animOne val="branch"/>
          <dgm:animLvl val="lvl"/>
          <dgm:resizeHandles/>
        </dgm:presLayoutVars>
      </dgm:prSet>
      <dgm:spPr/>
    </dgm:pt>
    <dgm:pt modelId="{319A89CC-75B0-4FB8-9870-38CDF23EF746}" type="pres">
      <dgm:prSet presAssocID="{808633BD-877A-4972-9AF4-AD8AF1232087}" presName="vertOne" presStyleCnt="0"/>
      <dgm:spPr/>
    </dgm:pt>
    <dgm:pt modelId="{733900E2-F2B4-46EC-89F4-57F7BB59D358}" type="pres">
      <dgm:prSet presAssocID="{808633BD-877A-4972-9AF4-AD8AF1232087}" presName="txOne" presStyleLbl="node0" presStyleIdx="0" presStyleCnt="1">
        <dgm:presLayoutVars>
          <dgm:chPref val="3"/>
        </dgm:presLayoutVars>
      </dgm:prSet>
      <dgm:spPr/>
    </dgm:pt>
    <dgm:pt modelId="{E5B8F448-C414-4CC0-A249-085618AFAB98}" type="pres">
      <dgm:prSet presAssocID="{808633BD-877A-4972-9AF4-AD8AF1232087}" presName="parTransOne" presStyleCnt="0"/>
      <dgm:spPr/>
    </dgm:pt>
    <dgm:pt modelId="{BB8178D7-22F6-4F56-9DB5-434C8ED2ECD7}" type="pres">
      <dgm:prSet presAssocID="{808633BD-877A-4972-9AF4-AD8AF1232087}" presName="horzOne" presStyleCnt="0"/>
      <dgm:spPr/>
    </dgm:pt>
    <dgm:pt modelId="{8F09E7CB-C6DE-4091-8E7E-2814591E1510}" type="pres">
      <dgm:prSet presAssocID="{05669E8F-06FA-4821-B71F-87FD9DCED8BB}" presName="vertTwo" presStyleCnt="0"/>
      <dgm:spPr/>
    </dgm:pt>
    <dgm:pt modelId="{EF4050E2-23B9-4228-B05B-58F0E9123EAB}" type="pres">
      <dgm:prSet presAssocID="{05669E8F-06FA-4821-B71F-87FD9DCED8BB}" presName="txTwo" presStyleLbl="node2" presStyleIdx="0" presStyleCnt="2">
        <dgm:presLayoutVars>
          <dgm:chPref val="3"/>
        </dgm:presLayoutVars>
      </dgm:prSet>
      <dgm:spPr/>
    </dgm:pt>
    <dgm:pt modelId="{1AC13FBF-1EED-4E24-A78E-A878FE3C6ADC}" type="pres">
      <dgm:prSet presAssocID="{05669E8F-06FA-4821-B71F-87FD9DCED8BB}" presName="horzTwo" presStyleCnt="0"/>
      <dgm:spPr/>
    </dgm:pt>
    <dgm:pt modelId="{6B197729-CC40-4BAB-9035-85CC90AA04B5}" type="pres">
      <dgm:prSet presAssocID="{7D06BD8A-89E0-4ABB-8DD3-4866A37970AE}" presName="sibSpaceTwo" presStyleCnt="0"/>
      <dgm:spPr/>
    </dgm:pt>
    <dgm:pt modelId="{AF86C96E-D7B2-422D-BD5B-BFD93F574228}" type="pres">
      <dgm:prSet presAssocID="{34F3902C-6ED5-4768-9E15-72BA2B9323E9}" presName="vertTwo" presStyleCnt="0"/>
      <dgm:spPr/>
    </dgm:pt>
    <dgm:pt modelId="{512680AE-3FFF-422C-ADAD-F0B7A2056E7B}" type="pres">
      <dgm:prSet presAssocID="{34F3902C-6ED5-4768-9E15-72BA2B9323E9}" presName="txTwo" presStyleLbl="node2" presStyleIdx="1" presStyleCnt="2">
        <dgm:presLayoutVars>
          <dgm:chPref val="3"/>
        </dgm:presLayoutVars>
      </dgm:prSet>
      <dgm:spPr/>
    </dgm:pt>
    <dgm:pt modelId="{C1029BF2-F81C-4CCF-AD1E-CB719549017F}" type="pres">
      <dgm:prSet presAssocID="{34F3902C-6ED5-4768-9E15-72BA2B9323E9}" presName="horzTwo" presStyleCnt="0"/>
      <dgm:spPr/>
    </dgm:pt>
  </dgm:ptLst>
  <dgm:cxnLst>
    <dgm:cxn modelId="{B1537102-F5D1-4A19-B2A8-451B9360C463}" srcId="{808633BD-877A-4972-9AF4-AD8AF1232087}" destId="{34F3902C-6ED5-4768-9E15-72BA2B9323E9}" srcOrd="1" destOrd="0" parTransId="{399DB709-43A9-431E-A723-F6201A915113}" sibTransId="{286B0397-6A53-405A-ABF5-9F41803B79AC}"/>
    <dgm:cxn modelId="{14B2270C-49BF-473B-83CA-25A4942CDAAC}" srcId="{08540BE5-CCFA-4DD4-BB31-FE1127C624B8}" destId="{808633BD-877A-4972-9AF4-AD8AF1232087}" srcOrd="0" destOrd="0" parTransId="{0393A7D0-FD96-46AF-AB75-1F248B7EFA33}" sibTransId="{342063C8-E285-41CB-A5A3-1BBE0ACE897A}"/>
    <dgm:cxn modelId="{690BDD24-E3DF-4AF5-A645-F4BF4EFCB3D7}" type="presOf" srcId="{34F3902C-6ED5-4768-9E15-72BA2B9323E9}" destId="{512680AE-3FFF-422C-ADAD-F0B7A2056E7B}" srcOrd="0" destOrd="0" presId="urn:microsoft.com/office/officeart/2005/8/layout/architecture"/>
    <dgm:cxn modelId="{64C5A135-4B44-4AFA-90D5-91332DA4019D}" srcId="{808633BD-877A-4972-9AF4-AD8AF1232087}" destId="{05669E8F-06FA-4821-B71F-87FD9DCED8BB}" srcOrd="0" destOrd="0" parTransId="{CB891BEA-A387-4823-8F41-824B8124F575}" sibTransId="{7D06BD8A-89E0-4ABB-8DD3-4866A37970AE}"/>
    <dgm:cxn modelId="{5D20E837-127D-4FE2-9DB7-68C49D2D4B9C}" type="presOf" srcId="{808633BD-877A-4972-9AF4-AD8AF1232087}" destId="{733900E2-F2B4-46EC-89F4-57F7BB59D358}" srcOrd="0" destOrd="0" presId="urn:microsoft.com/office/officeart/2005/8/layout/architecture"/>
    <dgm:cxn modelId="{35C06D79-15D4-439D-BF14-2FD8786866C8}" type="presOf" srcId="{05669E8F-06FA-4821-B71F-87FD9DCED8BB}" destId="{EF4050E2-23B9-4228-B05B-58F0E9123EAB}" srcOrd="0" destOrd="0" presId="urn:microsoft.com/office/officeart/2005/8/layout/architecture"/>
    <dgm:cxn modelId="{4FE788B0-0805-4BCB-908F-8AF3EC96C336}" type="presOf" srcId="{08540BE5-CCFA-4DD4-BB31-FE1127C624B8}" destId="{A1A2B1E1-3475-4878-88CE-FF0512F33FF9}" srcOrd="0" destOrd="0" presId="urn:microsoft.com/office/officeart/2005/8/layout/architecture"/>
    <dgm:cxn modelId="{C7EC9B2C-6F9E-4E69-9D0C-1E818BD3C936}" type="presParOf" srcId="{A1A2B1E1-3475-4878-88CE-FF0512F33FF9}" destId="{319A89CC-75B0-4FB8-9870-38CDF23EF746}" srcOrd="0" destOrd="0" presId="urn:microsoft.com/office/officeart/2005/8/layout/architecture"/>
    <dgm:cxn modelId="{233A6975-5C2B-47A6-BCB5-87E16AC0F2AD}" type="presParOf" srcId="{319A89CC-75B0-4FB8-9870-38CDF23EF746}" destId="{733900E2-F2B4-46EC-89F4-57F7BB59D358}" srcOrd="0" destOrd="0" presId="urn:microsoft.com/office/officeart/2005/8/layout/architecture"/>
    <dgm:cxn modelId="{F4EFE9EB-AC00-4BB4-AE41-957693B3DA7B}" type="presParOf" srcId="{319A89CC-75B0-4FB8-9870-38CDF23EF746}" destId="{E5B8F448-C414-4CC0-A249-085618AFAB98}" srcOrd="1" destOrd="0" presId="urn:microsoft.com/office/officeart/2005/8/layout/architecture"/>
    <dgm:cxn modelId="{47BC8131-9078-4E8C-B242-EA0D860D4A25}" type="presParOf" srcId="{319A89CC-75B0-4FB8-9870-38CDF23EF746}" destId="{BB8178D7-22F6-4F56-9DB5-434C8ED2ECD7}" srcOrd="2" destOrd="0" presId="urn:microsoft.com/office/officeart/2005/8/layout/architecture"/>
    <dgm:cxn modelId="{EB4E3CFF-B44A-4344-AFDB-930AC26D93EF}" type="presParOf" srcId="{BB8178D7-22F6-4F56-9DB5-434C8ED2ECD7}" destId="{8F09E7CB-C6DE-4091-8E7E-2814591E1510}" srcOrd="0" destOrd="0" presId="urn:microsoft.com/office/officeart/2005/8/layout/architecture"/>
    <dgm:cxn modelId="{2E58EF3D-5C0D-4A29-9F22-E1814CBF7749}" type="presParOf" srcId="{8F09E7CB-C6DE-4091-8E7E-2814591E1510}" destId="{EF4050E2-23B9-4228-B05B-58F0E9123EAB}" srcOrd="0" destOrd="0" presId="urn:microsoft.com/office/officeart/2005/8/layout/architecture"/>
    <dgm:cxn modelId="{9D100F59-63A0-4A1D-BCCE-AE5F79E78526}" type="presParOf" srcId="{8F09E7CB-C6DE-4091-8E7E-2814591E1510}" destId="{1AC13FBF-1EED-4E24-A78E-A878FE3C6ADC}" srcOrd="1" destOrd="0" presId="urn:microsoft.com/office/officeart/2005/8/layout/architecture"/>
    <dgm:cxn modelId="{2D8CB7E1-E2BA-40A0-8A87-98C7B5951E78}" type="presParOf" srcId="{BB8178D7-22F6-4F56-9DB5-434C8ED2ECD7}" destId="{6B197729-CC40-4BAB-9035-85CC90AA04B5}" srcOrd="1" destOrd="0" presId="urn:microsoft.com/office/officeart/2005/8/layout/architecture"/>
    <dgm:cxn modelId="{AB815FF4-8E6F-4D0D-A688-C5DC5C4F9150}" type="presParOf" srcId="{BB8178D7-22F6-4F56-9DB5-434C8ED2ECD7}" destId="{AF86C96E-D7B2-422D-BD5B-BFD93F574228}" srcOrd="2" destOrd="0" presId="urn:microsoft.com/office/officeart/2005/8/layout/architecture"/>
    <dgm:cxn modelId="{10949C0C-508F-401D-B10B-C2B59C2A93DA}" type="presParOf" srcId="{AF86C96E-D7B2-422D-BD5B-BFD93F574228}" destId="{512680AE-3FFF-422C-ADAD-F0B7A2056E7B}" srcOrd="0" destOrd="0" presId="urn:microsoft.com/office/officeart/2005/8/layout/architecture"/>
    <dgm:cxn modelId="{A16014D0-F8EA-4202-B5E5-44AB7FD82C1C}" type="presParOf" srcId="{AF86C96E-D7B2-422D-BD5B-BFD93F574228}" destId="{C1029BF2-F81C-4CCF-AD1E-CB719549017F}"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F210976-4246-4D50-B92D-48E1C4D66D8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359E2FDA-AEA4-4E3F-8624-B594D5AB45EC}">
      <dgm:prSet phldrT="[Text]"/>
      <dgm:spPr/>
      <dgm:t>
        <a:bodyPr/>
        <a:lstStyle/>
        <a:p>
          <a:r>
            <a:rPr lang="en-IN" dirty="0"/>
            <a:t>FEATURES OF DIRECT MARKETING</a:t>
          </a:r>
        </a:p>
      </dgm:t>
    </dgm:pt>
    <dgm:pt modelId="{764888A0-89B7-4A44-B8F7-F5946AABD134}" type="parTrans" cxnId="{5D46A633-3E62-4DEC-83CC-50D9B434821C}">
      <dgm:prSet/>
      <dgm:spPr/>
      <dgm:t>
        <a:bodyPr/>
        <a:lstStyle/>
        <a:p>
          <a:endParaRPr lang="en-IN"/>
        </a:p>
      </dgm:t>
    </dgm:pt>
    <dgm:pt modelId="{1646D035-C8A0-4EB0-A07C-529D0E08AA10}" type="sibTrans" cxnId="{5D46A633-3E62-4DEC-83CC-50D9B434821C}">
      <dgm:prSet/>
      <dgm:spPr/>
      <dgm:t>
        <a:bodyPr/>
        <a:lstStyle/>
        <a:p>
          <a:endParaRPr lang="en-IN"/>
        </a:p>
      </dgm:t>
    </dgm:pt>
    <dgm:pt modelId="{1FD91DC3-A055-4970-AF5C-5908940E6F34}">
      <dgm:prSet/>
      <dgm:spPr/>
      <dgm:t>
        <a:bodyPr/>
        <a:lstStyle/>
        <a:p>
          <a:r>
            <a:rPr lang="en-IN" dirty="0"/>
            <a:t>Direct Response</a:t>
          </a:r>
        </a:p>
      </dgm:t>
    </dgm:pt>
    <dgm:pt modelId="{DD44162E-ACD1-42CB-A2CB-2A01DA5B512A}" type="parTrans" cxnId="{5CCE8B02-FDD3-4636-A15A-0D04095EB04D}">
      <dgm:prSet/>
      <dgm:spPr/>
      <dgm:t>
        <a:bodyPr/>
        <a:lstStyle/>
        <a:p>
          <a:endParaRPr lang="en-IN"/>
        </a:p>
      </dgm:t>
    </dgm:pt>
    <dgm:pt modelId="{A9745E76-1D9B-419A-B989-3FD5FB1FA8D9}" type="sibTrans" cxnId="{5CCE8B02-FDD3-4636-A15A-0D04095EB04D}">
      <dgm:prSet/>
      <dgm:spPr/>
      <dgm:t>
        <a:bodyPr/>
        <a:lstStyle/>
        <a:p>
          <a:endParaRPr lang="en-IN"/>
        </a:p>
      </dgm:t>
    </dgm:pt>
    <dgm:pt modelId="{68D9F8A8-400F-4448-8448-3A9575F86F87}">
      <dgm:prSet/>
      <dgm:spPr/>
      <dgm:t>
        <a:bodyPr/>
        <a:lstStyle/>
        <a:p>
          <a:r>
            <a:rPr lang="en-IN" dirty="0"/>
            <a:t>Reduced Cost</a:t>
          </a:r>
        </a:p>
      </dgm:t>
    </dgm:pt>
    <dgm:pt modelId="{02452515-26F3-4CD4-8B31-935E72663025}" type="parTrans" cxnId="{BB175B92-BE66-4924-8CFC-214CBA3860BC}">
      <dgm:prSet/>
      <dgm:spPr/>
      <dgm:t>
        <a:bodyPr/>
        <a:lstStyle/>
        <a:p>
          <a:endParaRPr lang="en-IN"/>
        </a:p>
      </dgm:t>
    </dgm:pt>
    <dgm:pt modelId="{5545D846-6FB0-4A4F-B5AB-9EA511B1C373}" type="sibTrans" cxnId="{BB175B92-BE66-4924-8CFC-214CBA3860BC}">
      <dgm:prSet/>
      <dgm:spPr/>
      <dgm:t>
        <a:bodyPr/>
        <a:lstStyle/>
        <a:p>
          <a:endParaRPr lang="en-IN"/>
        </a:p>
      </dgm:t>
    </dgm:pt>
    <dgm:pt modelId="{78FE74C6-0354-4F47-B014-EF3686EEE5BD}">
      <dgm:prSet/>
      <dgm:spPr/>
      <dgm:t>
        <a:bodyPr/>
        <a:lstStyle/>
        <a:p>
          <a:r>
            <a:rPr lang="en-IN" dirty="0"/>
            <a:t>One-to-One Communication</a:t>
          </a:r>
        </a:p>
      </dgm:t>
    </dgm:pt>
    <dgm:pt modelId="{2F8F36FE-091A-48F7-BC23-4B3EBD818A28}" type="parTrans" cxnId="{48A82103-0581-4835-907A-A240CD493B32}">
      <dgm:prSet/>
      <dgm:spPr/>
      <dgm:t>
        <a:bodyPr/>
        <a:lstStyle/>
        <a:p>
          <a:endParaRPr lang="en-IN"/>
        </a:p>
      </dgm:t>
    </dgm:pt>
    <dgm:pt modelId="{04A7BFBA-7565-4DB1-B6AD-1E3149364E36}" type="sibTrans" cxnId="{48A82103-0581-4835-907A-A240CD493B32}">
      <dgm:prSet/>
      <dgm:spPr/>
      <dgm:t>
        <a:bodyPr/>
        <a:lstStyle/>
        <a:p>
          <a:endParaRPr lang="en-IN"/>
        </a:p>
      </dgm:t>
    </dgm:pt>
    <dgm:pt modelId="{83441402-7BE2-4BB5-86A1-F091B0A812C8}">
      <dgm:prSet/>
      <dgm:spPr/>
      <dgm:t>
        <a:bodyPr/>
        <a:lstStyle/>
        <a:p>
          <a:r>
            <a:rPr lang="en-IN" dirty="0"/>
            <a:t>Target Audience</a:t>
          </a:r>
        </a:p>
      </dgm:t>
    </dgm:pt>
    <dgm:pt modelId="{8B4E8556-BB77-491B-83AE-5815A42088FF}" type="parTrans" cxnId="{E14A78DD-631C-415B-8809-7418ED689CC2}">
      <dgm:prSet/>
      <dgm:spPr/>
      <dgm:t>
        <a:bodyPr/>
        <a:lstStyle/>
        <a:p>
          <a:endParaRPr lang="en-IN"/>
        </a:p>
      </dgm:t>
    </dgm:pt>
    <dgm:pt modelId="{46FD69A3-7781-4DF6-8491-1694A6B1EDED}" type="sibTrans" cxnId="{E14A78DD-631C-415B-8809-7418ED689CC2}">
      <dgm:prSet/>
      <dgm:spPr/>
      <dgm:t>
        <a:bodyPr/>
        <a:lstStyle/>
        <a:p>
          <a:endParaRPr lang="en-IN"/>
        </a:p>
      </dgm:t>
    </dgm:pt>
    <dgm:pt modelId="{6F109413-AF01-4740-9FAE-1077BC1B5C18}">
      <dgm:prSet/>
      <dgm:spPr/>
      <dgm:t>
        <a:bodyPr/>
        <a:lstStyle/>
        <a:p>
          <a:r>
            <a:rPr lang="en-IN" dirty="0"/>
            <a:t>Generation of responsive feedback</a:t>
          </a:r>
        </a:p>
      </dgm:t>
    </dgm:pt>
    <dgm:pt modelId="{A57AA484-3E25-4CB0-B359-5D930EDA7075}" type="parTrans" cxnId="{802AB49F-EDAD-4964-B4B0-87F1AF1BEABD}">
      <dgm:prSet/>
      <dgm:spPr/>
      <dgm:t>
        <a:bodyPr/>
        <a:lstStyle/>
        <a:p>
          <a:endParaRPr lang="en-IN"/>
        </a:p>
      </dgm:t>
    </dgm:pt>
    <dgm:pt modelId="{30767448-3E62-4617-A2A7-02B3AF55F92E}" type="sibTrans" cxnId="{802AB49F-EDAD-4964-B4B0-87F1AF1BEABD}">
      <dgm:prSet/>
      <dgm:spPr/>
      <dgm:t>
        <a:bodyPr/>
        <a:lstStyle/>
        <a:p>
          <a:endParaRPr lang="en-IN"/>
        </a:p>
      </dgm:t>
    </dgm:pt>
    <dgm:pt modelId="{B211C0F5-6E72-468D-9956-EC6D97294ACD}">
      <dgm:prSet/>
      <dgm:spPr/>
      <dgm:t>
        <a:bodyPr/>
        <a:lstStyle/>
        <a:p>
          <a:r>
            <a:rPr lang="en-IN" dirty="0"/>
            <a:t>Increase in customer satisfaction</a:t>
          </a:r>
        </a:p>
      </dgm:t>
    </dgm:pt>
    <dgm:pt modelId="{F9CCE0CE-1F74-4229-92CB-0EC88FBBBFDE}" type="parTrans" cxnId="{0E7BC6DB-4E71-4896-803B-272A0BA8726C}">
      <dgm:prSet/>
      <dgm:spPr/>
      <dgm:t>
        <a:bodyPr/>
        <a:lstStyle/>
        <a:p>
          <a:endParaRPr lang="en-IN"/>
        </a:p>
      </dgm:t>
    </dgm:pt>
    <dgm:pt modelId="{CC6D7646-17EF-4EC9-BB6B-E903866AF322}" type="sibTrans" cxnId="{0E7BC6DB-4E71-4896-803B-272A0BA8726C}">
      <dgm:prSet/>
      <dgm:spPr/>
      <dgm:t>
        <a:bodyPr/>
        <a:lstStyle/>
        <a:p>
          <a:endParaRPr lang="en-IN"/>
        </a:p>
      </dgm:t>
    </dgm:pt>
    <dgm:pt modelId="{99EF3E92-168B-40D0-8336-C11812F8AE45}" type="pres">
      <dgm:prSet presAssocID="{0F210976-4246-4D50-B92D-48E1C4D66D86}" presName="Name0" presStyleCnt="0">
        <dgm:presLayoutVars>
          <dgm:chMax val="1"/>
          <dgm:chPref val="1"/>
          <dgm:dir/>
          <dgm:animOne val="branch"/>
          <dgm:animLvl val="lvl"/>
        </dgm:presLayoutVars>
      </dgm:prSet>
      <dgm:spPr/>
    </dgm:pt>
    <dgm:pt modelId="{6E70565A-19AE-49F5-A4E3-78DF5AEF0BB8}" type="pres">
      <dgm:prSet presAssocID="{359E2FDA-AEA4-4E3F-8624-B594D5AB45EC}" presName="singleCycle" presStyleCnt="0"/>
      <dgm:spPr/>
    </dgm:pt>
    <dgm:pt modelId="{2DE40331-9F7F-49D6-B1B9-CC97BEFB724D}" type="pres">
      <dgm:prSet presAssocID="{359E2FDA-AEA4-4E3F-8624-B594D5AB45EC}" presName="singleCenter" presStyleLbl="node1" presStyleIdx="0" presStyleCnt="7">
        <dgm:presLayoutVars>
          <dgm:chMax val="7"/>
          <dgm:chPref val="7"/>
        </dgm:presLayoutVars>
      </dgm:prSet>
      <dgm:spPr/>
    </dgm:pt>
    <dgm:pt modelId="{E86FD387-50D8-4EBD-96D6-4FCC4DDF24CF}" type="pres">
      <dgm:prSet presAssocID="{DD44162E-ACD1-42CB-A2CB-2A01DA5B512A}" presName="Name56" presStyleLbl="parChTrans1D2" presStyleIdx="0" presStyleCnt="6"/>
      <dgm:spPr/>
    </dgm:pt>
    <dgm:pt modelId="{E45090B8-6790-4319-8902-0E312EF99F13}" type="pres">
      <dgm:prSet presAssocID="{1FD91DC3-A055-4970-AF5C-5908940E6F34}" presName="text0" presStyleLbl="node1" presStyleIdx="1" presStyleCnt="7">
        <dgm:presLayoutVars>
          <dgm:bulletEnabled val="1"/>
        </dgm:presLayoutVars>
      </dgm:prSet>
      <dgm:spPr/>
    </dgm:pt>
    <dgm:pt modelId="{6E770DDA-41CF-476C-A923-254A96704E3D}" type="pres">
      <dgm:prSet presAssocID="{02452515-26F3-4CD4-8B31-935E72663025}" presName="Name56" presStyleLbl="parChTrans1D2" presStyleIdx="1" presStyleCnt="6"/>
      <dgm:spPr/>
    </dgm:pt>
    <dgm:pt modelId="{5F1DC6C2-E8AF-4C9A-BB33-466AFA2DB3E3}" type="pres">
      <dgm:prSet presAssocID="{68D9F8A8-400F-4448-8448-3A9575F86F87}" presName="text0" presStyleLbl="node1" presStyleIdx="2" presStyleCnt="7">
        <dgm:presLayoutVars>
          <dgm:bulletEnabled val="1"/>
        </dgm:presLayoutVars>
      </dgm:prSet>
      <dgm:spPr/>
    </dgm:pt>
    <dgm:pt modelId="{88C1F150-97E4-41B2-8A16-378965179EC6}" type="pres">
      <dgm:prSet presAssocID="{2F8F36FE-091A-48F7-BC23-4B3EBD818A28}" presName="Name56" presStyleLbl="parChTrans1D2" presStyleIdx="2" presStyleCnt="6"/>
      <dgm:spPr/>
    </dgm:pt>
    <dgm:pt modelId="{7D2B7240-E317-4537-BD69-F76E0DE6D061}" type="pres">
      <dgm:prSet presAssocID="{78FE74C6-0354-4F47-B014-EF3686EEE5BD}" presName="text0" presStyleLbl="node1" presStyleIdx="3" presStyleCnt="7">
        <dgm:presLayoutVars>
          <dgm:bulletEnabled val="1"/>
        </dgm:presLayoutVars>
      </dgm:prSet>
      <dgm:spPr/>
    </dgm:pt>
    <dgm:pt modelId="{FB85E78D-1CCB-4EF2-AF92-3AC815B9EB86}" type="pres">
      <dgm:prSet presAssocID="{8B4E8556-BB77-491B-83AE-5815A42088FF}" presName="Name56" presStyleLbl="parChTrans1D2" presStyleIdx="3" presStyleCnt="6"/>
      <dgm:spPr/>
    </dgm:pt>
    <dgm:pt modelId="{A701378D-D705-4751-B32E-7D95A236ABDC}" type="pres">
      <dgm:prSet presAssocID="{83441402-7BE2-4BB5-86A1-F091B0A812C8}" presName="text0" presStyleLbl="node1" presStyleIdx="4" presStyleCnt="7">
        <dgm:presLayoutVars>
          <dgm:bulletEnabled val="1"/>
        </dgm:presLayoutVars>
      </dgm:prSet>
      <dgm:spPr/>
    </dgm:pt>
    <dgm:pt modelId="{191AC2E7-83B1-4054-83C7-F4C19C741266}" type="pres">
      <dgm:prSet presAssocID="{A57AA484-3E25-4CB0-B359-5D930EDA7075}" presName="Name56" presStyleLbl="parChTrans1D2" presStyleIdx="4" presStyleCnt="6"/>
      <dgm:spPr/>
    </dgm:pt>
    <dgm:pt modelId="{B38BCBE2-EEE3-4725-BA02-1BC3894303E5}" type="pres">
      <dgm:prSet presAssocID="{6F109413-AF01-4740-9FAE-1077BC1B5C18}" presName="text0" presStyleLbl="node1" presStyleIdx="5" presStyleCnt="7">
        <dgm:presLayoutVars>
          <dgm:bulletEnabled val="1"/>
        </dgm:presLayoutVars>
      </dgm:prSet>
      <dgm:spPr/>
    </dgm:pt>
    <dgm:pt modelId="{4F201B45-D90E-47F5-89DD-483386E738C6}" type="pres">
      <dgm:prSet presAssocID="{F9CCE0CE-1F74-4229-92CB-0EC88FBBBFDE}" presName="Name56" presStyleLbl="parChTrans1D2" presStyleIdx="5" presStyleCnt="6"/>
      <dgm:spPr/>
    </dgm:pt>
    <dgm:pt modelId="{3B1430A5-DF44-4EC1-B49C-3EF3122EB85B}" type="pres">
      <dgm:prSet presAssocID="{B211C0F5-6E72-468D-9956-EC6D97294ACD}" presName="text0" presStyleLbl="node1" presStyleIdx="6" presStyleCnt="7">
        <dgm:presLayoutVars>
          <dgm:bulletEnabled val="1"/>
        </dgm:presLayoutVars>
      </dgm:prSet>
      <dgm:spPr/>
    </dgm:pt>
  </dgm:ptLst>
  <dgm:cxnLst>
    <dgm:cxn modelId="{5CCE8B02-FDD3-4636-A15A-0D04095EB04D}" srcId="{359E2FDA-AEA4-4E3F-8624-B594D5AB45EC}" destId="{1FD91DC3-A055-4970-AF5C-5908940E6F34}" srcOrd="0" destOrd="0" parTransId="{DD44162E-ACD1-42CB-A2CB-2A01DA5B512A}" sibTransId="{A9745E76-1D9B-419A-B989-3FD5FB1FA8D9}"/>
    <dgm:cxn modelId="{48A82103-0581-4835-907A-A240CD493B32}" srcId="{359E2FDA-AEA4-4E3F-8624-B594D5AB45EC}" destId="{78FE74C6-0354-4F47-B014-EF3686EEE5BD}" srcOrd="2" destOrd="0" parTransId="{2F8F36FE-091A-48F7-BC23-4B3EBD818A28}" sibTransId="{04A7BFBA-7565-4DB1-B6AD-1E3149364E36}"/>
    <dgm:cxn modelId="{A34F3907-5BCD-4948-B3BC-FCB44ECA2CE3}" type="presOf" srcId="{A57AA484-3E25-4CB0-B359-5D930EDA7075}" destId="{191AC2E7-83B1-4054-83C7-F4C19C741266}" srcOrd="0" destOrd="0" presId="urn:microsoft.com/office/officeart/2008/layout/RadialCluster"/>
    <dgm:cxn modelId="{D0314828-CA03-4748-9F94-B111A3516470}" type="presOf" srcId="{78FE74C6-0354-4F47-B014-EF3686EEE5BD}" destId="{7D2B7240-E317-4537-BD69-F76E0DE6D061}" srcOrd="0" destOrd="0" presId="urn:microsoft.com/office/officeart/2008/layout/RadialCluster"/>
    <dgm:cxn modelId="{5D46A633-3E62-4DEC-83CC-50D9B434821C}" srcId="{0F210976-4246-4D50-B92D-48E1C4D66D86}" destId="{359E2FDA-AEA4-4E3F-8624-B594D5AB45EC}" srcOrd="0" destOrd="0" parTransId="{764888A0-89B7-4A44-B8F7-F5946AABD134}" sibTransId="{1646D035-C8A0-4EB0-A07C-529D0E08AA10}"/>
    <dgm:cxn modelId="{3FBA7778-273C-425B-8682-086B990CA960}" type="presOf" srcId="{6F109413-AF01-4740-9FAE-1077BC1B5C18}" destId="{B38BCBE2-EEE3-4725-BA02-1BC3894303E5}" srcOrd="0" destOrd="0" presId="urn:microsoft.com/office/officeart/2008/layout/RadialCluster"/>
    <dgm:cxn modelId="{121CBD82-D5A6-4C3F-AC59-F3D23B95DAA2}" type="presOf" srcId="{359E2FDA-AEA4-4E3F-8624-B594D5AB45EC}" destId="{2DE40331-9F7F-49D6-B1B9-CC97BEFB724D}" srcOrd="0" destOrd="0" presId="urn:microsoft.com/office/officeart/2008/layout/RadialCluster"/>
    <dgm:cxn modelId="{BB175B92-BE66-4924-8CFC-214CBA3860BC}" srcId="{359E2FDA-AEA4-4E3F-8624-B594D5AB45EC}" destId="{68D9F8A8-400F-4448-8448-3A9575F86F87}" srcOrd="1" destOrd="0" parTransId="{02452515-26F3-4CD4-8B31-935E72663025}" sibTransId="{5545D846-6FB0-4A4F-B5AB-9EA511B1C373}"/>
    <dgm:cxn modelId="{802AB49F-EDAD-4964-B4B0-87F1AF1BEABD}" srcId="{359E2FDA-AEA4-4E3F-8624-B594D5AB45EC}" destId="{6F109413-AF01-4740-9FAE-1077BC1B5C18}" srcOrd="4" destOrd="0" parTransId="{A57AA484-3E25-4CB0-B359-5D930EDA7075}" sibTransId="{30767448-3E62-4617-A2A7-02B3AF55F92E}"/>
    <dgm:cxn modelId="{A951B3AE-E781-4C87-9968-52346EC45BBF}" type="presOf" srcId="{68D9F8A8-400F-4448-8448-3A9575F86F87}" destId="{5F1DC6C2-E8AF-4C9A-BB33-466AFA2DB3E3}" srcOrd="0" destOrd="0" presId="urn:microsoft.com/office/officeart/2008/layout/RadialCluster"/>
    <dgm:cxn modelId="{D34AB2BE-C7B1-496F-9700-AAEADB9EC138}" type="presOf" srcId="{1FD91DC3-A055-4970-AF5C-5908940E6F34}" destId="{E45090B8-6790-4319-8902-0E312EF99F13}" srcOrd="0" destOrd="0" presId="urn:microsoft.com/office/officeart/2008/layout/RadialCluster"/>
    <dgm:cxn modelId="{2334E0C1-0D66-4480-9283-F4CBBEC98CCF}" type="presOf" srcId="{B211C0F5-6E72-468D-9956-EC6D97294ACD}" destId="{3B1430A5-DF44-4EC1-B49C-3EF3122EB85B}" srcOrd="0" destOrd="0" presId="urn:microsoft.com/office/officeart/2008/layout/RadialCluster"/>
    <dgm:cxn modelId="{D7809CC6-273D-4A79-97CF-7781CCBC2624}" type="presOf" srcId="{8B4E8556-BB77-491B-83AE-5815A42088FF}" destId="{FB85E78D-1CCB-4EF2-AF92-3AC815B9EB86}" srcOrd="0" destOrd="0" presId="urn:microsoft.com/office/officeart/2008/layout/RadialCluster"/>
    <dgm:cxn modelId="{BC5197CE-C8F6-4389-AAF8-0FD31ED7BFC2}" type="presOf" srcId="{02452515-26F3-4CD4-8B31-935E72663025}" destId="{6E770DDA-41CF-476C-A923-254A96704E3D}" srcOrd="0" destOrd="0" presId="urn:microsoft.com/office/officeart/2008/layout/RadialCluster"/>
    <dgm:cxn modelId="{5DFCAFD1-050D-46E7-B158-2BF3C22E99BF}" type="presOf" srcId="{83441402-7BE2-4BB5-86A1-F091B0A812C8}" destId="{A701378D-D705-4751-B32E-7D95A236ABDC}" srcOrd="0" destOrd="0" presId="urn:microsoft.com/office/officeart/2008/layout/RadialCluster"/>
    <dgm:cxn modelId="{403639D2-F93C-48BF-A973-6EA06EEB4E73}" type="presOf" srcId="{DD44162E-ACD1-42CB-A2CB-2A01DA5B512A}" destId="{E86FD387-50D8-4EBD-96D6-4FCC4DDF24CF}" srcOrd="0" destOrd="0" presId="urn:microsoft.com/office/officeart/2008/layout/RadialCluster"/>
    <dgm:cxn modelId="{0E7BC6DB-4E71-4896-803B-272A0BA8726C}" srcId="{359E2FDA-AEA4-4E3F-8624-B594D5AB45EC}" destId="{B211C0F5-6E72-468D-9956-EC6D97294ACD}" srcOrd="5" destOrd="0" parTransId="{F9CCE0CE-1F74-4229-92CB-0EC88FBBBFDE}" sibTransId="{CC6D7646-17EF-4EC9-BB6B-E903866AF322}"/>
    <dgm:cxn modelId="{E14A78DD-631C-415B-8809-7418ED689CC2}" srcId="{359E2FDA-AEA4-4E3F-8624-B594D5AB45EC}" destId="{83441402-7BE2-4BB5-86A1-F091B0A812C8}" srcOrd="3" destOrd="0" parTransId="{8B4E8556-BB77-491B-83AE-5815A42088FF}" sibTransId="{46FD69A3-7781-4DF6-8491-1694A6B1EDED}"/>
    <dgm:cxn modelId="{A3A4A6DD-4164-4F8E-84A5-D81A8A375707}" type="presOf" srcId="{0F210976-4246-4D50-B92D-48E1C4D66D86}" destId="{99EF3E92-168B-40D0-8336-C11812F8AE45}" srcOrd="0" destOrd="0" presId="urn:microsoft.com/office/officeart/2008/layout/RadialCluster"/>
    <dgm:cxn modelId="{D732C7EB-D444-4DBF-8624-F7D2270CA0DE}" type="presOf" srcId="{2F8F36FE-091A-48F7-BC23-4B3EBD818A28}" destId="{88C1F150-97E4-41B2-8A16-378965179EC6}" srcOrd="0" destOrd="0" presId="urn:microsoft.com/office/officeart/2008/layout/RadialCluster"/>
    <dgm:cxn modelId="{4E9BEBF8-3FD9-4C40-89F4-F28DB4EB2534}" type="presOf" srcId="{F9CCE0CE-1F74-4229-92CB-0EC88FBBBFDE}" destId="{4F201B45-D90E-47F5-89DD-483386E738C6}" srcOrd="0" destOrd="0" presId="urn:microsoft.com/office/officeart/2008/layout/RadialCluster"/>
    <dgm:cxn modelId="{BCFFA669-8615-4598-8F9E-0E6DB8B7BACD}" type="presParOf" srcId="{99EF3E92-168B-40D0-8336-C11812F8AE45}" destId="{6E70565A-19AE-49F5-A4E3-78DF5AEF0BB8}" srcOrd="0" destOrd="0" presId="urn:microsoft.com/office/officeart/2008/layout/RadialCluster"/>
    <dgm:cxn modelId="{50F2AE72-A7C6-451A-A523-CE38E3F1E35F}" type="presParOf" srcId="{6E70565A-19AE-49F5-A4E3-78DF5AEF0BB8}" destId="{2DE40331-9F7F-49D6-B1B9-CC97BEFB724D}" srcOrd="0" destOrd="0" presId="urn:microsoft.com/office/officeart/2008/layout/RadialCluster"/>
    <dgm:cxn modelId="{8ED6AEB6-D3C4-4391-B29F-3C25C903330B}" type="presParOf" srcId="{6E70565A-19AE-49F5-A4E3-78DF5AEF0BB8}" destId="{E86FD387-50D8-4EBD-96D6-4FCC4DDF24CF}" srcOrd="1" destOrd="0" presId="urn:microsoft.com/office/officeart/2008/layout/RadialCluster"/>
    <dgm:cxn modelId="{58C0482A-E8BE-4946-AFC0-F5CBF4C2F45C}" type="presParOf" srcId="{6E70565A-19AE-49F5-A4E3-78DF5AEF0BB8}" destId="{E45090B8-6790-4319-8902-0E312EF99F13}" srcOrd="2" destOrd="0" presId="urn:microsoft.com/office/officeart/2008/layout/RadialCluster"/>
    <dgm:cxn modelId="{9B1B42A7-FE73-4D12-B926-310A25189C28}" type="presParOf" srcId="{6E70565A-19AE-49F5-A4E3-78DF5AEF0BB8}" destId="{6E770DDA-41CF-476C-A923-254A96704E3D}" srcOrd="3" destOrd="0" presId="urn:microsoft.com/office/officeart/2008/layout/RadialCluster"/>
    <dgm:cxn modelId="{ED8E5CE4-B2AF-46AA-BE35-76341995A65F}" type="presParOf" srcId="{6E70565A-19AE-49F5-A4E3-78DF5AEF0BB8}" destId="{5F1DC6C2-E8AF-4C9A-BB33-466AFA2DB3E3}" srcOrd="4" destOrd="0" presId="urn:microsoft.com/office/officeart/2008/layout/RadialCluster"/>
    <dgm:cxn modelId="{1C4911F8-473B-4D85-A35A-1F443A7F8A75}" type="presParOf" srcId="{6E70565A-19AE-49F5-A4E3-78DF5AEF0BB8}" destId="{88C1F150-97E4-41B2-8A16-378965179EC6}" srcOrd="5" destOrd="0" presId="urn:microsoft.com/office/officeart/2008/layout/RadialCluster"/>
    <dgm:cxn modelId="{EF6F5498-0BBD-4DB3-A801-320311E338A8}" type="presParOf" srcId="{6E70565A-19AE-49F5-A4E3-78DF5AEF0BB8}" destId="{7D2B7240-E317-4537-BD69-F76E0DE6D061}" srcOrd="6" destOrd="0" presId="urn:microsoft.com/office/officeart/2008/layout/RadialCluster"/>
    <dgm:cxn modelId="{A37841CD-2A30-4218-BBB5-69D9182D05FF}" type="presParOf" srcId="{6E70565A-19AE-49F5-A4E3-78DF5AEF0BB8}" destId="{FB85E78D-1CCB-4EF2-AF92-3AC815B9EB86}" srcOrd="7" destOrd="0" presId="urn:microsoft.com/office/officeart/2008/layout/RadialCluster"/>
    <dgm:cxn modelId="{FF82D023-0AA0-492D-B652-934F3B2C1335}" type="presParOf" srcId="{6E70565A-19AE-49F5-A4E3-78DF5AEF0BB8}" destId="{A701378D-D705-4751-B32E-7D95A236ABDC}" srcOrd="8" destOrd="0" presId="urn:microsoft.com/office/officeart/2008/layout/RadialCluster"/>
    <dgm:cxn modelId="{83C0F23A-59CE-4D8B-8BC0-6DE7250BA077}" type="presParOf" srcId="{6E70565A-19AE-49F5-A4E3-78DF5AEF0BB8}" destId="{191AC2E7-83B1-4054-83C7-F4C19C741266}" srcOrd="9" destOrd="0" presId="urn:microsoft.com/office/officeart/2008/layout/RadialCluster"/>
    <dgm:cxn modelId="{DC754077-7D29-4236-BB8A-BBF0956EDE0F}" type="presParOf" srcId="{6E70565A-19AE-49F5-A4E3-78DF5AEF0BB8}" destId="{B38BCBE2-EEE3-4725-BA02-1BC3894303E5}" srcOrd="10" destOrd="0" presId="urn:microsoft.com/office/officeart/2008/layout/RadialCluster"/>
    <dgm:cxn modelId="{A7B61709-0CE0-4932-902D-3372E3AAFEF1}" type="presParOf" srcId="{6E70565A-19AE-49F5-A4E3-78DF5AEF0BB8}" destId="{4F201B45-D90E-47F5-89DD-483386E738C6}" srcOrd="11" destOrd="0" presId="urn:microsoft.com/office/officeart/2008/layout/RadialCluster"/>
    <dgm:cxn modelId="{9288AC22-FB23-42CC-8789-B8618503FC3A}" type="presParOf" srcId="{6E70565A-19AE-49F5-A4E3-78DF5AEF0BB8}" destId="{3B1430A5-DF44-4EC1-B49C-3EF3122EB85B}"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6798440-C05A-4E56-B24F-F8B8B7F7367C}"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IN"/>
        </a:p>
      </dgm:t>
    </dgm:pt>
    <dgm:pt modelId="{5BE078FA-6399-438A-9780-12EC91E1B204}">
      <dgm:prSet phldrT="[Text]" custT="1"/>
      <dgm:spPr/>
      <dgm:t>
        <a:bodyPr/>
        <a:lstStyle/>
        <a:p>
          <a:r>
            <a:rPr lang="en-US" sz="2400" dirty="0">
              <a:solidFill>
                <a:schemeClr val="bg1"/>
              </a:solidFill>
            </a:rPr>
            <a:t>APPLICATION OF E-COMMERCE IN DIRECT </a:t>
          </a:r>
          <a:r>
            <a:rPr lang="en-IN" sz="2400" dirty="0">
              <a:solidFill>
                <a:schemeClr val="bg1"/>
              </a:solidFill>
            </a:rPr>
            <a:t>MARKETING.</a:t>
          </a:r>
        </a:p>
      </dgm:t>
    </dgm:pt>
    <dgm:pt modelId="{0FA907B3-288C-4F02-865E-8331A896EABE}" type="parTrans" cxnId="{E03C3DAA-B715-4D72-87F3-A9665242B4C8}">
      <dgm:prSet/>
      <dgm:spPr/>
      <dgm:t>
        <a:bodyPr/>
        <a:lstStyle/>
        <a:p>
          <a:endParaRPr lang="en-IN" sz="2000">
            <a:solidFill>
              <a:schemeClr val="bg1"/>
            </a:solidFill>
          </a:endParaRPr>
        </a:p>
      </dgm:t>
    </dgm:pt>
    <dgm:pt modelId="{A3B35D94-8522-4C4E-8246-55E9ACFB361E}" type="sibTrans" cxnId="{E03C3DAA-B715-4D72-87F3-A9665242B4C8}">
      <dgm:prSet/>
      <dgm:spPr/>
      <dgm:t>
        <a:bodyPr/>
        <a:lstStyle/>
        <a:p>
          <a:endParaRPr lang="en-IN" sz="2000">
            <a:solidFill>
              <a:schemeClr val="bg1"/>
            </a:solidFill>
          </a:endParaRPr>
        </a:p>
      </dgm:t>
    </dgm:pt>
    <dgm:pt modelId="{151DA6CD-9C87-48AD-A479-FF1B58476C56}">
      <dgm:prSet phldrT="[Text]" custT="1"/>
      <dgm:spPr/>
      <dgm:t>
        <a:bodyPr/>
        <a:lstStyle/>
        <a:p>
          <a:r>
            <a:rPr lang="en-IN" sz="1800" dirty="0">
              <a:solidFill>
                <a:schemeClr val="bg1"/>
              </a:solidFill>
            </a:rPr>
            <a:t>Telemarketing</a:t>
          </a:r>
        </a:p>
      </dgm:t>
    </dgm:pt>
    <dgm:pt modelId="{C9A7A19E-B6C6-4C79-A51B-D02C0B0979FF}" type="parTrans" cxnId="{C1A7D164-B833-47E2-AB28-F6B17B81ECAC}">
      <dgm:prSet/>
      <dgm:spPr/>
      <dgm:t>
        <a:bodyPr/>
        <a:lstStyle/>
        <a:p>
          <a:endParaRPr lang="en-IN" sz="2000">
            <a:solidFill>
              <a:schemeClr val="bg1"/>
            </a:solidFill>
          </a:endParaRPr>
        </a:p>
      </dgm:t>
    </dgm:pt>
    <dgm:pt modelId="{7BD9C470-DCA1-4FDD-A8CB-18429BE68FBE}" type="sibTrans" cxnId="{C1A7D164-B833-47E2-AB28-F6B17B81ECAC}">
      <dgm:prSet/>
      <dgm:spPr/>
      <dgm:t>
        <a:bodyPr/>
        <a:lstStyle/>
        <a:p>
          <a:endParaRPr lang="en-IN" sz="2000">
            <a:solidFill>
              <a:schemeClr val="bg1"/>
            </a:solidFill>
          </a:endParaRPr>
        </a:p>
      </dgm:t>
    </dgm:pt>
    <dgm:pt modelId="{8B482F11-D851-4A73-A26A-41292BC82DEC}">
      <dgm:prSet custT="1"/>
      <dgm:spPr/>
      <dgm:t>
        <a:bodyPr/>
        <a:lstStyle/>
        <a:p>
          <a:r>
            <a:rPr lang="en-IN" sz="1800" dirty="0">
              <a:solidFill>
                <a:schemeClr val="bg1"/>
              </a:solidFill>
            </a:rPr>
            <a:t>Catalogue Marketing</a:t>
          </a:r>
        </a:p>
      </dgm:t>
    </dgm:pt>
    <dgm:pt modelId="{BB691536-4D4C-4F5D-90CF-3ADE74845655}" type="parTrans" cxnId="{D086B668-6728-4DAA-B764-1FE10516C7D5}">
      <dgm:prSet/>
      <dgm:spPr/>
      <dgm:t>
        <a:bodyPr/>
        <a:lstStyle/>
        <a:p>
          <a:endParaRPr lang="en-IN" sz="2000">
            <a:solidFill>
              <a:schemeClr val="bg1"/>
            </a:solidFill>
          </a:endParaRPr>
        </a:p>
      </dgm:t>
    </dgm:pt>
    <dgm:pt modelId="{4A7F6D8D-F56A-44C9-A1DA-94329DCE2113}" type="sibTrans" cxnId="{D086B668-6728-4DAA-B764-1FE10516C7D5}">
      <dgm:prSet/>
      <dgm:spPr/>
      <dgm:t>
        <a:bodyPr/>
        <a:lstStyle/>
        <a:p>
          <a:endParaRPr lang="en-IN" sz="2000">
            <a:solidFill>
              <a:schemeClr val="bg1"/>
            </a:solidFill>
          </a:endParaRPr>
        </a:p>
      </dgm:t>
    </dgm:pt>
    <dgm:pt modelId="{B589879E-2140-4D83-80D3-82E1E4A6B836}">
      <dgm:prSet custT="1"/>
      <dgm:spPr/>
      <dgm:t>
        <a:bodyPr/>
        <a:lstStyle/>
        <a:p>
          <a:r>
            <a:rPr lang="en-IN" sz="1800" dirty="0">
              <a:solidFill>
                <a:schemeClr val="bg1"/>
              </a:solidFill>
            </a:rPr>
            <a:t>Internet Marketing</a:t>
          </a:r>
        </a:p>
      </dgm:t>
    </dgm:pt>
    <dgm:pt modelId="{B208A5CE-9BF1-4097-A502-2EEEFDA25068}" type="parTrans" cxnId="{3593CCCC-F982-4699-B008-328F48A180C4}">
      <dgm:prSet/>
      <dgm:spPr/>
      <dgm:t>
        <a:bodyPr/>
        <a:lstStyle/>
        <a:p>
          <a:endParaRPr lang="en-IN" sz="2000">
            <a:solidFill>
              <a:schemeClr val="bg1"/>
            </a:solidFill>
          </a:endParaRPr>
        </a:p>
      </dgm:t>
    </dgm:pt>
    <dgm:pt modelId="{6A5AE92D-885B-4CF7-9BEE-EFBA046F5B01}" type="sibTrans" cxnId="{3593CCCC-F982-4699-B008-328F48A180C4}">
      <dgm:prSet/>
      <dgm:spPr/>
      <dgm:t>
        <a:bodyPr/>
        <a:lstStyle/>
        <a:p>
          <a:endParaRPr lang="en-IN" sz="2000">
            <a:solidFill>
              <a:schemeClr val="bg1"/>
            </a:solidFill>
          </a:endParaRPr>
        </a:p>
      </dgm:t>
    </dgm:pt>
    <dgm:pt modelId="{64A2AD19-B741-40C6-8F8B-99BB30F4545B}">
      <dgm:prSet custT="1"/>
      <dgm:spPr/>
      <dgm:t>
        <a:bodyPr/>
        <a:lstStyle/>
        <a:p>
          <a:r>
            <a:rPr lang="en-IN" sz="1800" dirty="0">
              <a:solidFill>
                <a:schemeClr val="bg1"/>
              </a:solidFill>
            </a:rPr>
            <a:t>Mobile Marketing</a:t>
          </a:r>
        </a:p>
      </dgm:t>
    </dgm:pt>
    <dgm:pt modelId="{C587CB41-6F52-4C1B-A580-31FEE4DDD00C}" type="parTrans" cxnId="{457274E3-E562-40FE-976A-A796DD5B996E}">
      <dgm:prSet/>
      <dgm:spPr/>
      <dgm:t>
        <a:bodyPr/>
        <a:lstStyle/>
        <a:p>
          <a:endParaRPr lang="en-IN" sz="2000">
            <a:solidFill>
              <a:schemeClr val="bg1"/>
            </a:solidFill>
          </a:endParaRPr>
        </a:p>
      </dgm:t>
    </dgm:pt>
    <dgm:pt modelId="{402CD63C-414F-4B25-A5FC-AE7F52D5BEFC}" type="sibTrans" cxnId="{457274E3-E562-40FE-976A-A796DD5B996E}">
      <dgm:prSet/>
      <dgm:spPr/>
      <dgm:t>
        <a:bodyPr/>
        <a:lstStyle/>
        <a:p>
          <a:endParaRPr lang="en-IN" sz="2000">
            <a:solidFill>
              <a:schemeClr val="bg1"/>
            </a:solidFill>
          </a:endParaRPr>
        </a:p>
      </dgm:t>
    </dgm:pt>
    <dgm:pt modelId="{6365D6B2-7A42-430E-A67D-EAA956AE5186}" type="pres">
      <dgm:prSet presAssocID="{76798440-C05A-4E56-B24F-F8B8B7F7367C}" presName="composite" presStyleCnt="0">
        <dgm:presLayoutVars>
          <dgm:chMax val="1"/>
          <dgm:dir/>
          <dgm:resizeHandles val="exact"/>
        </dgm:presLayoutVars>
      </dgm:prSet>
      <dgm:spPr/>
    </dgm:pt>
    <dgm:pt modelId="{FF848D34-56CD-4002-B8A5-88800D20E05D}" type="pres">
      <dgm:prSet presAssocID="{76798440-C05A-4E56-B24F-F8B8B7F7367C}" presName="radial" presStyleCnt="0">
        <dgm:presLayoutVars>
          <dgm:animLvl val="ctr"/>
        </dgm:presLayoutVars>
      </dgm:prSet>
      <dgm:spPr/>
    </dgm:pt>
    <dgm:pt modelId="{7FCEA2D1-4EE6-4453-98BC-C23BACB31E87}" type="pres">
      <dgm:prSet presAssocID="{5BE078FA-6399-438A-9780-12EC91E1B204}" presName="centerShape" presStyleLbl="vennNode1" presStyleIdx="0" presStyleCnt="5"/>
      <dgm:spPr/>
    </dgm:pt>
    <dgm:pt modelId="{94CC7EAE-B5A5-4A10-B133-DD024AE21F2E}" type="pres">
      <dgm:prSet presAssocID="{151DA6CD-9C87-48AD-A479-FF1B58476C56}" presName="node" presStyleLbl="vennNode1" presStyleIdx="1" presStyleCnt="5" custScaleX="117536">
        <dgm:presLayoutVars>
          <dgm:bulletEnabled val="1"/>
        </dgm:presLayoutVars>
      </dgm:prSet>
      <dgm:spPr/>
    </dgm:pt>
    <dgm:pt modelId="{BE333A23-2B37-43BD-B298-8C2FE519FD74}" type="pres">
      <dgm:prSet presAssocID="{8B482F11-D851-4A73-A26A-41292BC82DEC}" presName="node" presStyleLbl="vennNode1" presStyleIdx="2" presStyleCnt="5" custScaleX="117536">
        <dgm:presLayoutVars>
          <dgm:bulletEnabled val="1"/>
        </dgm:presLayoutVars>
      </dgm:prSet>
      <dgm:spPr/>
    </dgm:pt>
    <dgm:pt modelId="{75A67117-04AE-454E-B075-F8ED70C87EAF}" type="pres">
      <dgm:prSet presAssocID="{B589879E-2140-4D83-80D3-82E1E4A6B836}" presName="node" presStyleLbl="vennNode1" presStyleIdx="3" presStyleCnt="5" custScaleX="117536">
        <dgm:presLayoutVars>
          <dgm:bulletEnabled val="1"/>
        </dgm:presLayoutVars>
      </dgm:prSet>
      <dgm:spPr/>
    </dgm:pt>
    <dgm:pt modelId="{D9E68DE6-13E7-451D-B33E-BF5C98FB510D}" type="pres">
      <dgm:prSet presAssocID="{64A2AD19-B741-40C6-8F8B-99BB30F4545B}" presName="node" presStyleLbl="vennNode1" presStyleIdx="4" presStyleCnt="5" custScaleX="117536">
        <dgm:presLayoutVars>
          <dgm:bulletEnabled val="1"/>
        </dgm:presLayoutVars>
      </dgm:prSet>
      <dgm:spPr/>
    </dgm:pt>
  </dgm:ptLst>
  <dgm:cxnLst>
    <dgm:cxn modelId="{3FB59E31-E85C-4561-BAAB-382113EEF562}" type="presOf" srcId="{B589879E-2140-4D83-80D3-82E1E4A6B836}" destId="{75A67117-04AE-454E-B075-F8ED70C87EAF}" srcOrd="0" destOrd="0" presId="urn:microsoft.com/office/officeart/2005/8/layout/radial3"/>
    <dgm:cxn modelId="{D6ED233E-A695-43D4-A1A3-1F3361A8E572}" type="presOf" srcId="{76798440-C05A-4E56-B24F-F8B8B7F7367C}" destId="{6365D6B2-7A42-430E-A67D-EAA956AE5186}" srcOrd="0" destOrd="0" presId="urn:microsoft.com/office/officeart/2005/8/layout/radial3"/>
    <dgm:cxn modelId="{C1A7D164-B833-47E2-AB28-F6B17B81ECAC}" srcId="{5BE078FA-6399-438A-9780-12EC91E1B204}" destId="{151DA6CD-9C87-48AD-A479-FF1B58476C56}" srcOrd="0" destOrd="0" parTransId="{C9A7A19E-B6C6-4C79-A51B-D02C0B0979FF}" sibTransId="{7BD9C470-DCA1-4FDD-A8CB-18429BE68FBE}"/>
    <dgm:cxn modelId="{4B039A67-9F44-489C-B96F-B114DA55900C}" type="presOf" srcId="{64A2AD19-B741-40C6-8F8B-99BB30F4545B}" destId="{D9E68DE6-13E7-451D-B33E-BF5C98FB510D}" srcOrd="0" destOrd="0" presId="urn:microsoft.com/office/officeart/2005/8/layout/radial3"/>
    <dgm:cxn modelId="{D086B668-6728-4DAA-B764-1FE10516C7D5}" srcId="{5BE078FA-6399-438A-9780-12EC91E1B204}" destId="{8B482F11-D851-4A73-A26A-41292BC82DEC}" srcOrd="1" destOrd="0" parTransId="{BB691536-4D4C-4F5D-90CF-3ADE74845655}" sibTransId="{4A7F6D8D-F56A-44C9-A1DA-94329DCE2113}"/>
    <dgm:cxn modelId="{BFE3F58D-E4B7-4043-BF09-38EA68C83DA1}" type="presOf" srcId="{151DA6CD-9C87-48AD-A479-FF1B58476C56}" destId="{94CC7EAE-B5A5-4A10-B133-DD024AE21F2E}" srcOrd="0" destOrd="0" presId="urn:microsoft.com/office/officeart/2005/8/layout/radial3"/>
    <dgm:cxn modelId="{74AD8490-5DBB-44CB-9320-112DEB88265E}" type="presOf" srcId="{8B482F11-D851-4A73-A26A-41292BC82DEC}" destId="{BE333A23-2B37-43BD-B298-8C2FE519FD74}" srcOrd="0" destOrd="0" presId="urn:microsoft.com/office/officeart/2005/8/layout/radial3"/>
    <dgm:cxn modelId="{E03C3DAA-B715-4D72-87F3-A9665242B4C8}" srcId="{76798440-C05A-4E56-B24F-F8B8B7F7367C}" destId="{5BE078FA-6399-438A-9780-12EC91E1B204}" srcOrd="0" destOrd="0" parTransId="{0FA907B3-288C-4F02-865E-8331A896EABE}" sibTransId="{A3B35D94-8522-4C4E-8246-55E9ACFB361E}"/>
    <dgm:cxn modelId="{CB7152B4-FEAC-48A0-BE60-ADF2D3744724}" type="presOf" srcId="{5BE078FA-6399-438A-9780-12EC91E1B204}" destId="{7FCEA2D1-4EE6-4453-98BC-C23BACB31E87}" srcOrd="0" destOrd="0" presId="urn:microsoft.com/office/officeart/2005/8/layout/radial3"/>
    <dgm:cxn modelId="{3593CCCC-F982-4699-B008-328F48A180C4}" srcId="{5BE078FA-6399-438A-9780-12EC91E1B204}" destId="{B589879E-2140-4D83-80D3-82E1E4A6B836}" srcOrd="2" destOrd="0" parTransId="{B208A5CE-9BF1-4097-A502-2EEEFDA25068}" sibTransId="{6A5AE92D-885B-4CF7-9BEE-EFBA046F5B01}"/>
    <dgm:cxn modelId="{457274E3-E562-40FE-976A-A796DD5B996E}" srcId="{5BE078FA-6399-438A-9780-12EC91E1B204}" destId="{64A2AD19-B741-40C6-8F8B-99BB30F4545B}" srcOrd="3" destOrd="0" parTransId="{C587CB41-6F52-4C1B-A580-31FEE4DDD00C}" sibTransId="{402CD63C-414F-4B25-A5FC-AE7F52D5BEFC}"/>
    <dgm:cxn modelId="{1311CF46-750F-4527-9A85-B4226C77E144}" type="presParOf" srcId="{6365D6B2-7A42-430E-A67D-EAA956AE5186}" destId="{FF848D34-56CD-4002-B8A5-88800D20E05D}" srcOrd="0" destOrd="0" presId="urn:microsoft.com/office/officeart/2005/8/layout/radial3"/>
    <dgm:cxn modelId="{2B5FF2F9-B5FF-4AF1-90EB-755B57C4E629}" type="presParOf" srcId="{FF848D34-56CD-4002-B8A5-88800D20E05D}" destId="{7FCEA2D1-4EE6-4453-98BC-C23BACB31E87}" srcOrd="0" destOrd="0" presId="urn:microsoft.com/office/officeart/2005/8/layout/radial3"/>
    <dgm:cxn modelId="{D5EB7739-FEF4-45B7-A14B-4F3828379D6A}" type="presParOf" srcId="{FF848D34-56CD-4002-B8A5-88800D20E05D}" destId="{94CC7EAE-B5A5-4A10-B133-DD024AE21F2E}" srcOrd="1" destOrd="0" presId="urn:microsoft.com/office/officeart/2005/8/layout/radial3"/>
    <dgm:cxn modelId="{4B5AEE02-39C9-4541-A2A0-6841E94D38AB}" type="presParOf" srcId="{FF848D34-56CD-4002-B8A5-88800D20E05D}" destId="{BE333A23-2B37-43BD-B298-8C2FE519FD74}" srcOrd="2" destOrd="0" presId="urn:microsoft.com/office/officeart/2005/8/layout/radial3"/>
    <dgm:cxn modelId="{7A29A9BA-7DE9-42CC-BF02-0380CE76C8C6}" type="presParOf" srcId="{FF848D34-56CD-4002-B8A5-88800D20E05D}" destId="{75A67117-04AE-454E-B075-F8ED70C87EAF}" srcOrd="3" destOrd="0" presId="urn:microsoft.com/office/officeart/2005/8/layout/radial3"/>
    <dgm:cxn modelId="{85BCB52A-2C93-4751-993A-596D58BCF696}" type="presParOf" srcId="{FF848D34-56CD-4002-B8A5-88800D20E05D}" destId="{D9E68DE6-13E7-451D-B33E-BF5C98FB510D}"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7E0F915-A4BF-4605-B135-02E69F28EE2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IN"/>
        </a:p>
      </dgm:t>
    </dgm:pt>
    <dgm:pt modelId="{2EBDC208-1438-40B6-84F2-77F160C95BF7}">
      <dgm:prSet phldrT="[Text]"/>
      <dgm:spPr/>
      <dgm:t>
        <a:bodyPr/>
        <a:lstStyle/>
        <a:p>
          <a:r>
            <a:rPr lang="en-US">
              <a:solidFill>
                <a:schemeClr val="bg1"/>
              </a:solidFill>
            </a:rPr>
            <a:t>Direct Marketing</a:t>
          </a:r>
          <a:endParaRPr lang="en-IN">
            <a:solidFill>
              <a:schemeClr val="bg1"/>
            </a:solidFill>
          </a:endParaRPr>
        </a:p>
      </dgm:t>
    </dgm:pt>
    <dgm:pt modelId="{6BF559AE-6BC2-4F59-A9FD-BD54BDA8D3FC}" type="parTrans" cxnId="{AB0D458B-6119-4891-9705-39359EB5A500}">
      <dgm:prSet/>
      <dgm:spPr/>
      <dgm:t>
        <a:bodyPr/>
        <a:lstStyle/>
        <a:p>
          <a:endParaRPr lang="en-IN">
            <a:solidFill>
              <a:schemeClr val="bg1"/>
            </a:solidFill>
          </a:endParaRPr>
        </a:p>
      </dgm:t>
    </dgm:pt>
    <dgm:pt modelId="{4921EDC4-46A4-4D3B-A759-89902A65172D}" type="sibTrans" cxnId="{AB0D458B-6119-4891-9705-39359EB5A500}">
      <dgm:prSet/>
      <dgm:spPr/>
      <dgm:t>
        <a:bodyPr/>
        <a:lstStyle/>
        <a:p>
          <a:endParaRPr lang="en-IN">
            <a:solidFill>
              <a:schemeClr val="bg1"/>
            </a:solidFill>
          </a:endParaRPr>
        </a:p>
      </dgm:t>
    </dgm:pt>
    <dgm:pt modelId="{3A787CE8-18B7-4E08-9D74-97521B404AF1}">
      <dgm:prSet/>
      <dgm:spPr/>
      <dgm:t>
        <a:bodyPr/>
        <a:lstStyle/>
        <a:p>
          <a:r>
            <a:rPr lang="en-US" dirty="0">
              <a:solidFill>
                <a:schemeClr val="bg1"/>
              </a:solidFill>
            </a:rPr>
            <a:t>Direct Mail</a:t>
          </a:r>
        </a:p>
      </dgm:t>
    </dgm:pt>
    <dgm:pt modelId="{B2767431-B1BE-4903-92CF-BE6CA2560DC6}" type="parTrans" cxnId="{7D3597C3-F8C8-48C8-9666-CB0B87556781}">
      <dgm:prSet/>
      <dgm:spPr/>
      <dgm:t>
        <a:bodyPr/>
        <a:lstStyle/>
        <a:p>
          <a:endParaRPr lang="en-IN">
            <a:solidFill>
              <a:schemeClr val="bg1"/>
            </a:solidFill>
          </a:endParaRPr>
        </a:p>
      </dgm:t>
    </dgm:pt>
    <dgm:pt modelId="{0BF26361-E22E-4981-B3A0-E529D6F7E0E5}" type="sibTrans" cxnId="{7D3597C3-F8C8-48C8-9666-CB0B87556781}">
      <dgm:prSet/>
      <dgm:spPr/>
      <dgm:t>
        <a:bodyPr/>
        <a:lstStyle/>
        <a:p>
          <a:endParaRPr lang="en-IN">
            <a:solidFill>
              <a:schemeClr val="bg1"/>
            </a:solidFill>
          </a:endParaRPr>
        </a:p>
      </dgm:t>
    </dgm:pt>
    <dgm:pt modelId="{F152A97C-77FF-401E-9E6E-9B9E3FA3B0B9}">
      <dgm:prSet/>
      <dgm:spPr/>
      <dgm:t>
        <a:bodyPr/>
        <a:lstStyle/>
        <a:p>
          <a:r>
            <a:rPr lang="en-US" dirty="0">
              <a:solidFill>
                <a:schemeClr val="bg1"/>
              </a:solidFill>
            </a:rPr>
            <a:t>Direct Advertising</a:t>
          </a:r>
        </a:p>
      </dgm:t>
    </dgm:pt>
    <dgm:pt modelId="{70382DAD-208B-4219-9BB5-06395D1C8DC1}" type="parTrans" cxnId="{7F51F6A2-AEA4-4966-840A-BEC08E6083C8}">
      <dgm:prSet/>
      <dgm:spPr/>
      <dgm:t>
        <a:bodyPr/>
        <a:lstStyle/>
        <a:p>
          <a:endParaRPr lang="en-IN">
            <a:solidFill>
              <a:schemeClr val="bg1"/>
            </a:solidFill>
          </a:endParaRPr>
        </a:p>
      </dgm:t>
    </dgm:pt>
    <dgm:pt modelId="{B22D01ED-EF1C-43B6-887C-A53AB758480C}" type="sibTrans" cxnId="{7F51F6A2-AEA4-4966-840A-BEC08E6083C8}">
      <dgm:prSet/>
      <dgm:spPr/>
      <dgm:t>
        <a:bodyPr/>
        <a:lstStyle/>
        <a:p>
          <a:endParaRPr lang="en-IN">
            <a:solidFill>
              <a:schemeClr val="bg1"/>
            </a:solidFill>
          </a:endParaRPr>
        </a:p>
      </dgm:t>
    </dgm:pt>
    <dgm:pt modelId="{8307F818-D623-4CA5-A836-2DD293B84FC2}">
      <dgm:prSet/>
      <dgm:spPr/>
      <dgm:t>
        <a:bodyPr/>
        <a:lstStyle/>
        <a:p>
          <a:r>
            <a:rPr lang="en-US" dirty="0">
              <a:solidFill>
                <a:schemeClr val="bg1"/>
              </a:solidFill>
            </a:rPr>
            <a:t>Telemarketing</a:t>
          </a:r>
        </a:p>
      </dgm:t>
    </dgm:pt>
    <dgm:pt modelId="{02904F59-D284-48CE-AD49-473E637A5B4D}" type="parTrans" cxnId="{BB7DDB7E-C238-4DCC-BABE-1721A0B31F97}">
      <dgm:prSet/>
      <dgm:spPr/>
      <dgm:t>
        <a:bodyPr/>
        <a:lstStyle/>
        <a:p>
          <a:endParaRPr lang="en-IN">
            <a:solidFill>
              <a:schemeClr val="bg1"/>
            </a:solidFill>
          </a:endParaRPr>
        </a:p>
      </dgm:t>
    </dgm:pt>
    <dgm:pt modelId="{FF0047BA-A3E8-4098-9944-85252DF0EDC6}" type="sibTrans" cxnId="{BB7DDB7E-C238-4DCC-BABE-1721A0B31F97}">
      <dgm:prSet/>
      <dgm:spPr/>
      <dgm:t>
        <a:bodyPr/>
        <a:lstStyle/>
        <a:p>
          <a:endParaRPr lang="en-IN">
            <a:solidFill>
              <a:schemeClr val="bg1"/>
            </a:solidFill>
          </a:endParaRPr>
        </a:p>
      </dgm:t>
    </dgm:pt>
    <dgm:pt modelId="{CA0B208F-6E04-4E07-B5A4-5E15E2A99972}">
      <dgm:prSet/>
      <dgm:spPr/>
      <dgm:t>
        <a:bodyPr/>
        <a:lstStyle/>
        <a:p>
          <a:r>
            <a:rPr lang="en-US" dirty="0">
              <a:solidFill>
                <a:schemeClr val="bg1"/>
              </a:solidFill>
            </a:rPr>
            <a:t>Direct selling</a:t>
          </a:r>
        </a:p>
      </dgm:t>
    </dgm:pt>
    <dgm:pt modelId="{B0E8932C-0010-4AD3-AA04-E295AC9F4D9C}" type="parTrans" cxnId="{999EAF23-A657-412B-801D-6A6883E76BEC}">
      <dgm:prSet/>
      <dgm:spPr/>
      <dgm:t>
        <a:bodyPr/>
        <a:lstStyle/>
        <a:p>
          <a:endParaRPr lang="en-IN">
            <a:solidFill>
              <a:schemeClr val="bg1"/>
            </a:solidFill>
          </a:endParaRPr>
        </a:p>
      </dgm:t>
    </dgm:pt>
    <dgm:pt modelId="{3DB08514-BFAD-46B1-BAE1-713A7C5E690F}" type="sibTrans" cxnId="{999EAF23-A657-412B-801D-6A6883E76BEC}">
      <dgm:prSet/>
      <dgm:spPr/>
      <dgm:t>
        <a:bodyPr/>
        <a:lstStyle/>
        <a:p>
          <a:endParaRPr lang="en-IN">
            <a:solidFill>
              <a:schemeClr val="bg1"/>
            </a:solidFill>
          </a:endParaRPr>
        </a:p>
      </dgm:t>
    </dgm:pt>
    <dgm:pt modelId="{30C4C124-4B96-4DE3-BE0C-5E3951EAD020}">
      <dgm:prSet/>
      <dgm:spPr/>
      <dgm:t>
        <a:bodyPr/>
        <a:lstStyle/>
        <a:p>
          <a:r>
            <a:rPr lang="en-US" dirty="0">
              <a:solidFill>
                <a:schemeClr val="bg1"/>
              </a:solidFill>
            </a:rPr>
            <a:t>Couponing</a:t>
          </a:r>
        </a:p>
      </dgm:t>
    </dgm:pt>
    <dgm:pt modelId="{6C8F4B2D-D72C-41DE-9B3C-27389BDA89AD}" type="parTrans" cxnId="{985188E0-5218-4EE6-BB33-DEEC92A2C2FD}">
      <dgm:prSet/>
      <dgm:spPr/>
      <dgm:t>
        <a:bodyPr/>
        <a:lstStyle/>
        <a:p>
          <a:endParaRPr lang="en-IN">
            <a:solidFill>
              <a:schemeClr val="bg1"/>
            </a:solidFill>
          </a:endParaRPr>
        </a:p>
      </dgm:t>
    </dgm:pt>
    <dgm:pt modelId="{36E1D172-11C9-4D42-B60B-4AD35F748EBC}" type="sibTrans" cxnId="{985188E0-5218-4EE6-BB33-DEEC92A2C2FD}">
      <dgm:prSet/>
      <dgm:spPr/>
      <dgm:t>
        <a:bodyPr/>
        <a:lstStyle/>
        <a:p>
          <a:endParaRPr lang="en-IN">
            <a:solidFill>
              <a:schemeClr val="bg1"/>
            </a:solidFill>
          </a:endParaRPr>
        </a:p>
      </dgm:t>
    </dgm:pt>
    <dgm:pt modelId="{0179C26A-925C-408D-AB42-A3C9578D5627}">
      <dgm:prSet/>
      <dgm:spPr/>
      <dgm:t>
        <a:bodyPr/>
        <a:lstStyle/>
        <a:p>
          <a:r>
            <a:rPr lang="en-US" dirty="0">
              <a:solidFill>
                <a:schemeClr val="bg1"/>
              </a:solidFill>
            </a:rPr>
            <a:t>Email Marketing</a:t>
          </a:r>
        </a:p>
      </dgm:t>
    </dgm:pt>
    <dgm:pt modelId="{A9F59A30-A96B-40F3-A180-CFD7DC62351A}" type="parTrans" cxnId="{BA20DA62-4B3B-41FB-88EF-4F73764E6BEE}">
      <dgm:prSet/>
      <dgm:spPr/>
      <dgm:t>
        <a:bodyPr/>
        <a:lstStyle/>
        <a:p>
          <a:endParaRPr lang="en-IN">
            <a:solidFill>
              <a:schemeClr val="bg1"/>
            </a:solidFill>
          </a:endParaRPr>
        </a:p>
      </dgm:t>
    </dgm:pt>
    <dgm:pt modelId="{8824CE9F-7075-4BC1-9AAD-CA1AADD0685D}" type="sibTrans" cxnId="{BA20DA62-4B3B-41FB-88EF-4F73764E6BEE}">
      <dgm:prSet/>
      <dgm:spPr/>
      <dgm:t>
        <a:bodyPr/>
        <a:lstStyle/>
        <a:p>
          <a:endParaRPr lang="en-IN">
            <a:solidFill>
              <a:schemeClr val="bg1"/>
            </a:solidFill>
          </a:endParaRPr>
        </a:p>
      </dgm:t>
    </dgm:pt>
    <dgm:pt modelId="{DDB451CC-AA9F-4B27-9CE5-6D9C8336F95C}">
      <dgm:prSet/>
      <dgm:spPr/>
      <dgm:t>
        <a:bodyPr/>
        <a:lstStyle/>
        <a:p>
          <a:r>
            <a:rPr lang="en-US">
              <a:solidFill>
                <a:schemeClr val="bg1"/>
              </a:solidFill>
            </a:rPr>
            <a:t>Broadcast Faxing</a:t>
          </a:r>
          <a:endParaRPr lang="en-IN" dirty="0">
            <a:solidFill>
              <a:schemeClr val="bg1"/>
            </a:solidFill>
          </a:endParaRPr>
        </a:p>
      </dgm:t>
    </dgm:pt>
    <dgm:pt modelId="{1707FCB6-3070-4CD1-83BD-11BBD1479C08}" type="parTrans" cxnId="{62A462ED-E2AE-438E-AB34-695D3A6FA60E}">
      <dgm:prSet/>
      <dgm:spPr/>
      <dgm:t>
        <a:bodyPr/>
        <a:lstStyle/>
        <a:p>
          <a:endParaRPr lang="en-IN">
            <a:solidFill>
              <a:schemeClr val="bg1"/>
            </a:solidFill>
          </a:endParaRPr>
        </a:p>
      </dgm:t>
    </dgm:pt>
    <dgm:pt modelId="{90E1F2F3-6299-4618-AE0E-78E38BE8DF7B}" type="sibTrans" cxnId="{62A462ED-E2AE-438E-AB34-695D3A6FA60E}">
      <dgm:prSet/>
      <dgm:spPr/>
      <dgm:t>
        <a:bodyPr/>
        <a:lstStyle/>
        <a:p>
          <a:endParaRPr lang="en-IN">
            <a:solidFill>
              <a:schemeClr val="bg1"/>
            </a:solidFill>
          </a:endParaRPr>
        </a:p>
      </dgm:t>
    </dgm:pt>
    <dgm:pt modelId="{4750B665-218F-4758-B9D7-D86EA3BE2E29}" type="pres">
      <dgm:prSet presAssocID="{77E0F915-A4BF-4605-B135-02E69F28EE28}" presName="Name0" presStyleCnt="0">
        <dgm:presLayoutVars>
          <dgm:chMax val="1"/>
          <dgm:dir/>
          <dgm:animLvl val="ctr"/>
          <dgm:resizeHandles val="exact"/>
        </dgm:presLayoutVars>
      </dgm:prSet>
      <dgm:spPr/>
    </dgm:pt>
    <dgm:pt modelId="{31D165EE-1F78-428A-BA2E-4CEC6101382F}" type="pres">
      <dgm:prSet presAssocID="{2EBDC208-1438-40B6-84F2-77F160C95BF7}" presName="centerShape" presStyleLbl="node0" presStyleIdx="0" presStyleCnt="1"/>
      <dgm:spPr/>
    </dgm:pt>
    <dgm:pt modelId="{A2085788-1517-4D1B-86CF-9B85B7C46CB8}" type="pres">
      <dgm:prSet presAssocID="{B2767431-B1BE-4903-92CF-BE6CA2560DC6}" presName="parTrans" presStyleLbl="sibTrans2D1" presStyleIdx="0" presStyleCnt="7"/>
      <dgm:spPr/>
    </dgm:pt>
    <dgm:pt modelId="{252EFF25-8B5B-4EAB-9C66-C5DE7BE349B6}" type="pres">
      <dgm:prSet presAssocID="{B2767431-B1BE-4903-92CF-BE6CA2560DC6}" presName="connectorText" presStyleLbl="sibTrans2D1" presStyleIdx="0" presStyleCnt="7"/>
      <dgm:spPr/>
    </dgm:pt>
    <dgm:pt modelId="{77050D53-5B1B-4F22-9A9F-8567918F6AD9}" type="pres">
      <dgm:prSet presAssocID="{3A787CE8-18B7-4E08-9D74-97521B404AF1}" presName="node" presStyleLbl="node1" presStyleIdx="0" presStyleCnt="7">
        <dgm:presLayoutVars>
          <dgm:bulletEnabled val="1"/>
        </dgm:presLayoutVars>
      </dgm:prSet>
      <dgm:spPr/>
    </dgm:pt>
    <dgm:pt modelId="{A882F6C9-1B9E-4FFA-B092-35A181E86AD1}" type="pres">
      <dgm:prSet presAssocID="{70382DAD-208B-4219-9BB5-06395D1C8DC1}" presName="parTrans" presStyleLbl="sibTrans2D1" presStyleIdx="1" presStyleCnt="7"/>
      <dgm:spPr/>
    </dgm:pt>
    <dgm:pt modelId="{4F1162B6-41AB-45E7-AB0D-4AE14A31626F}" type="pres">
      <dgm:prSet presAssocID="{70382DAD-208B-4219-9BB5-06395D1C8DC1}" presName="connectorText" presStyleLbl="sibTrans2D1" presStyleIdx="1" presStyleCnt="7"/>
      <dgm:spPr/>
    </dgm:pt>
    <dgm:pt modelId="{5D774FCC-B8A8-44D1-B067-B4A08D23A212}" type="pres">
      <dgm:prSet presAssocID="{F152A97C-77FF-401E-9E6E-9B9E3FA3B0B9}" presName="node" presStyleLbl="node1" presStyleIdx="1" presStyleCnt="7">
        <dgm:presLayoutVars>
          <dgm:bulletEnabled val="1"/>
        </dgm:presLayoutVars>
      </dgm:prSet>
      <dgm:spPr/>
    </dgm:pt>
    <dgm:pt modelId="{FCEB9F4D-D371-48BC-B6C4-001CF0C319C0}" type="pres">
      <dgm:prSet presAssocID="{02904F59-D284-48CE-AD49-473E637A5B4D}" presName="parTrans" presStyleLbl="sibTrans2D1" presStyleIdx="2" presStyleCnt="7"/>
      <dgm:spPr/>
    </dgm:pt>
    <dgm:pt modelId="{9B9DE92C-49D7-4CC1-AC87-1F150081A129}" type="pres">
      <dgm:prSet presAssocID="{02904F59-D284-48CE-AD49-473E637A5B4D}" presName="connectorText" presStyleLbl="sibTrans2D1" presStyleIdx="2" presStyleCnt="7"/>
      <dgm:spPr/>
    </dgm:pt>
    <dgm:pt modelId="{E30A15E1-AA28-4872-A9FC-CB0463E4E6C5}" type="pres">
      <dgm:prSet presAssocID="{8307F818-D623-4CA5-A836-2DD293B84FC2}" presName="node" presStyleLbl="node1" presStyleIdx="2" presStyleCnt="7">
        <dgm:presLayoutVars>
          <dgm:bulletEnabled val="1"/>
        </dgm:presLayoutVars>
      </dgm:prSet>
      <dgm:spPr/>
    </dgm:pt>
    <dgm:pt modelId="{23603359-95A3-430C-9A0D-E42AF278FC9D}" type="pres">
      <dgm:prSet presAssocID="{B0E8932C-0010-4AD3-AA04-E295AC9F4D9C}" presName="parTrans" presStyleLbl="sibTrans2D1" presStyleIdx="3" presStyleCnt="7"/>
      <dgm:spPr/>
    </dgm:pt>
    <dgm:pt modelId="{531E91F2-BE91-4E33-A41E-ACC5DBC8141C}" type="pres">
      <dgm:prSet presAssocID="{B0E8932C-0010-4AD3-AA04-E295AC9F4D9C}" presName="connectorText" presStyleLbl="sibTrans2D1" presStyleIdx="3" presStyleCnt="7"/>
      <dgm:spPr/>
    </dgm:pt>
    <dgm:pt modelId="{2DF27566-90E0-4B6D-A81A-76906B91596F}" type="pres">
      <dgm:prSet presAssocID="{CA0B208F-6E04-4E07-B5A4-5E15E2A99972}" presName="node" presStyleLbl="node1" presStyleIdx="3" presStyleCnt="7">
        <dgm:presLayoutVars>
          <dgm:bulletEnabled val="1"/>
        </dgm:presLayoutVars>
      </dgm:prSet>
      <dgm:spPr/>
    </dgm:pt>
    <dgm:pt modelId="{86E23894-89E6-4F93-9473-3B2ED89EE54E}" type="pres">
      <dgm:prSet presAssocID="{6C8F4B2D-D72C-41DE-9B3C-27389BDA89AD}" presName="parTrans" presStyleLbl="sibTrans2D1" presStyleIdx="4" presStyleCnt="7"/>
      <dgm:spPr/>
    </dgm:pt>
    <dgm:pt modelId="{74E6BB32-0D20-4981-B0AE-8329C84A5662}" type="pres">
      <dgm:prSet presAssocID="{6C8F4B2D-D72C-41DE-9B3C-27389BDA89AD}" presName="connectorText" presStyleLbl="sibTrans2D1" presStyleIdx="4" presStyleCnt="7"/>
      <dgm:spPr/>
    </dgm:pt>
    <dgm:pt modelId="{D441A3A5-A7EA-449A-A326-B0019B4C53A4}" type="pres">
      <dgm:prSet presAssocID="{30C4C124-4B96-4DE3-BE0C-5E3951EAD020}" presName="node" presStyleLbl="node1" presStyleIdx="4" presStyleCnt="7">
        <dgm:presLayoutVars>
          <dgm:bulletEnabled val="1"/>
        </dgm:presLayoutVars>
      </dgm:prSet>
      <dgm:spPr/>
    </dgm:pt>
    <dgm:pt modelId="{1DC24114-6C3D-467D-85F1-B8798BB89C17}" type="pres">
      <dgm:prSet presAssocID="{A9F59A30-A96B-40F3-A180-CFD7DC62351A}" presName="parTrans" presStyleLbl="sibTrans2D1" presStyleIdx="5" presStyleCnt="7"/>
      <dgm:spPr/>
    </dgm:pt>
    <dgm:pt modelId="{3D5278A2-365F-4D48-94AD-0556B822B0A0}" type="pres">
      <dgm:prSet presAssocID="{A9F59A30-A96B-40F3-A180-CFD7DC62351A}" presName="connectorText" presStyleLbl="sibTrans2D1" presStyleIdx="5" presStyleCnt="7"/>
      <dgm:spPr/>
    </dgm:pt>
    <dgm:pt modelId="{4BAF03C6-9739-4BC1-B3F4-A64EF58F61FD}" type="pres">
      <dgm:prSet presAssocID="{0179C26A-925C-408D-AB42-A3C9578D5627}" presName="node" presStyleLbl="node1" presStyleIdx="5" presStyleCnt="7">
        <dgm:presLayoutVars>
          <dgm:bulletEnabled val="1"/>
        </dgm:presLayoutVars>
      </dgm:prSet>
      <dgm:spPr/>
    </dgm:pt>
    <dgm:pt modelId="{D9136F98-D41C-42E5-BE3F-C3D30C2EB127}" type="pres">
      <dgm:prSet presAssocID="{1707FCB6-3070-4CD1-83BD-11BBD1479C08}" presName="parTrans" presStyleLbl="sibTrans2D1" presStyleIdx="6" presStyleCnt="7"/>
      <dgm:spPr/>
    </dgm:pt>
    <dgm:pt modelId="{9E7D6D44-1027-437B-9149-AA3CFB4F218C}" type="pres">
      <dgm:prSet presAssocID="{1707FCB6-3070-4CD1-83BD-11BBD1479C08}" presName="connectorText" presStyleLbl="sibTrans2D1" presStyleIdx="6" presStyleCnt="7"/>
      <dgm:spPr/>
    </dgm:pt>
    <dgm:pt modelId="{5CF75396-D69E-4A14-9F44-CDB685672694}" type="pres">
      <dgm:prSet presAssocID="{DDB451CC-AA9F-4B27-9CE5-6D9C8336F95C}" presName="node" presStyleLbl="node1" presStyleIdx="6" presStyleCnt="7">
        <dgm:presLayoutVars>
          <dgm:bulletEnabled val="1"/>
        </dgm:presLayoutVars>
      </dgm:prSet>
      <dgm:spPr/>
    </dgm:pt>
  </dgm:ptLst>
  <dgm:cxnLst>
    <dgm:cxn modelId="{743CAA03-00A2-4B70-8B2F-DB82F996B296}" type="presOf" srcId="{70382DAD-208B-4219-9BB5-06395D1C8DC1}" destId="{A882F6C9-1B9E-4FFA-B092-35A181E86AD1}" srcOrd="0" destOrd="0" presId="urn:microsoft.com/office/officeart/2005/8/layout/radial5"/>
    <dgm:cxn modelId="{999EAF23-A657-412B-801D-6A6883E76BEC}" srcId="{2EBDC208-1438-40B6-84F2-77F160C95BF7}" destId="{CA0B208F-6E04-4E07-B5A4-5E15E2A99972}" srcOrd="3" destOrd="0" parTransId="{B0E8932C-0010-4AD3-AA04-E295AC9F4D9C}" sibTransId="{3DB08514-BFAD-46B1-BAE1-713A7C5E690F}"/>
    <dgm:cxn modelId="{21D9B028-A28E-4F3F-9801-74DED0498778}" type="presOf" srcId="{8307F818-D623-4CA5-A836-2DD293B84FC2}" destId="{E30A15E1-AA28-4872-A9FC-CB0463E4E6C5}" srcOrd="0" destOrd="0" presId="urn:microsoft.com/office/officeart/2005/8/layout/radial5"/>
    <dgm:cxn modelId="{80D8E731-CFC4-44A2-B71A-3976AB9118C9}" type="presOf" srcId="{2EBDC208-1438-40B6-84F2-77F160C95BF7}" destId="{31D165EE-1F78-428A-BA2E-4CEC6101382F}" srcOrd="0" destOrd="0" presId="urn:microsoft.com/office/officeart/2005/8/layout/radial5"/>
    <dgm:cxn modelId="{C557F334-D3F0-4A9F-A2C9-AD3D5A3B7CC4}" type="presOf" srcId="{70382DAD-208B-4219-9BB5-06395D1C8DC1}" destId="{4F1162B6-41AB-45E7-AB0D-4AE14A31626F}" srcOrd="1" destOrd="0" presId="urn:microsoft.com/office/officeart/2005/8/layout/radial5"/>
    <dgm:cxn modelId="{09194F3D-16DE-42C3-969B-9090C0B233E3}" type="presOf" srcId="{B2767431-B1BE-4903-92CF-BE6CA2560DC6}" destId="{252EFF25-8B5B-4EAB-9C66-C5DE7BE349B6}" srcOrd="1" destOrd="0" presId="urn:microsoft.com/office/officeart/2005/8/layout/radial5"/>
    <dgm:cxn modelId="{6CEEBB42-7A05-40CA-B6AD-E0C1C759BDB6}" type="presOf" srcId="{A9F59A30-A96B-40F3-A180-CFD7DC62351A}" destId="{3D5278A2-365F-4D48-94AD-0556B822B0A0}" srcOrd="1" destOrd="0" presId="urn:microsoft.com/office/officeart/2005/8/layout/radial5"/>
    <dgm:cxn modelId="{BA20DA62-4B3B-41FB-88EF-4F73764E6BEE}" srcId="{2EBDC208-1438-40B6-84F2-77F160C95BF7}" destId="{0179C26A-925C-408D-AB42-A3C9578D5627}" srcOrd="5" destOrd="0" parTransId="{A9F59A30-A96B-40F3-A180-CFD7DC62351A}" sibTransId="{8824CE9F-7075-4BC1-9AAD-CA1AADD0685D}"/>
    <dgm:cxn modelId="{30CAF645-12BD-46D0-97AA-B51469FFCB7D}" type="presOf" srcId="{0179C26A-925C-408D-AB42-A3C9578D5627}" destId="{4BAF03C6-9739-4BC1-B3F4-A64EF58F61FD}" srcOrd="0" destOrd="0" presId="urn:microsoft.com/office/officeart/2005/8/layout/radial5"/>
    <dgm:cxn modelId="{30A13168-4814-4F84-8C50-C0DA499469E6}" type="presOf" srcId="{30C4C124-4B96-4DE3-BE0C-5E3951EAD020}" destId="{D441A3A5-A7EA-449A-A326-B0019B4C53A4}" srcOrd="0" destOrd="0" presId="urn:microsoft.com/office/officeart/2005/8/layout/radial5"/>
    <dgm:cxn modelId="{DA7BA06B-C37D-4C1F-A089-C73EDDAD1A8C}" type="presOf" srcId="{B0E8932C-0010-4AD3-AA04-E295AC9F4D9C}" destId="{23603359-95A3-430C-9A0D-E42AF278FC9D}" srcOrd="0" destOrd="0" presId="urn:microsoft.com/office/officeart/2005/8/layout/radial5"/>
    <dgm:cxn modelId="{25C14D6C-DE05-40A7-9CD4-FB07AF33165D}" type="presOf" srcId="{02904F59-D284-48CE-AD49-473E637A5B4D}" destId="{FCEB9F4D-D371-48BC-B6C4-001CF0C319C0}" srcOrd="0" destOrd="0" presId="urn:microsoft.com/office/officeart/2005/8/layout/radial5"/>
    <dgm:cxn modelId="{3238F55A-C115-4447-BCC9-9B9A91E1AA22}" type="presOf" srcId="{77E0F915-A4BF-4605-B135-02E69F28EE28}" destId="{4750B665-218F-4758-B9D7-D86EA3BE2E29}" srcOrd="0" destOrd="0" presId="urn:microsoft.com/office/officeart/2005/8/layout/radial5"/>
    <dgm:cxn modelId="{0432A07B-D42A-4D8B-8F40-46626264FB08}" type="presOf" srcId="{B0E8932C-0010-4AD3-AA04-E295AC9F4D9C}" destId="{531E91F2-BE91-4E33-A41E-ACC5DBC8141C}" srcOrd="1" destOrd="0" presId="urn:microsoft.com/office/officeart/2005/8/layout/radial5"/>
    <dgm:cxn modelId="{BB7DDB7E-C238-4DCC-BABE-1721A0B31F97}" srcId="{2EBDC208-1438-40B6-84F2-77F160C95BF7}" destId="{8307F818-D623-4CA5-A836-2DD293B84FC2}" srcOrd="2" destOrd="0" parTransId="{02904F59-D284-48CE-AD49-473E637A5B4D}" sibTransId="{FF0047BA-A3E8-4098-9944-85252DF0EDC6}"/>
    <dgm:cxn modelId="{AB0D458B-6119-4891-9705-39359EB5A500}" srcId="{77E0F915-A4BF-4605-B135-02E69F28EE28}" destId="{2EBDC208-1438-40B6-84F2-77F160C95BF7}" srcOrd="0" destOrd="0" parTransId="{6BF559AE-6BC2-4F59-A9FD-BD54BDA8D3FC}" sibTransId="{4921EDC4-46A4-4D3B-A759-89902A65172D}"/>
    <dgm:cxn modelId="{7655498F-F9A7-4230-833A-95A402064AF1}" type="presOf" srcId="{DDB451CC-AA9F-4B27-9CE5-6D9C8336F95C}" destId="{5CF75396-D69E-4A14-9F44-CDB685672694}" srcOrd="0" destOrd="0" presId="urn:microsoft.com/office/officeart/2005/8/layout/radial5"/>
    <dgm:cxn modelId="{4FC2729A-C83F-48D0-9761-7A13C3AF1DC2}" type="presOf" srcId="{02904F59-D284-48CE-AD49-473E637A5B4D}" destId="{9B9DE92C-49D7-4CC1-AC87-1F150081A129}" srcOrd="1" destOrd="0" presId="urn:microsoft.com/office/officeart/2005/8/layout/radial5"/>
    <dgm:cxn modelId="{7F51F6A2-AEA4-4966-840A-BEC08E6083C8}" srcId="{2EBDC208-1438-40B6-84F2-77F160C95BF7}" destId="{F152A97C-77FF-401E-9E6E-9B9E3FA3B0B9}" srcOrd="1" destOrd="0" parTransId="{70382DAD-208B-4219-9BB5-06395D1C8DC1}" sibTransId="{B22D01ED-EF1C-43B6-887C-A53AB758480C}"/>
    <dgm:cxn modelId="{F95DA8AB-D053-433D-9D01-45D697B0F274}" type="presOf" srcId="{6C8F4B2D-D72C-41DE-9B3C-27389BDA89AD}" destId="{86E23894-89E6-4F93-9473-3B2ED89EE54E}" srcOrd="0" destOrd="0" presId="urn:microsoft.com/office/officeart/2005/8/layout/radial5"/>
    <dgm:cxn modelId="{7D3597C3-F8C8-48C8-9666-CB0B87556781}" srcId="{2EBDC208-1438-40B6-84F2-77F160C95BF7}" destId="{3A787CE8-18B7-4E08-9D74-97521B404AF1}" srcOrd="0" destOrd="0" parTransId="{B2767431-B1BE-4903-92CF-BE6CA2560DC6}" sibTransId="{0BF26361-E22E-4981-B3A0-E529D6F7E0E5}"/>
    <dgm:cxn modelId="{373FE9C6-C78B-4C75-A25A-CDA1D2CF592E}" type="presOf" srcId="{B2767431-B1BE-4903-92CF-BE6CA2560DC6}" destId="{A2085788-1517-4D1B-86CF-9B85B7C46CB8}" srcOrd="0" destOrd="0" presId="urn:microsoft.com/office/officeart/2005/8/layout/radial5"/>
    <dgm:cxn modelId="{95FA1FC8-3624-4FD1-A54A-1BC4679F3BD7}" type="presOf" srcId="{1707FCB6-3070-4CD1-83BD-11BBD1479C08}" destId="{9E7D6D44-1027-437B-9149-AA3CFB4F218C}" srcOrd="1" destOrd="0" presId="urn:microsoft.com/office/officeart/2005/8/layout/radial5"/>
    <dgm:cxn modelId="{834036CA-FCF2-43F1-A874-756D08016B8D}" type="presOf" srcId="{CA0B208F-6E04-4E07-B5A4-5E15E2A99972}" destId="{2DF27566-90E0-4B6D-A81A-76906B91596F}" srcOrd="0" destOrd="0" presId="urn:microsoft.com/office/officeart/2005/8/layout/radial5"/>
    <dgm:cxn modelId="{4DFA36DE-37BD-4D4A-B68A-0B3CDE89B10C}" type="presOf" srcId="{A9F59A30-A96B-40F3-A180-CFD7DC62351A}" destId="{1DC24114-6C3D-467D-85F1-B8798BB89C17}" srcOrd="0" destOrd="0" presId="urn:microsoft.com/office/officeart/2005/8/layout/radial5"/>
    <dgm:cxn modelId="{985188E0-5218-4EE6-BB33-DEEC92A2C2FD}" srcId="{2EBDC208-1438-40B6-84F2-77F160C95BF7}" destId="{30C4C124-4B96-4DE3-BE0C-5E3951EAD020}" srcOrd="4" destOrd="0" parTransId="{6C8F4B2D-D72C-41DE-9B3C-27389BDA89AD}" sibTransId="{36E1D172-11C9-4D42-B60B-4AD35F748EBC}"/>
    <dgm:cxn modelId="{072846EB-655A-40CE-A9E2-D1B4840616A9}" type="presOf" srcId="{F152A97C-77FF-401E-9E6E-9B9E3FA3B0B9}" destId="{5D774FCC-B8A8-44D1-B067-B4A08D23A212}" srcOrd="0" destOrd="0" presId="urn:microsoft.com/office/officeart/2005/8/layout/radial5"/>
    <dgm:cxn modelId="{62A462ED-E2AE-438E-AB34-695D3A6FA60E}" srcId="{2EBDC208-1438-40B6-84F2-77F160C95BF7}" destId="{DDB451CC-AA9F-4B27-9CE5-6D9C8336F95C}" srcOrd="6" destOrd="0" parTransId="{1707FCB6-3070-4CD1-83BD-11BBD1479C08}" sibTransId="{90E1F2F3-6299-4618-AE0E-78E38BE8DF7B}"/>
    <dgm:cxn modelId="{FCBB96F7-3E3E-428B-A78B-563B5F554123}" type="presOf" srcId="{6C8F4B2D-D72C-41DE-9B3C-27389BDA89AD}" destId="{74E6BB32-0D20-4981-B0AE-8329C84A5662}" srcOrd="1" destOrd="0" presId="urn:microsoft.com/office/officeart/2005/8/layout/radial5"/>
    <dgm:cxn modelId="{0088FEFA-05C5-4298-B5E6-2DF452C36334}" type="presOf" srcId="{1707FCB6-3070-4CD1-83BD-11BBD1479C08}" destId="{D9136F98-D41C-42E5-BE3F-C3D30C2EB127}" srcOrd="0" destOrd="0" presId="urn:microsoft.com/office/officeart/2005/8/layout/radial5"/>
    <dgm:cxn modelId="{BC3E5BFC-5D31-48E5-86D5-959CC9CF8A5B}" type="presOf" srcId="{3A787CE8-18B7-4E08-9D74-97521B404AF1}" destId="{77050D53-5B1B-4F22-9A9F-8567918F6AD9}" srcOrd="0" destOrd="0" presId="urn:microsoft.com/office/officeart/2005/8/layout/radial5"/>
    <dgm:cxn modelId="{422E87F6-7AB3-411D-9334-4A54D0E15CFA}" type="presParOf" srcId="{4750B665-218F-4758-B9D7-D86EA3BE2E29}" destId="{31D165EE-1F78-428A-BA2E-4CEC6101382F}" srcOrd="0" destOrd="0" presId="urn:microsoft.com/office/officeart/2005/8/layout/radial5"/>
    <dgm:cxn modelId="{B7A55857-6C66-4E1A-92C3-9CE9B6797330}" type="presParOf" srcId="{4750B665-218F-4758-B9D7-D86EA3BE2E29}" destId="{A2085788-1517-4D1B-86CF-9B85B7C46CB8}" srcOrd="1" destOrd="0" presId="urn:microsoft.com/office/officeart/2005/8/layout/radial5"/>
    <dgm:cxn modelId="{89034CA7-4AA6-448C-B0E7-5CD3B384790F}" type="presParOf" srcId="{A2085788-1517-4D1B-86CF-9B85B7C46CB8}" destId="{252EFF25-8B5B-4EAB-9C66-C5DE7BE349B6}" srcOrd="0" destOrd="0" presId="urn:microsoft.com/office/officeart/2005/8/layout/radial5"/>
    <dgm:cxn modelId="{F32E94B7-FEA0-4CA9-B519-A29ED0B47516}" type="presParOf" srcId="{4750B665-218F-4758-B9D7-D86EA3BE2E29}" destId="{77050D53-5B1B-4F22-9A9F-8567918F6AD9}" srcOrd="2" destOrd="0" presId="urn:microsoft.com/office/officeart/2005/8/layout/radial5"/>
    <dgm:cxn modelId="{2AE02FFB-F040-456A-ADD8-4135968E7713}" type="presParOf" srcId="{4750B665-218F-4758-B9D7-D86EA3BE2E29}" destId="{A882F6C9-1B9E-4FFA-B092-35A181E86AD1}" srcOrd="3" destOrd="0" presId="urn:microsoft.com/office/officeart/2005/8/layout/radial5"/>
    <dgm:cxn modelId="{D563894E-DAC1-4348-921B-D70A5DDF7A31}" type="presParOf" srcId="{A882F6C9-1B9E-4FFA-B092-35A181E86AD1}" destId="{4F1162B6-41AB-45E7-AB0D-4AE14A31626F}" srcOrd="0" destOrd="0" presId="urn:microsoft.com/office/officeart/2005/8/layout/radial5"/>
    <dgm:cxn modelId="{7E73032B-BEDA-4876-910C-117DCFA0D92A}" type="presParOf" srcId="{4750B665-218F-4758-B9D7-D86EA3BE2E29}" destId="{5D774FCC-B8A8-44D1-B067-B4A08D23A212}" srcOrd="4" destOrd="0" presId="urn:microsoft.com/office/officeart/2005/8/layout/radial5"/>
    <dgm:cxn modelId="{2DBC16EE-432B-4455-A186-C53DAFC42388}" type="presParOf" srcId="{4750B665-218F-4758-B9D7-D86EA3BE2E29}" destId="{FCEB9F4D-D371-48BC-B6C4-001CF0C319C0}" srcOrd="5" destOrd="0" presId="urn:microsoft.com/office/officeart/2005/8/layout/radial5"/>
    <dgm:cxn modelId="{FAAB2C9F-BF64-40ED-9B2E-8C1492E6E576}" type="presParOf" srcId="{FCEB9F4D-D371-48BC-B6C4-001CF0C319C0}" destId="{9B9DE92C-49D7-4CC1-AC87-1F150081A129}" srcOrd="0" destOrd="0" presId="urn:microsoft.com/office/officeart/2005/8/layout/radial5"/>
    <dgm:cxn modelId="{9A226E9B-99DB-4D1E-96BC-93F4A632A012}" type="presParOf" srcId="{4750B665-218F-4758-B9D7-D86EA3BE2E29}" destId="{E30A15E1-AA28-4872-A9FC-CB0463E4E6C5}" srcOrd="6" destOrd="0" presId="urn:microsoft.com/office/officeart/2005/8/layout/radial5"/>
    <dgm:cxn modelId="{1280D0CC-93FF-4F93-8E00-2B6859680A35}" type="presParOf" srcId="{4750B665-218F-4758-B9D7-D86EA3BE2E29}" destId="{23603359-95A3-430C-9A0D-E42AF278FC9D}" srcOrd="7" destOrd="0" presId="urn:microsoft.com/office/officeart/2005/8/layout/radial5"/>
    <dgm:cxn modelId="{1AB53BEE-C87C-4AF0-80CA-C538588DF8CC}" type="presParOf" srcId="{23603359-95A3-430C-9A0D-E42AF278FC9D}" destId="{531E91F2-BE91-4E33-A41E-ACC5DBC8141C}" srcOrd="0" destOrd="0" presId="urn:microsoft.com/office/officeart/2005/8/layout/radial5"/>
    <dgm:cxn modelId="{04E1DC67-ACF3-41CA-835B-26CB7CD7E7EF}" type="presParOf" srcId="{4750B665-218F-4758-B9D7-D86EA3BE2E29}" destId="{2DF27566-90E0-4B6D-A81A-76906B91596F}" srcOrd="8" destOrd="0" presId="urn:microsoft.com/office/officeart/2005/8/layout/radial5"/>
    <dgm:cxn modelId="{B40B1543-ACE3-4E49-A704-13BCEA4CB2BD}" type="presParOf" srcId="{4750B665-218F-4758-B9D7-D86EA3BE2E29}" destId="{86E23894-89E6-4F93-9473-3B2ED89EE54E}" srcOrd="9" destOrd="0" presId="urn:microsoft.com/office/officeart/2005/8/layout/radial5"/>
    <dgm:cxn modelId="{52BEF6E7-95DC-424C-B03F-64FA3AA4EAFC}" type="presParOf" srcId="{86E23894-89E6-4F93-9473-3B2ED89EE54E}" destId="{74E6BB32-0D20-4981-B0AE-8329C84A5662}" srcOrd="0" destOrd="0" presId="urn:microsoft.com/office/officeart/2005/8/layout/radial5"/>
    <dgm:cxn modelId="{EAA629D8-9E11-43E7-9FCB-3F7CDE926B8E}" type="presParOf" srcId="{4750B665-218F-4758-B9D7-D86EA3BE2E29}" destId="{D441A3A5-A7EA-449A-A326-B0019B4C53A4}" srcOrd="10" destOrd="0" presId="urn:microsoft.com/office/officeart/2005/8/layout/radial5"/>
    <dgm:cxn modelId="{49B85714-7684-40FE-93E6-30B8FA23D78B}" type="presParOf" srcId="{4750B665-218F-4758-B9D7-D86EA3BE2E29}" destId="{1DC24114-6C3D-467D-85F1-B8798BB89C17}" srcOrd="11" destOrd="0" presId="urn:microsoft.com/office/officeart/2005/8/layout/radial5"/>
    <dgm:cxn modelId="{08D589A4-E4E1-44BD-8EA7-CDC0816B0351}" type="presParOf" srcId="{1DC24114-6C3D-467D-85F1-B8798BB89C17}" destId="{3D5278A2-365F-4D48-94AD-0556B822B0A0}" srcOrd="0" destOrd="0" presId="urn:microsoft.com/office/officeart/2005/8/layout/radial5"/>
    <dgm:cxn modelId="{D461B466-8AB3-4E52-A95B-BEEAB8B9E699}" type="presParOf" srcId="{4750B665-218F-4758-B9D7-D86EA3BE2E29}" destId="{4BAF03C6-9739-4BC1-B3F4-A64EF58F61FD}" srcOrd="12" destOrd="0" presId="urn:microsoft.com/office/officeart/2005/8/layout/radial5"/>
    <dgm:cxn modelId="{1B2CD9EE-0999-4B55-A3C6-5459DEF05C4C}" type="presParOf" srcId="{4750B665-218F-4758-B9D7-D86EA3BE2E29}" destId="{D9136F98-D41C-42E5-BE3F-C3D30C2EB127}" srcOrd="13" destOrd="0" presId="urn:microsoft.com/office/officeart/2005/8/layout/radial5"/>
    <dgm:cxn modelId="{FE71FEBD-D2D7-41D7-AFA7-9AD83DC05617}" type="presParOf" srcId="{D9136F98-D41C-42E5-BE3F-C3D30C2EB127}" destId="{9E7D6D44-1027-437B-9149-AA3CFB4F218C}" srcOrd="0" destOrd="0" presId="urn:microsoft.com/office/officeart/2005/8/layout/radial5"/>
    <dgm:cxn modelId="{B4310B7C-4409-41C0-AEF9-ECF2370C84D3}" type="presParOf" srcId="{4750B665-218F-4758-B9D7-D86EA3BE2E29}" destId="{5CF75396-D69E-4A14-9F44-CDB685672694}"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7F5A04C-8ED2-4D07-A157-28E449DF6B1B}"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n-IN"/>
        </a:p>
      </dgm:t>
    </dgm:pt>
    <dgm:pt modelId="{8B139AF6-5C6C-4CB1-AE02-3950D1AB88DB}">
      <dgm:prSet/>
      <dgm:spPr/>
      <dgm:t>
        <a:bodyPr/>
        <a:lstStyle/>
        <a:p>
          <a:r>
            <a:rPr lang="en-IN" dirty="0"/>
            <a:t>Internet Marketing</a:t>
          </a:r>
        </a:p>
      </dgm:t>
    </dgm:pt>
    <dgm:pt modelId="{513A3164-9E99-402E-BEF0-5D93F44A9964}" type="parTrans" cxnId="{DC9A6BB6-6747-4E04-B862-858643BA0D14}">
      <dgm:prSet/>
      <dgm:spPr/>
      <dgm:t>
        <a:bodyPr/>
        <a:lstStyle/>
        <a:p>
          <a:endParaRPr lang="en-IN"/>
        </a:p>
      </dgm:t>
    </dgm:pt>
    <dgm:pt modelId="{DD59C159-73E3-46B8-98E5-5A67C6CDD7B2}" type="sibTrans" cxnId="{DC9A6BB6-6747-4E04-B862-858643BA0D14}">
      <dgm:prSet/>
      <dgm:spPr/>
      <dgm:t>
        <a:bodyPr/>
        <a:lstStyle/>
        <a:p>
          <a:endParaRPr lang="en-IN"/>
        </a:p>
      </dgm:t>
    </dgm:pt>
    <dgm:pt modelId="{1228362F-EAD1-41C2-805E-DD435AB2C656}">
      <dgm:prSet/>
      <dgm:spPr/>
      <dgm:t>
        <a:bodyPr/>
        <a:lstStyle/>
        <a:p>
          <a:r>
            <a:rPr lang="en-IN" dirty="0"/>
            <a:t>E-mail Marketing</a:t>
          </a:r>
        </a:p>
      </dgm:t>
    </dgm:pt>
    <dgm:pt modelId="{ED6A4F23-E97A-4FF8-9CA8-C351032745C3}" type="parTrans" cxnId="{B902E2E4-A3EF-4B37-BE5F-CD04687A3192}">
      <dgm:prSet/>
      <dgm:spPr/>
      <dgm:t>
        <a:bodyPr/>
        <a:lstStyle/>
        <a:p>
          <a:endParaRPr lang="en-IN"/>
        </a:p>
      </dgm:t>
    </dgm:pt>
    <dgm:pt modelId="{CE9FE50A-E098-4C07-910A-AB858F7E7A3D}" type="sibTrans" cxnId="{B902E2E4-A3EF-4B37-BE5F-CD04687A3192}">
      <dgm:prSet/>
      <dgm:spPr/>
      <dgm:t>
        <a:bodyPr/>
        <a:lstStyle/>
        <a:p>
          <a:endParaRPr lang="en-IN"/>
        </a:p>
      </dgm:t>
    </dgm:pt>
    <dgm:pt modelId="{F9051398-9E6E-4057-8646-BD5470EA01A6}">
      <dgm:prSet/>
      <dgm:spPr/>
      <dgm:t>
        <a:bodyPr/>
        <a:lstStyle/>
        <a:p>
          <a:r>
            <a:rPr lang="en-IN" dirty="0"/>
            <a:t>Web marketing</a:t>
          </a:r>
        </a:p>
      </dgm:t>
    </dgm:pt>
    <dgm:pt modelId="{27933E4E-5984-4BFE-86B7-3BC6067CECB5}" type="parTrans" cxnId="{DF16C479-1279-4356-AF70-C23C12C41A4F}">
      <dgm:prSet/>
      <dgm:spPr/>
      <dgm:t>
        <a:bodyPr/>
        <a:lstStyle/>
        <a:p>
          <a:endParaRPr lang="en-IN"/>
        </a:p>
      </dgm:t>
    </dgm:pt>
    <dgm:pt modelId="{F30AEAE0-3D74-4026-A9A7-3D03F6C6633B}" type="sibTrans" cxnId="{DF16C479-1279-4356-AF70-C23C12C41A4F}">
      <dgm:prSet/>
      <dgm:spPr/>
      <dgm:t>
        <a:bodyPr/>
        <a:lstStyle/>
        <a:p>
          <a:endParaRPr lang="en-IN"/>
        </a:p>
      </dgm:t>
    </dgm:pt>
    <dgm:pt modelId="{3980D872-1892-4AFB-9A5F-1C5903A859DA}">
      <dgm:prSet/>
      <dgm:spPr/>
      <dgm:t>
        <a:bodyPr/>
        <a:lstStyle/>
        <a:p>
          <a:r>
            <a:rPr lang="en-IN" dirty="0"/>
            <a:t>Social media marketing</a:t>
          </a:r>
        </a:p>
      </dgm:t>
    </dgm:pt>
    <dgm:pt modelId="{C05B406E-F2D1-4178-91B4-71AEBB7472DA}" type="parTrans" cxnId="{59357566-EE1D-4706-8F2D-130F2A5813F6}">
      <dgm:prSet/>
      <dgm:spPr/>
      <dgm:t>
        <a:bodyPr/>
        <a:lstStyle/>
        <a:p>
          <a:endParaRPr lang="en-IN"/>
        </a:p>
      </dgm:t>
    </dgm:pt>
    <dgm:pt modelId="{8D2C6D04-F1D5-45AE-83B6-A159FDD9EE4C}" type="sibTrans" cxnId="{59357566-EE1D-4706-8F2D-130F2A5813F6}">
      <dgm:prSet/>
      <dgm:spPr/>
      <dgm:t>
        <a:bodyPr/>
        <a:lstStyle/>
        <a:p>
          <a:endParaRPr lang="en-IN"/>
        </a:p>
      </dgm:t>
    </dgm:pt>
    <dgm:pt modelId="{68A86BF5-1A32-493B-A983-74EEAF3802FE}" type="pres">
      <dgm:prSet presAssocID="{37F5A04C-8ED2-4D07-A157-28E449DF6B1B}" presName="compositeShape" presStyleCnt="0">
        <dgm:presLayoutVars>
          <dgm:chMax val="9"/>
          <dgm:dir/>
          <dgm:resizeHandles val="exact"/>
        </dgm:presLayoutVars>
      </dgm:prSet>
      <dgm:spPr/>
    </dgm:pt>
    <dgm:pt modelId="{A1741F7E-2E11-4E52-A5AE-A5CE8DB898F9}" type="pres">
      <dgm:prSet presAssocID="{37F5A04C-8ED2-4D07-A157-28E449DF6B1B}" presName="triangle1" presStyleLbl="node1" presStyleIdx="0" presStyleCnt="4">
        <dgm:presLayoutVars>
          <dgm:bulletEnabled val="1"/>
        </dgm:presLayoutVars>
      </dgm:prSet>
      <dgm:spPr/>
    </dgm:pt>
    <dgm:pt modelId="{87FA86BE-F397-4F28-93B3-40D84902AEF1}" type="pres">
      <dgm:prSet presAssocID="{37F5A04C-8ED2-4D07-A157-28E449DF6B1B}" presName="triangle2" presStyleLbl="node1" presStyleIdx="1" presStyleCnt="4">
        <dgm:presLayoutVars>
          <dgm:bulletEnabled val="1"/>
        </dgm:presLayoutVars>
      </dgm:prSet>
      <dgm:spPr/>
    </dgm:pt>
    <dgm:pt modelId="{F5819E04-C4A3-49B1-9B8F-3B6420374C95}" type="pres">
      <dgm:prSet presAssocID="{37F5A04C-8ED2-4D07-A157-28E449DF6B1B}" presName="triangle3" presStyleLbl="node1" presStyleIdx="2" presStyleCnt="4">
        <dgm:presLayoutVars>
          <dgm:bulletEnabled val="1"/>
        </dgm:presLayoutVars>
      </dgm:prSet>
      <dgm:spPr/>
    </dgm:pt>
    <dgm:pt modelId="{AF8C372E-C016-465D-ABBC-D085EEAFFD0B}" type="pres">
      <dgm:prSet presAssocID="{37F5A04C-8ED2-4D07-A157-28E449DF6B1B}" presName="triangle4" presStyleLbl="node1" presStyleIdx="3" presStyleCnt="4">
        <dgm:presLayoutVars>
          <dgm:bulletEnabled val="1"/>
        </dgm:presLayoutVars>
      </dgm:prSet>
      <dgm:spPr/>
    </dgm:pt>
  </dgm:ptLst>
  <dgm:cxnLst>
    <dgm:cxn modelId="{11C7BF31-7B20-481C-8E4E-38B88E8B043C}" type="presOf" srcId="{1228362F-EAD1-41C2-805E-DD435AB2C656}" destId="{A1741F7E-2E11-4E52-A5AE-A5CE8DB898F9}" srcOrd="0" destOrd="0" presId="urn:microsoft.com/office/officeart/2005/8/layout/pyramid4"/>
    <dgm:cxn modelId="{611DEE3E-A4B8-474B-920B-36913B383135}" type="presOf" srcId="{37F5A04C-8ED2-4D07-A157-28E449DF6B1B}" destId="{68A86BF5-1A32-493B-A983-74EEAF3802FE}" srcOrd="0" destOrd="0" presId="urn:microsoft.com/office/officeart/2005/8/layout/pyramid4"/>
    <dgm:cxn modelId="{2B56B25B-1579-45B9-95A2-C8F57B1415FA}" type="presOf" srcId="{8B139AF6-5C6C-4CB1-AE02-3950D1AB88DB}" destId="{F5819E04-C4A3-49B1-9B8F-3B6420374C95}" srcOrd="0" destOrd="0" presId="urn:microsoft.com/office/officeart/2005/8/layout/pyramid4"/>
    <dgm:cxn modelId="{59357566-EE1D-4706-8F2D-130F2A5813F6}" srcId="{37F5A04C-8ED2-4D07-A157-28E449DF6B1B}" destId="{3980D872-1892-4AFB-9A5F-1C5903A859DA}" srcOrd="3" destOrd="0" parTransId="{C05B406E-F2D1-4178-91B4-71AEBB7472DA}" sibTransId="{8D2C6D04-F1D5-45AE-83B6-A159FDD9EE4C}"/>
    <dgm:cxn modelId="{BC95E056-0110-4630-B845-C6FC164604A8}" type="presOf" srcId="{F9051398-9E6E-4057-8646-BD5470EA01A6}" destId="{87FA86BE-F397-4F28-93B3-40D84902AEF1}" srcOrd="0" destOrd="0" presId="urn:microsoft.com/office/officeart/2005/8/layout/pyramid4"/>
    <dgm:cxn modelId="{DF16C479-1279-4356-AF70-C23C12C41A4F}" srcId="{37F5A04C-8ED2-4D07-A157-28E449DF6B1B}" destId="{F9051398-9E6E-4057-8646-BD5470EA01A6}" srcOrd="1" destOrd="0" parTransId="{27933E4E-5984-4BFE-86B7-3BC6067CECB5}" sibTransId="{F30AEAE0-3D74-4026-A9A7-3D03F6C6633B}"/>
    <dgm:cxn modelId="{DC9A6BB6-6747-4E04-B862-858643BA0D14}" srcId="{37F5A04C-8ED2-4D07-A157-28E449DF6B1B}" destId="{8B139AF6-5C6C-4CB1-AE02-3950D1AB88DB}" srcOrd="2" destOrd="0" parTransId="{513A3164-9E99-402E-BEF0-5D93F44A9964}" sibTransId="{DD59C159-73E3-46B8-98E5-5A67C6CDD7B2}"/>
    <dgm:cxn modelId="{B902E2E4-A3EF-4B37-BE5F-CD04687A3192}" srcId="{37F5A04C-8ED2-4D07-A157-28E449DF6B1B}" destId="{1228362F-EAD1-41C2-805E-DD435AB2C656}" srcOrd="0" destOrd="0" parTransId="{ED6A4F23-E97A-4FF8-9CA8-C351032745C3}" sibTransId="{CE9FE50A-E098-4C07-910A-AB858F7E7A3D}"/>
    <dgm:cxn modelId="{FAD98BF0-E040-460E-AE3E-2BC69724293C}" type="presOf" srcId="{3980D872-1892-4AFB-9A5F-1C5903A859DA}" destId="{AF8C372E-C016-465D-ABBC-D085EEAFFD0B}" srcOrd="0" destOrd="0" presId="urn:microsoft.com/office/officeart/2005/8/layout/pyramid4"/>
    <dgm:cxn modelId="{68CEB8EB-B6E9-47EC-9998-8C990392F182}" type="presParOf" srcId="{68A86BF5-1A32-493B-A983-74EEAF3802FE}" destId="{A1741F7E-2E11-4E52-A5AE-A5CE8DB898F9}" srcOrd="0" destOrd="0" presId="urn:microsoft.com/office/officeart/2005/8/layout/pyramid4"/>
    <dgm:cxn modelId="{A08F395D-9106-48DA-A231-1D72848E86BC}" type="presParOf" srcId="{68A86BF5-1A32-493B-A983-74EEAF3802FE}" destId="{87FA86BE-F397-4F28-93B3-40D84902AEF1}" srcOrd="1" destOrd="0" presId="urn:microsoft.com/office/officeart/2005/8/layout/pyramid4"/>
    <dgm:cxn modelId="{9E4B85A9-7993-4C3E-91D3-D3E4991FBDE5}" type="presParOf" srcId="{68A86BF5-1A32-493B-A983-74EEAF3802FE}" destId="{F5819E04-C4A3-49B1-9B8F-3B6420374C95}" srcOrd="2" destOrd="0" presId="urn:microsoft.com/office/officeart/2005/8/layout/pyramid4"/>
    <dgm:cxn modelId="{AB41F09B-954B-45DC-A3CF-1051743B5DB3}" type="presParOf" srcId="{68A86BF5-1A32-493B-A983-74EEAF3802FE}" destId="{AF8C372E-C016-465D-ABBC-D085EEAFFD0B}"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837D293-F3F3-4253-8E1C-3E5A3EE752CD}"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IN"/>
        </a:p>
      </dgm:t>
    </dgm:pt>
    <dgm:pt modelId="{76BA8C7D-444A-4341-82FE-2C7544AA9685}">
      <dgm:prSet phldrT="[Text]"/>
      <dgm:spPr/>
      <dgm:t>
        <a:bodyPr/>
        <a:lstStyle/>
        <a:p>
          <a:r>
            <a:rPr lang="en-US"/>
            <a:t>IMPACTS OF E-COMMERCE DIRECT MARKETING.</a:t>
          </a:r>
          <a:endParaRPr lang="en-IN"/>
        </a:p>
      </dgm:t>
    </dgm:pt>
    <dgm:pt modelId="{778F2296-75DA-46FD-9E82-F0F28EC80678}" type="parTrans" cxnId="{F0A769C0-E0C3-4968-AD4F-9FDC0AF0D33E}">
      <dgm:prSet/>
      <dgm:spPr/>
      <dgm:t>
        <a:bodyPr/>
        <a:lstStyle/>
        <a:p>
          <a:endParaRPr lang="en-IN"/>
        </a:p>
      </dgm:t>
    </dgm:pt>
    <dgm:pt modelId="{85D9A46A-717E-434F-A9FA-5E70FE2FE5BE}" type="sibTrans" cxnId="{F0A769C0-E0C3-4968-AD4F-9FDC0AF0D33E}">
      <dgm:prSet/>
      <dgm:spPr/>
      <dgm:t>
        <a:bodyPr/>
        <a:lstStyle/>
        <a:p>
          <a:endParaRPr lang="en-IN"/>
        </a:p>
      </dgm:t>
    </dgm:pt>
    <dgm:pt modelId="{6808FDD3-58C8-4F14-AAED-BC51358C8304}">
      <dgm:prSet/>
      <dgm:spPr/>
      <dgm:t>
        <a:bodyPr/>
        <a:lstStyle/>
        <a:p>
          <a:r>
            <a:rPr lang="en-IN" dirty="0"/>
            <a:t>Product Promotion</a:t>
          </a:r>
        </a:p>
      </dgm:t>
    </dgm:pt>
    <dgm:pt modelId="{3687D4B1-C97C-43F7-BC31-727DC72D7B18}" type="parTrans" cxnId="{DF3F0409-DC00-4A84-8879-FF7B3CD5DBA7}">
      <dgm:prSet/>
      <dgm:spPr/>
      <dgm:t>
        <a:bodyPr/>
        <a:lstStyle/>
        <a:p>
          <a:endParaRPr lang="en-IN"/>
        </a:p>
      </dgm:t>
    </dgm:pt>
    <dgm:pt modelId="{F2A838B8-F70C-4165-BEFE-B17854DAD41A}" type="sibTrans" cxnId="{DF3F0409-DC00-4A84-8879-FF7B3CD5DBA7}">
      <dgm:prSet/>
      <dgm:spPr/>
      <dgm:t>
        <a:bodyPr/>
        <a:lstStyle/>
        <a:p>
          <a:endParaRPr lang="en-IN"/>
        </a:p>
      </dgm:t>
    </dgm:pt>
    <dgm:pt modelId="{FB893D03-B683-429F-99D5-240F1C228566}">
      <dgm:prSet/>
      <dgm:spPr/>
      <dgm:t>
        <a:bodyPr/>
        <a:lstStyle/>
        <a:p>
          <a:r>
            <a:rPr lang="en-IN" dirty="0"/>
            <a:t>New Sales Channel</a:t>
          </a:r>
        </a:p>
      </dgm:t>
    </dgm:pt>
    <dgm:pt modelId="{C6D9909A-FA30-40BA-ACF2-73457FD6B8F5}" type="parTrans" cxnId="{D5F1CEE5-07E0-4BC3-B352-2ED8394AE183}">
      <dgm:prSet/>
      <dgm:spPr/>
      <dgm:t>
        <a:bodyPr/>
        <a:lstStyle/>
        <a:p>
          <a:endParaRPr lang="en-IN"/>
        </a:p>
      </dgm:t>
    </dgm:pt>
    <dgm:pt modelId="{D428D187-C033-461E-93C5-6CD93A7238C0}" type="sibTrans" cxnId="{D5F1CEE5-07E0-4BC3-B352-2ED8394AE183}">
      <dgm:prSet/>
      <dgm:spPr/>
      <dgm:t>
        <a:bodyPr/>
        <a:lstStyle/>
        <a:p>
          <a:endParaRPr lang="en-IN"/>
        </a:p>
      </dgm:t>
    </dgm:pt>
    <dgm:pt modelId="{417D9B57-9BA4-4E29-B80A-FF1B1776DD30}">
      <dgm:prSet/>
      <dgm:spPr/>
      <dgm:t>
        <a:bodyPr/>
        <a:lstStyle/>
        <a:p>
          <a:r>
            <a:rPr lang="en-IN" dirty="0"/>
            <a:t>Direct Savings</a:t>
          </a:r>
        </a:p>
      </dgm:t>
    </dgm:pt>
    <dgm:pt modelId="{25C1642F-1666-477A-B051-4BD9C2F9B0C1}" type="parTrans" cxnId="{5A3B57ED-73FA-4B1F-8FCF-314542C17DB2}">
      <dgm:prSet/>
      <dgm:spPr/>
      <dgm:t>
        <a:bodyPr/>
        <a:lstStyle/>
        <a:p>
          <a:endParaRPr lang="en-IN"/>
        </a:p>
      </dgm:t>
    </dgm:pt>
    <dgm:pt modelId="{5EE5F357-5321-45E2-ADD7-63798624A7C5}" type="sibTrans" cxnId="{5A3B57ED-73FA-4B1F-8FCF-314542C17DB2}">
      <dgm:prSet/>
      <dgm:spPr/>
      <dgm:t>
        <a:bodyPr/>
        <a:lstStyle/>
        <a:p>
          <a:endParaRPr lang="en-IN"/>
        </a:p>
      </dgm:t>
    </dgm:pt>
    <dgm:pt modelId="{5CB6B985-DF63-4BB3-BE4F-6FFEBE54E783}">
      <dgm:prSet/>
      <dgm:spPr/>
      <dgm:t>
        <a:bodyPr/>
        <a:lstStyle/>
        <a:p>
          <a:r>
            <a:rPr lang="en-IN" dirty="0"/>
            <a:t>Reduce Cycle Time</a:t>
          </a:r>
        </a:p>
      </dgm:t>
    </dgm:pt>
    <dgm:pt modelId="{A4EBF59B-1B55-464D-B3DA-ABF77B876AA1}" type="parTrans" cxnId="{856F51F3-F1E4-40C8-B2C4-7714C9E29723}">
      <dgm:prSet/>
      <dgm:spPr/>
      <dgm:t>
        <a:bodyPr/>
        <a:lstStyle/>
        <a:p>
          <a:endParaRPr lang="en-IN"/>
        </a:p>
      </dgm:t>
    </dgm:pt>
    <dgm:pt modelId="{59F34298-4DE3-442D-9CFA-6ECE18BF0A23}" type="sibTrans" cxnId="{856F51F3-F1E4-40C8-B2C4-7714C9E29723}">
      <dgm:prSet/>
      <dgm:spPr/>
      <dgm:t>
        <a:bodyPr/>
        <a:lstStyle/>
        <a:p>
          <a:endParaRPr lang="en-IN"/>
        </a:p>
      </dgm:t>
    </dgm:pt>
    <dgm:pt modelId="{B54C1890-0BA0-4EE7-97C6-0CFC0F177A52}">
      <dgm:prSet/>
      <dgm:spPr/>
      <dgm:t>
        <a:bodyPr/>
        <a:lstStyle/>
        <a:p>
          <a:r>
            <a:rPr lang="en-IN" dirty="0"/>
            <a:t>Customer Service</a:t>
          </a:r>
        </a:p>
      </dgm:t>
    </dgm:pt>
    <dgm:pt modelId="{6AED6ED8-2D1C-4613-92F3-B866E6E21DE0}" type="parTrans" cxnId="{F303EC0A-DA65-48E0-9ED5-08C74A7657E4}">
      <dgm:prSet/>
      <dgm:spPr/>
      <dgm:t>
        <a:bodyPr/>
        <a:lstStyle/>
        <a:p>
          <a:endParaRPr lang="en-IN"/>
        </a:p>
      </dgm:t>
    </dgm:pt>
    <dgm:pt modelId="{CB2C26FA-BA35-4B22-BFF3-CA38A8F08765}" type="sibTrans" cxnId="{F303EC0A-DA65-48E0-9ED5-08C74A7657E4}">
      <dgm:prSet/>
      <dgm:spPr/>
      <dgm:t>
        <a:bodyPr/>
        <a:lstStyle/>
        <a:p>
          <a:endParaRPr lang="en-IN"/>
        </a:p>
      </dgm:t>
    </dgm:pt>
    <dgm:pt modelId="{606BB76A-5023-404D-9DAA-D225923002F9}" type="pres">
      <dgm:prSet presAssocID="{5837D293-F3F3-4253-8E1C-3E5A3EE752CD}" presName="cycle" presStyleCnt="0">
        <dgm:presLayoutVars>
          <dgm:chMax val="1"/>
          <dgm:dir/>
          <dgm:animLvl val="ctr"/>
          <dgm:resizeHandles val="exact"/>
        </dgm:presLayoutVars>
      </dgm:prSet>
      <dgm:spPr/>
    </dgm:pt>
    <dgm:pt modelId="{2960444B-2AF5-4E83-BF28-8FB0685FEAAF}" type="pres">
      <dgm:prSet presAssocID="{76BA8C7D-444A-4341-82FE-2C7544AA9685}" presName="centerShape" presStyleLbl="node0" presStyleIdx="0" presStyleCnt="1"/>
      <dgm:spPr/>
    </dgm:pt>
    <dgm:pt modelId="{DE5785F1-3276-4476-A6E5-003184F2649C}" type="pres">
      <dgm:prSet presAssocID="{3687D4B1-C97C-43F7-BC31-727DC72D7B18}" presName="Name9" presStyleLbl="parChTrans1D2" presStyleIdx="0" presStyleCnt="5"/>
      <dgm:spPr/>
    </dgm:pt>
    <dgm:pt modelId="{D5BC815B-F1A5-437D-8F63-04873AC1BA30}" type="pres">
      <dgm:prSet presAssocID="{3687D4B1-C97C-43F7-BC31-727DC72D7B18}" presName="connTx" presStyleLbl="parChTrans1D2" presStyleIdx="0" presStyleCnt="5"/>
      <dgm:spPr/>
    </dgm:pt>
    <dgm:pt modelId="{EFA74DC3-E870-4AB6-8F9B-05985E6B169D}" type="pres">
      <dgm:prSet presAssocID="{6808FDD3-58C8-4F14-AAED-BC51358C8304}" presName="node" presStyleLbl="node1" presStyleIdx="0" presStyleCnt="5">
        <dgm:presLayoutVars>
          <dgm:bulletEnabled val="1"/>
        </dgm:presLayoutVars>
      </dgm:prSet>
      <dgm:spPr/>
    </dgm:pt>
    <dgm:pt modelId="{F99D5A79-CE54-4AB6-BABF-C562A1460A18}" type="pres">
      <dgm:prSet presAssocID="{C6D9909A-FA30-40BA-ACF2-73457FD6B8F5}" presName="Name9" presStyleLbl="parChTrans1D2" presStyleIdx="1" presStyleCnt="5"/>
      <dgm:spPr/>
    </dgm:pt>
    <dgm:pt modelId="{99486CF0-B459-44A7-9C29-CCA9DC2587B2}" type="pres">
      <dgm:prSet presAssocID="{C6D9909A-FA30-40BA-ACF2-73457FD6B8F5}" presName="connTx" presStyleLbl="parChTrans1D2" presStyleIdx="1" presStyleCnt="5"/>
      <dgm:spPr/>
    </dgm:pt>
    <dgm:pt modelId="{D4D2F108-3881-4C12-B97A-A4D469BD0734}" type="pres">
      <dgm:prSet presAssocID="{FB893D03-B683-429F-99D5-240F1C228566}" presName="node" presStyleLbl="node1" presStyleIdx="1" presStyleCnt="5">
        <dgm:presLayoutVars>
          <dgm:bulletEnabled val="1"/>
        </dgm:presLayoutVars>
      </dgm:prSet>
      <dgm:spPr/>
    </dgm:pt>
    <dgm:pt modelId="{7C7EA0D2-89BF-4D15-BBE8-E0FC23BDFE8D}" type="pres">
      <dgm:prSet presAssocID="{25C1642F-1666-477A-B051-4BD9C2F9B0C1}" presName="Name9" presStyleLbl="parChTrans1D2" presStyleIdx="2" presStyleCnt="5"/>
      <dgm:spPr/>
    </dgm:pt>
    <dgm:pt modelId="{F8F44CD3-6E86-4818-9EEB-0A8B2FF82897}" type="pres">
      <dgm:prSet presAssocID="{25C1642F-1666-477A-B051-4BD9C2F9B0C1}" presName="connTx" presStyleLbl="parChTrans1D2" presStyleIdx="2" presStyleCnt="5"/>
      <dgm:spPr/>
    </dgm:pt>
    <dgm:pt modelId="{C2B11EB3-4540-48F8-8FB1-C8B91ADFCD18}" type="pres">
      <dgm:prSet presAssocID="{417D9B57-9BA4-4E29-B80A-FF1B1776DD30}" presName="node" presStyleLbl="node1" presStyleIdx="2" presStyleCnt="5">
        <dgm:presLayoutVars>
          <dgm:bulletEnabled val="1"/>
        </dgm:presLayoutVars>
      </dgm:prSet>
      <dgm:spPr/>
    </dgm:pt>
    <dgm:pt modelId="{605A9FC1-BC89-4A68-9D16-B93F88BA70FE}" type="pres">
      <dgm:prSet presAssocID="{A4EBF59B-1B55-464D-B3DA-ABF77B876AA1}" presName="Name9" presStyleLbl="parChTrans1D2" presStyleIdx="3" presStyleCnt="5"/>
      <dgm:spPr/>
    </dgm:pt>
    <dgm:pt modelId="{6E970909-EBC8-4C13-9670-BE547135BFF1}" type="pres">
      <dgm:prSet presAssocID="{A4EBF59B-1B55-464D-B3DA-ABF77B876AA1}" presName="connTx" presStyleLbl="parChTrans1D2" presStyleIdx="3" presStyleCnt="5"/>
      <dgm:spPr/>
    </dgm:pt>
    <dgm:pt modelId="{B97945F9-503A-4112-90F2-1149F5A02C3F}" type="pres">
      <dgm:prSet presAssocID="{5CB6B985-DF63-4BB3-BE4F-6FFEBE54E783}" presName="node" presStyleLbl="node1" presStyleIdx="3" presStyleCnt="5">
        <dgm:presLayoutVars>
          <dgm:bulletEnabled val="1"/>
        </dgm:presLayoutVars>
      </dgm:prSet>
      <dgm:spPr/>
    </dgm:pt>
    <dgm:pt modelId="{4D675EBA-E666-4E53-87D9-0581ECE17841}" type="pres">
      <dgm:prSet presAssocID="{6AED6ED8-2D1C-4613-92F3-B866E6E21DE0}" presName="Name9" presStyleLbl="parChTrans1D2" presStyleIdx="4" presStyleCnt="5"/>
      <dgm:spPr/>
    </dgm:pt>
    <dgm:pt modelId="{C6E13FFA-72EA-4A01-866F-7D9E76EADB94}" type="pres">
      <dgm:prSet presAssocID="{6AED6ED8-2D1C-4613-92F3-B866E6E21DE0}" presName="connTx" presStyleLbl="parChTrans1D2" presStyleIdx="4" presStyleCnt="5"/>
      <dgm:spPr/>
    </dgm:pt>
    <dgm:pt modelId="{0B19EDAE-3CEA-43EF-88A6-9C1285DD91C3}" type="pres">
      <dgm:prSet presAssocID="{B54C1890-0BA0-4EE7-97C6-0CFC0F177A52}" presName="node" presStyleLbl="node1" presStyleIdx="4" presStyleCnt="5">
        <dgm:presLayoutVars>
          <dgm:bulletEnabled val="1"/>
        </dgm:presLayoutVars>
      </dgm:prSet>
      <dgm:spPr/>
    </dgm:pt>
  </dgm:ptLst>
  <dgm:cxnLst>
    <dgm:cxn modelId="{DF3F0409-DC00-4A84-8879-FF7B3CD5DBA7}" srcId="{76BA8C7D-444A-4341-82FE-2C7544AA9685}" destId="{6808FDD3-58C8-4F14-AAED-BC51358C8304}" srcOrd="0" destOrd="0" parTransId="{3687D4B1-C97C-43F7-BC31-727DC72D7B18}" sibTransId="{F2A838B8-F70C-4165-BEFE-B17854DAD41A}"/>
    <dgm:cxn modelId="{F303EC0A-DA65-48E0-9ED5-08C74A7657E4}" srcId="{76BA8C7D-444A-4341-82FE-2C7544AA9685}" destId="{B54C1890-0BA0-4EE7-97C6-0CFC0F177A52}" srcOrd="4" destOrd="0" parTransId="{6AED6ED8-2D1C-4613-92F3-B866E6E21DE0}" sibTransId="{CB2C26FA-BA35-4B22-BFF3-CA38A8F08765}"/>
    <dgm:cxn modelId="{A2374015-9097-484D-8A03-70D39373015F}" type="presOf" srcId="{5CB6B985-DF63-4BB3-BE4F-6FFEBE54E783}" destId="{B97945F9-503A-4112-90F2-1149F5A02C3F}" srcOrd="0" destOrd="0" presId="urn:microsoft.com/office/officeart/2005/8/layout/radial1"/>
    <dgm:cxn modelId="{ED834D1D-B057-4B6A-A429-187B7D6D0CA2}" type="presOf" srcId="{A4EBF59B-1B55-464D-B3DA-ABF77B876AA1}" destId="{6E970909-EBC8-4C13-9670-BE547135BFF1}" srcOrd="1" destOrd="0" presId="urn:microsoft.com/office/officeart/2005/8/layout/radial1"/>
    <dgm:cxn modelId="{9A78E523-DD3E-4E6D-98DF-B0D4A86CFF1E}" type="presOf" srcId="{3687D4B1-C97C-43F7-BC31-727DC72D7B18}" destId="{DE5785F1-3276-4476-A6E5-003184F2649C}" srcOrd="0" destOrd="0" presId="urn:microsoft.com/office/officeart/2005/8/layout/radial1"/>
    <dgm:cxn modelId="{9596DB3F-CFFC-4F83-A0AE-FE68649434B2}" type="presOf" srcId="{417D9B57-9BA4-4E29-B80A-FF1B1776DD30}" destId="{C2B11EB3-4540-48F8-8FB1-C8B91ADFCD18}" srcOrd="0" destOrd="0" presId="urn:microsoft.com/office/officeart/2005/8/layout/radial1"/>
    <dgm:cxn modelId="{16AA3A60-E07E-41CF-BB25-ECF1F94016B3}" type="presOf" srcId="{25C1642F-1666-477A-B051-4BD9C2F9B0C1}" destId="{F8F44CD3-6E86-4818-9EEB-0A8B2FF82897}" srcOrd="1" destOrd="0" presId="urn:microsoft.com/office/officeart/2005/8/layout/radial1"/>
    <dgm:cxn modelId="{218F4F46-FFA3-4AA0-A13B-31DB108739E1}" type="presOf" srcId="{3687D4B1-C97C-43F7-BC31-727DC72D7B18}" destId="{D5BC815B-F1A5-437D-8F63-04873AC1BA30}" srcOrd="1" destOrd="0" presId="urn:microsoft.com/office/officeart/2005/8/layout/radial1"/>
    <dgm:cxn modelId="{AEB5C971-3086-45FF-898F-D9917B77AC90}" type="presOf" srcId="{6808FDD3-58C8-4F14-AAED-BC51358C8304}" destId="{EFA74DC3-E870-4AB6-8F9B-05985E6B169D}" srcOrd="0" destOrd="0" presId="urn:microsoft.com/office/officeart/2005/8/layout/radial1"/>
    <dgm:cxn modelId="{4EB3FE8A-5601-4AA2-A67A-06F1CA6B8441}" type="presOf" srcId="{6AED6ED8-2D1C-4613-92F3-B866E6E21DE0}" destId="{4D675EBA-E666-4E53-87D9-0581ECE17841}" srcOrd="0" destOrd="0" presId="urn:microsoft.com/office/officeart/2005/8/layout/radial1"/>
    <dgm:cxn modelId="{47AA1891-8422-4242-B57A-596A61A4CAE8}" type="presOf" srcId="{6AED6ED8-2D1C-4613-92F3-B866E6E21DE0}" destId="{C6E13FFA-72EA-4A01-866F-7D9E76EADB94}" srcOrd="1" destOrd="0" presId="urn:microsoft.com/office/officeart/2005/8/layout/radial1"/>
    <dgm:cxn modelId="{DB646B9A-F11D-444C-BF66-58139A35C440}" type="presOf" srcId="{5837D293-F3F3-4253-8E1C-3E5A3EE752CD}" destId="{606BB76A-5023-404D-9DAA-D225923002F9}" srcOrd="0" destOrd="0" presId="urn:microsoft.com/office/officeart/2005/8/layout/radial1"/>
    <dgm:cxn modelId="{8E3A66A9-0598-4C5D-B200-1A69E349ADCE}" type="presOf" srcId="{25C1642F-1666-477A-B051-4BD9C2F9B0C1}" destId="{7C7EA0D2-89BF-4D15-BBE8-E0FC23BDFE8D}" srcOrd="0" destOrd="0" presId="urn:microsoft.com/office/officeart/2005/8/layout/radial1"/>
    <dgm:cxn modelId="{E49C2EAC-4774-4BD1-8D0D-870A31D2A9C3}" type="presOf" srcId="{B54C1890-0BA0-4EE7-97C6-0CFC0F177A52}" destId="{0B19EDAE-3CEA-43EF-88A6-9C1285DD91C3}" srcOrd="0" destOrd="0" presId="urn:microsoft.com/office/officeart/2005/8/layout/radial1"/>
    <dgm:cxn modelId="{5B38ADAD-A6D0-4AD2-A861-BE0D9A238EAB}" type="presOf" srcId="{C6D9909A-FA30-40BA-ACF2-73457FD6B8F5}" destId="{F99D5A79-CE54-4AB6-BABF-C562A1460A18}" srcOrd="0" destOrd="0" presId="urn:microsoft.com/office/officeart/2005/8/layout/radial1"/>
    <dgm:cxn modelId="{41890FAF-6C4F-4FCF-931B-E77BB4298E63}" type="presOf" srcId="{C6D9909A-FA30-40BA-ACF2-73457FD6B8F5}" destId="{99486CF0-B459-44A7-9C29-CCA9DC2587B2}" srcOrd="1" destOrd="0" presId="urn:microsoft.com/office/officeart/2005/8/layout/radial1"/>
    <dgm:cxn modelId="{77E0C3BD-A33E-493A-BE34-86740A481C64}" type="presOf" srcId="{A4EBF59B-1B55-464D-B3DA-ABF77B876AA1}" destId="{605A9FC1-BC89-4A68-9D16-B93F88BA70FE}" srcOrd="0" destOrd="0" presId="urn:microsoft.com/office/officeart/2005/8/layout/radial1"/>
    <dgm:cxn modelId="{F0A769C0-E0C3-4968-AD4F-9FDC0AF0D33E}" srcId="{5837D293-F3F3-4253-8E1C-3E5A3EE752CD}" destId="{76BA8C7D-444A-4341-82FE-2C7544AA9685}" srcOrd="0" destOrd="0" parTransId="{778F2296-75DA-46FD-9E82-F0F28EC80678}" sibTransId="{85D9A46A-717E-434F-A9FA-5E70FE2FE5BE}"/>
    <dgm:cxn modelId="{C41172C3-90A9-4A44-960A-0658FA67E35F}" type="presOf" srcId="{FB893D03-B683-429F-99D5-240F1C228566}" destId="{D4D2F108-3881-4C12-B97A-A4D469BD0734}" srcOrd="0" destOrd="0" presId="urn:microsoft.com/office/officeart/2005/8/layout/radial1"/>
    <dgm:cxn modelId="{88C71EDD-410B-493F-8373-777F9517B141}" type="presOf" srcId="{76BA8C7D-444A-4341-82FE-2C7544AA9685}" destId="{2960444B-2AF5-4E83-BF28-8FB0685FEAAF}" srcOrd="0" destOrd="0" presId="urn:microsoft.com/office/officeart/2005/8/layout/radial1"/>
    <dgm:cxn modelId="{D5F1CEE5-07E0-4BC3-B352-2ED8394AE183}" srcId="{76BA8C7D-444A-4341-82FE-2C7544AA9685}" destId="{FB893D03-B683-429F-99D5-240F1C228566}" srcOrd="1" destOrd="0" parTransId="{C6D9909A-FA30-40BA-ACF2-73457FD6B8F5}" sibTransId="{D428D187-C033-461E-93C5-6CD93A7238C0}"/>
    <dgm:cxn modelId="{5A3B57ED-73FA-4B1F-8FCF-314542C17DB2}" srcId="{76BA8C7D-444A-4341-82FE-2C7544AA9685}" destId="{417D9B57-9BA4-4E29-B80A-FF1B1776DD30}" srcOrd="2" destOrd="0" parTransId="{25C1642F-1666-477A-B051-4BD9C2F9B0C1}" sibTransId="{5EE5F357-5321-45E2-ADD7-63798624A7C5}"/>
    <dgm:cxn modelId="{856F51F3-F1E4-40C8-B2C4-7714C9E29723}" srcId="{76BA8C7D-444A-4341-82FE-2C7544AA9685}" destId="{5CB6B985-DF63-4BB3-BE4F-6FFEBE54E783}" srcOrd="3" destOrd="0" parTransId="{A4EBF59B-1B55-464D-B3DA-ABF77B876AA1}" sibTransId="{59F34298-4DE3-442D-9CFA-6ECE18BF0A23}"/>
    <dgm:cxn modelId="{F6CC5EAC-29E0-416D-BC0B-B11DF0C7B9B2}" type="presParOf" srcId="{606BB76A-5023-404D-9DAA-D225923002F9}" destId="{2960444B-2AF5-4E83-BF28-8FB0685FEAAF}" srcOrd="0" destOrd="0" presId="urn:microsoft.com/office/officeart/2005/8/layout/radial1"/>
    <dgm:cxn modelId="{FCF8D2F3-145E-4329-A005-BA3A54060E0B}" type="presParOf" srcId="{606BB76A-5023-404D-9DAA-D225923002F9}" destId="{DE5785F1-3276-4476-A6E5-003184F2649C}" srcOrd="1" destOrd="0" presId="urn:microsoft.com/office/officeart/2005/8/layout/radial1"/>
    <dgm:cxn modelId="{16170BDD-717E-4F03-AC8F-C5DA98BFA676}" type="presParOf" srcId="{DE5785F1-3276-4476-A6E5-003184F2649C}" destId="{D5BC815B-F1A5-437D-8F63-04873AC1BA30}" srcOrd="0" destOrd="0" presId="urn:microsoft.com/office/officeart/2005/8/layout/radial1"/>
    <dgm:cxn modelId="{D74C8387-0FEB-4A2A-A213-4163F69BDD7F}" type="presParOf" srcId="{606BB76A-5023-404D-9DAA-D225923002F9}" destId="{EFA74DC3-E870-4AB6-8F9B-05985E6B169D}" srcOrd="2" destOrd="0" presId="urn:microsoft.com/office/officeart/2005/8/layout/radial1"/>
    <dgm:cxn modelId="{207DA038-E682-456C-AE5A-B1D0F9AB5710}" type="presParOf" srcId="{606BB76A-5023-404D-9DAA-D225923002F9}" destId="{F99D5A79-CE54-4AB6-BABF-C562A1460A18}" srcOrd="3" destOrd="0" presId="urn:microsoft.com/office/officeart/2005/8/layout/radial1"/>
    <dgm:cxn modelId="{498DDFAB-5EAC-44EE-9D45-92DA167AAC7C}" type="presParOf" srcId="{F99D5A79-CE54-4AB6-BABF-C562A1460A18}" destId="{99486CF0-B459-44A7-9C29-CCA9DC2587B2}" srcOrd="0" destOrd="0" presId="urn:microsoft.com/office/officeart/2005/8/layout/radial1"/>
    <dgm:cxn modelId="{5A859A05-0285-461D-956B-2DA3C0D8026B}" type="presParOf" srcId="{606BB76A-5023-404D-9DAA-D225923002F9}" destId="{D4D2F108-3881-4C12-B97A-A4D469BD0734}" srcOrd="4" destOrd="0" presId="urn:microsoft.com/office/officeart/2005/8/layout/radial1"/>
    <dgm:cxn modelId="{7A404C74-737D-4469-A018-DBE17B763083}" type="presParOf" srcId="{606BB76A-5023-404D-9DAA-D225923002F9}" destId="{7C7EA0D2-89BF-4D15-BBE8-E0FC23BDFE8D}" srcOrd="5" destOrd="0" presId="urn:microsoft.com/office/officeart/2005/8/layout/radial1"/>
    <dgm:cxn modelId="{EB2B8796-4C10-4B97-987F-69DEB9DEC93C}" type="presParOf" srcId="{7C7EA0D2-89BF-4D15-BBE8-E0FC23BDFE8D}" destId="{F8F44CD3-6E86-4818-9EEB-0A8B2FF82897}" srcOrd="0" destOrd="0" presId="urn:microsoft.com/office/officeart/2005/8/layout/radial1"/>
    <dgm:cxn modelId="{6CC0EA62-1B44-47E6-8AA4-5A8DA012C414}" type="presParOf" srcId="{606BB76A-5023-404D-9DAA-D225923002F9}" destId="{C2B11EB3-4540-48F8-8FB1-C8B91ADFCD18}" srcOrd="6" destOrd="0" presId="urn:microsoft.com/office/officeart/2005/8/layout/radial1"/>
    <dgm:cxn modelId="{1F9E63C5-0F83-4DC8-A799-D75966F206F4}" type="presParOf" srcId="{606BB76A-5023-404D-9DAA-D225923002F9}" destId="{605A9FC1-BC89-4A68-9D16-B93F88BA70FE}" srcOrd="7" destOrd="0" presId="urn:microsoft.com/office/officeart/2005/8/layout/radial1"/>
    <dgm:cxn modelId="{AF206D13-1CD8-40D4-8207-63ABD6542F81}" type="presParOf" srcId="{605A9FC1-BC89-4A68-9D16-B93F88BA70FE}" destId="{6E970909-EBC8-4C13-9670-BE547135BFF1}" srcOrd="0" destOrd="0" presId="urn:microsoft.com/office/officeart/2005/8/layout/radial1"/>
    <dgm:cxn modelId="{2A0CA1A0-DAA9-43AE-A0C4-E0F135166BDF}" type="presParOf" srcId="{606BB76A-5023-404D-9DAA-D225923002F9}" destId="{B97945F9-503A-4112-90F2-1149F5A02C3F}" srcOrd="8" destOrd="0" presId="urn:microsoft.com/office/officeart/2005/8/layout/radial1"/>
    <dgm:cxn modelId="{C90E471A-B5E0-4935-9A78-3A2B4FDAD31F}" type="presParOf" srcId="{606BB76A-5023-404D-9DAA-D225923002F9}" destId="{4D675EBA-E666-4E53-87D9-0581ECE17841}" srcOrd="9" destOrd="0" presId="urn:microsoft.com/office/officeart/2005/8/layout/radial1"/>
    <dgm:cxn modelId="{457CA9CA-7C6F-4539-A1F8-DEF9B18812A1}" type="presParOf" srcId="{4D675EBA-E666-4E53-87D9-0581ECE17841}" destId="{C6E13FFA-72EA-4A01-866F-7D9E76EADB94}" srcOrd="0" destOrd="0" presId="urn:microsoft.com/office/officeart/2005/8/layout/radial1"/>
    <dgm:cxn modelId="{16693ED0-0805-4893-83E5-752CF9F62D0C}" type="presParOf" srcId="{606BB76A-5023-404D-9DAA-D225923002F9}" destId="{0B19EDAE-3CEA-43EF-88A6-9C1285DD91C3}"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B3E9DB2-5897-4722-955C-31584BE753F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AA52C01-0173-48B6-B06B-DCA5E6A34521}">
      <dgm:prSet phldrT="[Text]"/>
      <dgm:spPr/>
      <dgm:t>
        <a:bodyPr/>
        <a:lstStyle/>
        <a:p>
          <a:r>
            <a:rPr lang="en-IN" dirty="0"/>
            <a:t>ADVANTAGES OF DIRECT MARKETING</a:t>
          </a:r>
        </a:p>
      </dgm:t>
    </dgm:pt>
    <dgm:pt modelId="{1D2B8B91-D5D0-4DD2-A39E-8D0F831E87B5}" type="parTrans" cxnId="{2519C912-BCE9-4047-AF90-FC3BDCF216BC}">
      <dgm:prSet/>
      <dgm:spPr/>
      <dgm:t>
        <a:bodyPr/>
        <a:lstStyle/>
        <a:p>
          <a:endParaRPr lang="en-IN"/>
        </a:p>
      </dgm:t>
    </dgm:pt>
    <dgm:pt modelId="{2D687B2A-6D60-44A3-BD51-4BC27F300930}" type="sibTrans" cxnId="{2519C912-BCE9-4047-AF90-FC3BDCF216BC}">
      <dgm:prSet/>
      <dgm:spPr/>
      <dgm:t>
        <a:bodyPr/>
        <a:lstStyle/>
        <a:p>
          <a:endParaRPr lang="en-IN"/>
        </a:p>
      </dgm:t>
    </dgm:pt>
    <dgm:pt modelId="{4059C9ED-2001-481A-ABBD-ED7067E83219}">
      <dgm:prSet/>
      <dgm:spPr/>
      <dgm:t>
        <a:bodyPr/>
        <a:lstStyle/>
        <a:p>
          <a:r>
            <a:rPr lang="en-IN" dirty="0"/>
            <a:t>Saves distribution costs</a:t>
          </a:r>
        </a:p>
      </dgm:t>
    </dgm:pt>
    <dgm:pt modelId="{01552FE6-8BE8-47E1-8C15-73406007AEC3}" type="parTrans" cxnId="{A7C725BC-B0D5-4A11-A3DE-48AF1B775B7A}">
      <dgm:prSet/>
      <dgm:spPr/>
      <dgm:t>
        <a:bodyPr/>
        <a:lstStyle/>
        <a:p>
          <a:endParaRPr lang="en-IN"/>
        </a:p>
      </dgm:t>
    </dgm:pt>
    <dgm:pt modelId="{7EE4871B-218C-451E-9168-3B1A6E1F5797}" type="sibTrans" cxnId="{A7C725BC-B0D5-4A11-A3DE-48AF1B775B7A}">
      <dgm:prSet/>
      <dgm:spPr/>
      <dgm:t>
        <a:bodyPr/>
        <a:lstStyle/>
        <a:p>
          <a:endParaRPr lang="en-IN"/>
        </a:p>
      </dgm:t>
    </dgm:pt>
    <dgm:pt modelId="{D505392C-126B-4ECA-893A-5A6DBD0B7F7C}">
      <dgm:prSet/>
      <dgm:spPr/>
      <dgm:t>
        <a:bodyPr/>
        <a:lstStyle/>
        <a:p>
          <a:r>
            <a:rPr lang="en-US" dirty="0"/>
            <a:t>Product or service at door step</a:t>
          </a:r>
          <a:endParaRPr lang="en-IN" dirty="0"/>
        </a:p>
      </dgm:t>
    </dgm:pt>
    <dgm:pt modelId="{245ECD2F-301B-43B0-9EDA-44707B2F0A99}" type="parTrans" cxnId="{F2FDBD76-4F5C-49F8-A5B1-FF28361FAB16}">
      <dgm:prSet/>
      <dgm:spPr/>
      <dgm:t>
        <a:bodyPr/>
        <a:lstStyle/>
        <a:p>
          <a:endParaRPr lang="en-IN"/>
        </a:p>
      </dgm:t>
    </dgm:pt>
    <dgm:pt modelId="{E5D216EA-DADD-4458-A37F-3319DFD14BC4}" type="sibTrans" cxnId="{F2FDBD76-4F5C-49F8-A5B1-FF28361FAB16}">
      <dgm:prSet/>
      <dgm:spPr/>
      <dgm:t>
        <a:bodyPr/>
        <a:lstStyle/>
        <a:p>
          <a:endParaRPr lang="en-IN"/>
        </a:p>
      </dgm:t>
    </dgm:pt>
    <dgm:pt modelId="{74450A3D-EE67-47A8-82CE-E5666ADC4FA6}">
      <dgm:prSet/>
      <dgm:spPr/>
      <dgm:t>
        <a:bodyPr/>
        <a:lstStyle/>
        <a:p>
          <a:r>
            <a:rPr lang="en-IN" dirty="0"/>
            <a:t>Understand customer requirement better</a:t>
          </a:r>
        </a:p>
      </dgm:t>
    </dgm:pt>
    <dgm:pt modelId="{BBEC0144-ADD7-4E66-B57E-2546282CEFDF}" type="parTrans" cxnId="{FF1D9D28-4C62-492A-AB64-A6D97EF8949C}">
      <dgm:prSet/>
      <dgm:spPr/>
      <dgm:t>
        <a:bodyPr/>
        <a:lstStyle/>
        <a:p>
          <a:endParaRPr lang="en-IN"/>
        </a:p>
      </dgm:t>
    </dgm:pt>
    <dgm:pt modelId="{1E4184DD-D584-4533-A89C-6491920D5338}" type="sibTrans" cxnId="{FF1D9D28-4C62-492A-AB64-A6D97EF8949C}">
      <dgm:prSet/>
      <dgm:spPr/>
      <dgm:t>
        <a:bodyPr/>
        <a:lstStyle/>
        <a:p>
          <a:endParaRPr lang="en-IN"/>
        </a:p>
      </dgm:t>
    </dgm:pt>
    <dgm:pt modelId="{C244C416-EC78-44CC-B11C-06E528F85B96}">
      <dgm:prSet/>
      <dgm:spPr/>
      <dgm:t>
        <a:bodyPr/>
        <a:lstStyle/>
        <a:p>
          <a:r>
            <a:rPr lang="en-IN" dirty="0"/>
            <a:t>Find new customers</a:t>
          </a:r>
        </a:p>
      </dgm:t>
    </dgm:pt>
    <dgm:pt modelId="{6267B9E2-35A0-4D87-BC1D-4FC6ABD5B349}" type="parTrans" cxnId="{88F94D5F-C818-4775-BDB0-25B4909BEE7D}">
      <dgm:prSet/>
      <dgm:spPr/>
      <dgm:t>
        <a:bodyPr/>
        <a:lstStyle/>
        <a:p>
          <a:endParaRPr lang="en-IN"/>
        </a:p>
      </dgm:t>
    </dgm:pt>
    <dgm:pt modelId="{819D9C5C-4B55-4C64-85FF-43210D2C54CE}" type="sibTrans" cxnId="{88F94D5F-C818-4775-BDB0-25B4909BEE7D}">
      <dgm:prSet/>
      <dgm:spPr/>
      <dgm:t>
        <a:bodyPr/>
        <a:lstStyle/>
        <a:p>
          <a:endParaRPr lang="en-IN"/>
        </a:p>
      </dgm:t>
    </dgm:pt>
    <dgm:pt modelId="{BA79D965-A43D-4154-A3D8-1580087EAB65}" type="pres">
      <dgm:prSet presAssocID="{4B3E9DB2-5897-4722-955C-31584BE753F8}" presName="diagram" presStyleCnt="0">
        <dgm:presLayoutVars>
          <dgm:chMax val="1"/>
          <dgm:dir/>
          <dgm:animLvl val="ctr"/>
          <dgm:resizeHandles val="exact"/>
        </dgm:presLayoutVars>
      </dgm:prSet>
      <dgm:spPr/>
    </dgm:pt>
    <dgm:pt modelId="{7E07DD60-48A0-4F73-A432-2D1F771118C0}" type="pres">
      <dgm:prSet presAssocID="{4B3E9DB2-5897-4722-955C-31584BE753F8}" presName="matrix" presStyleCnt="0"/>
      <dgm:spPr/>
    </dgm:pt>
    <dgm:pt modelId="{825B50CA-44AC-467B-B055-81B1754149C6}" type="pres">
      <dgm:prSet presAssocID="{4B3E9DB2-5897-4722-955C-31584BE753F8}" presName="tile1" presStyleLbl="node1" presStyleIdx="0" presStyleCnt="4"/>
      <dgm:spPr/>
    </dgm:pt>
    <dgm:pt modelId="{CBB3DB7C-73D3-43F6-A384-B9BBBE7953CC}" type="pres">
      <dgm:prSet presAssocID="{4B3E9DB2-5897-4722-955C-31584BE753F8}" presName="tile1text" presStyleLbl="node1" presStyleIdx="0" presStyleCnt="4">
        <dgm:presLayoutVars>
          <dgm:chMax val="0"/>
          <dgm:chPref val="0"/>
          <dgm:bulletEnabled val="1"/>
        </dgm:presLayoutVars>
      </dgm:prSet>
      <dgm:spPr/>
    </dgm:pt>
    <dgm:pt modelId="{384D1A29-B0F4-4AD2-B0EA-0432A0B2E1D1}" type="pres">
      <dgm:prSet presAssocID="{4B3E9DB2-5897-4722-955C-31584BE753F8}" presName="tile2" presStyleLbl="node1" presStyleIdx="1" presStyleCnt="4"/>
      <dgm:spPr/>
    </dgm:pt>
    <dgm:pt modelId="{8CB422AA-BF84-472E-88F0-559D248BDD47}" type="pres">
      <dgm:prSet presAssocID="{4B3E9DB2-5897-4722-955C-31584BE753F8}" presName="tile2text" presStyleLbl="node1" presStyleIdx="1" presStyleCnt="4">
        <dgm:presLayoutVars>
          <dgm:chMax val="0"/>
          <dgm:chPref val="0"/>
          <dgm:bulletEnabled val="1"/>
        </dgm:presLayoutVars>
      </dgm:prSet>
      <dgm:spPr/>
    </dgm:pt>
    <dgm:pt modelId="{E9EE763D-C34A-44AE-A16E-5EC660F6945A}" type="pres">
      <dgm:prSet presAssocID="{4B3E9DB2-5897-4722-955C-31584BE753F8}" presName="tile3" presStyleLbl="node1" presStyleIdx="2" presStyleCnt="4"/>
      <dgm:spPr/>
    </dgm:pt>
    <dgm:pt modelId="{91CC6991-70D2-47A8-997A-26C4DAEE1B9C}" type="pres">
      <dgm:prSet presAssocID="{4B3E9DB2-5897-4722-955C-31584BE753F8}" presName="tile3text" presStyleLbl="node1" presStyleIdx="2" presStyleCnt="4">
        <dgm:presLayoutVars>
          <dgm:chMax val="0"/>
          <dgm:chPref val="0"/>
          <dgm:bulletEnabled val="1"/>
        </dgm:presLayoutVars>
      </dgm:prSet>
      <dgm:spPr/>
    </dgm:pt>
    <dgm:pt modelId="{3ABE4DFE-F141-4F0D-929A-8EDB85BA2C4F}" type="pres">
      <dgm:prSet presAssocID="{4B3E9DB2-5897-4722-955C-31584BE753F8}" presName="tile4" presStyleLbl="node1" presStyleIdx="3" presStyleCnt="4"/>
      <dgm:spPr/>
    </dgm:pt>
    <dgm:pt modelId="{6D551D71-B5F9-4A26-A644-E2D09EE62C85}" type="pres">
      <dgm:prSet presAssocID="{4B3E9DB2-5897-4722-955C-31584BE753F8}" presName="tile4text" presStyleLbl="node1" presStyleIdx="3" presStyleCnt="4">
        <dgm:presLayoutVars>
          <dgm:chMax val="0"/>
          <dgm:chPref val="0"/>
          <dgm:bulletEnabled val="1"/>
        </dgm:presLayoutVars>
      </dgm:prSet>
      <dgm:spPr/>
    </dgm:pt>
    <dgm:pt modelId="{E76EBBB3-D27C-42A3-89E9-1BD79D4109EB}" type="pres">
      <dgm:prSet presAssocID="{4B3E9DB2-5897-4722-955C-31584BE753F8}" presName="centerTile" presStyleLbl="fgShp" presStyleIdx="0" presStyleCnt="1">
        <dgm:presLayoutVars>
          <dgm:chMax val="0"/>
          <dgm:chPref val="0"/>
        </dgm:presLayoutVars>
      </dgm:prSet>
      <dgm:spPr/>
    </dgm:pt>
  </dgm:ptLst>
  <dgm:cxnLst>
    <dgm:cxn modelId="{2519C912-BCE9-4047-AF90-FC3BDCF216BC}" srcId="{4B3E9DB2-5897-4722-955C-31584BE753F8}" destId="{AAA52C01-0173-48B6-B06B-DCA5E6A34521}" srcOrd="0" destOrd="0" parTransId="{1D2B8B91-D5D0-4DD2-A39E-8D0F831E87B5}" sibTransId="{2D687B2A-6D60-44A3-BD51-4BC27F300930}"/>
    <dgm:cxn modelId="{78ED6214-21AE-4316-B20C-A72FCB878220}" type="presOf" srcId="{74450A3D-EE67-47A8-82CE-E5666ADC4FA6}" destId="{91CC6991-70D2-47A8-997A-26C4DAEE1B9C}" srcOrd="1" destOrd="0" presId="urn:microsoft.com/office/officeart/2005/8/layout/matrix1"/>
    <dgm:cxn modelId="{138AF61C-3141-44B7-9475-6665221FE18D}" type="presOf" srcId="{4059C9ED-2001-481A-ABBD-ED7067E83219}" destId="{825B50CA-44AC-467B-B055-81B1754149C6}" srcOrd="0" destOrd="0" presId="urn:microsoft.com/office/officeart/2005/8/layout/matrix1"/>
    <dgm:cxn modelId="{FF1D9D28-4C62-492A-AB64-A6D97EF8949C}" srcId="{AAA52C01-0173-48B6-B06B-DCA5E6A34521}" destId="{74450A3D-EE67-47A8-82CE-E5666ADC4FA6}" srcOrd="2" destOrd="0" parTransId="{BBEC0144-ADD7-4E66-B57E-2546282CEFDF}" sibTransId="{1E4184DD-D584-4533-A89C-6491920D5338}"/>
    <dgm:cxn modelId="{4639383A-0A56-4D27-9E3D-1F1D59BFB042}" type="presOf" srcId="{74450A3D-EE67-47A8-82CE-E5666ADC4FA6}" destId="{E9EE763D-C34A-44AE-A16E-5EC660F6945A}" srcOrd="0" destOrd="0" presId="urn:microsoft.com/office/officeart/2005/8/layout/matrix1"/>
    <dgm:cxn modelId="{88F94D5F-C818-4775-BDB0-25B4909BEE7D}" srcId="{AAA52C01-0173-48B6-B06B-DCA5E6A34521}" destId="{C244C416-EC78-44CC-B11C-06E528F85B96}" srcOrd="3" destOrd="0" parTransId="{6267B9E2-35A0-4D87-BC1D-4FC6ABD5B349}" sibTransId="{819D9C5C-4B55-4C64-85FF-43210D2C54CE}"/>
    <dgm:cxn modelId="{E84FFA5F-136D-48E1-97F4-044F6C657A56}" type="presOf" srcId="{C244C416-EC78-44CC-B11C-06E528F85B96}" destId="{3ABE4DFE-F141-4F0D-929A-8EDB85BA2C4F}" srcOrd="0" destOrd="0" presId="urn:microsoft.com/office/officeart/2005/8/layout/matrix1"/>
    <dgm:cxn modelId="{FAA75551-314A-4AE3-8A0D-D481DCA8F48A}" type="presOf" srcId="{4059C9ED-2001-481A-ABBD-ED7067E83219}" destId="{CBB3DB7C-73D3-43F6-A384-B9BBBE7953CC}" srcOrd="1" destOrd="0" presId="urn:microsoft.com/office/officeart/2005/8/layout/matrix1"/>
    <dgm:cxn modelId="{77C46F52-4FC7-4039-A729-241C5AAFFCE5}" type="presOf" srcId="{4B3E9DB2-5897-4722-955C-31584BE753F8}" destId="{BA79D965-A43D-4154-A3D8-1580087EAB65}" srcOrd="0" destOrd="0" presId="urn:microsoft.com/office/officeart/2005/8/layout/matrix1"/>
    <dgm:cxn modelId="{97B9F254-F5DE-4EDD-BB5D-DF92DE74E3CD}" type="presOf" srcId="{D505392C-126B-4ECA-893A-5A6DBD0B7F7C}" destId="{384D1A29-B0F4-4AD2-B0EA-0432A0B2E1D1}" srcOrd="0" destOrd="0" presId="urn:microsoft.com/office/officeart/2005/8/layout/matrix1"/>
    <dgm:cxn modelId="{F2FDBD76-4F5C-49F8-A5B1-FF28361FAB16}" srcId="{AAA52C01-0173-48B6-B06B-DCA5E6A34521}" destId="{D505392C-126B-4ECA-893A-5A6DBD0B7F7C}" srcOrd="1" destOrd="0" parTransId="{245ECD2F-301B-43B0-9EDA-44707B2F0A99}" sibTransId="{E5D216EA-DADD-4458-A37F-3319DFD14BC4}"/>
    <dgm:cxn modelId="{D5BA2F79-9061-44A2-9071-E67C21B664E5}" type="presOf" srcId="{AAA52C01-0173-48B6-B06B-DCA5E6A34521}" destId="{E76EBBB3-D27C-42A3-89E9-1BD79D4109EB}" srcOrd="0" destOrd="0" presId="urn:microsoft.com/office/officeart/2005/8/layout/matrix1"/>
    <dgm:cxn modelId="{93A9BE8B-B191-49E3-9449-D8603E99EA6F}" type="presOf" srcId="{C244C416-EC78-44CC-B11C-06E528F85B96}" destId="{6D551D71-B5F9-4A26-A644-E2D09EE62C85}" srcOrd="1" destOrd="0" presId="urn:microsoft.com/office/officeart/2005/8/layout/matrix1"/>
    <dgm:cxn modelId="{A7C725BC-B0D5-4A11-A3DE-48AF1B775B7A}" srcId="{AAA52C01-0173-48B6-B06B-DCA5E6A34521}" destId="{4059C9ED-2001-481A-ABBD-ED7067E83219}" srcOrd="0" destOrd="0" parTransId="{01552FE6-8BE8-47E1-8C15-73406007AEC3}" sibTransId="{7EE4871B-218C-451E-9168-3B1A6E1F5797}"/>
    <dgm:cxn modelId="{770F0EFC-0F71-4D74-937A-DFA5D0C66C08}" type="presOf" srcId="{D505392C-126B-4ECA-893A-5A6DBD0B7F7C}" destId="{8CB422AA-BF84-472E-88F0-559D248BDD47}" srcOrd="1" destOrd="0" presId="urn:microsoft.com/office/officeart/2005/8/layout/matrix1"/>
    <dgm:cxn modelId="{29693B64-2BF0-4320-8F41-018CB1D5E29F}" type="presParOf" srcId="{BA79D965-A43D-4154-A3D8-1580087EAB65}" destId="{7E07DD60-48A0-4F73-A432-2D1F771118C0}" srcOrd="0" destOrd="0" presId="urn:microsoft.com/office/officeart/2005/8/layout/matrix1"/>
    <dgm:cxn modelId="{ACE7225A-969A-4508-B57F-066DDBBFEC42}" type="presParOf" srcId="{7E07DD60-48A0-4F73-A432-2D1F771118C0}" destId="{825B50CA-44AC-467B-B055-81B1754149C6}" srcOrd="0" destOrd="0" presId="urn:microsoft.com/office/officeart/2005/8/layout/matrix1"/>
    <dgm:cxn modelId="{628B7568-26E3-49B7-A888-EFD21EAEF74D}" type="presParOf" srcId="{7E07DD60-48A0-4F73-A432-2D1F771118C0}" destId="{CBB3DB7C-73D3-43F6-A384-B9BBBE7953CC}" srcOrd="1" destOrd="0" presId="urn:microsoft.com/office/officeart/2005/8/layout/matrix1"/>
    <dgm:cxn modelId="{49AAED34-467E-419C-A19B-3A2959FFA7E4}" type="presParOf" srcId="{7E07DD60-48A0-4F73-A432-2D1F771118C0}" destId="{384D1A29-B0F4-4AD2-B0EA-0432A0B2E1D1}" srcOrd="2" destOrd="0" presId="urn:microsoft.com/office/officeart/2005/8/layout/matrix1"/>
    <dgm:cxn modelId="{7679AA40-23D5-4412-82A3-9EC92DE8381A}" type="presParOf" srcId="{7E07DD60-48A0-4F73-A432-2D1F771118C0}" destId="{8CB422AA-BF84-472E-88F0-559D248BDD47}" srcOrd="3" destOrd="0" presId="urn:microsoft.com/office/officeart/2005/8/layout/matrix1"/>
    <dgm:cxn modelId="{B0F6A556-2C6F-4E10-B31D-D0ABBB6FB85E}" type="presParOf" srcId="{7E07DD60-48A0-4F73-A432-2D1F771118C0}" destId="{E9EE763D-C34A-44AE-A16E-5EC660F6945A}" srcOrd="4" destOrd="0" presId="urn:microsoft.com/office/officeart/2005/8/layout/matrix1"/>
    <dgm:cxn modelId="{A115F730-E1DC-4803-A194-39E0FAA8FC93}" type="presParOf" srcId="{7E07DD60-48A0-4F73-A432-2D1F771118C0}" destId="{91CC6991-70D2-47A8-997A-26C4DAEE1B9C}" srcOrd="5" destOrd="0" presId="urn:microsoft.com/office/officeart/2005/8/layout/matrix1"/>
    <dgm:cxn modelId="{0FE8C70F-43CB-4819-BB71-49BD0C419D21}" type="presParOf" srcId="{7E07DD60-48A0-4F73-A432-2D1F771118C0}" destId="{3ABE4DFE-F141-4F0D-929A-8EDB85BA2C4F}" srcOrd="6" destOrd="0" presId="urn:microsoft.com/office/officeart/2005/8/layout/matrix1"/>
    <dgm:cxn modelId="{6905D397-4B07-4EE4-8E73-5BB4900546C9}" type="presParOf" srcId="{7E07DD60-48A0-4F73-A432-2D1F771118C0}" destId="{6D551D71-B5F9-4A26-A644-E2D09EE62C85}" srcOrd="7" destOrd="0" presId="urn:microsoft.com/office/officeart/2005/8/layout/matrix1"/>
    <dgm:cxn modelId="{02A6F046-DFF0-4CFE-BD78-0E586F61747F}" type="presParOf" srcId="{BA79D965-A43D-4154-A3D8-1580087EAB65}" destId="{E76EBBB3-D27C-42A3-89E9-1BD79D4109EB}"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6F8858D-2CF4-4E5F-8DC7-080C6478B480}"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IN"/>
        </a:p>
      </dgm:t>
    </dgm:pt>
    <dgm:pt modelId="{8BBE0FEE-8A3C-40DB-AA30-1EDC4CAE16F1}">
      <dgm:prSet phldrT="[Text]" custT="1"/>
      <dgm:spPr/>
      <dgm:t>
        <a:bodyPr/>
        <a:lstStyle/>
        <a:p>
          <a:r>
            <a:rPr lang="en-IN" sz="1800"/>
            <a:t>FUTURE OF E-COMMERCE IN INDIA</a:t>
          </a:r>
        </a:p>
      </dgm:t>
    </dgm:pt>
    <dgm:pt modelId="{134E0CD0-C4D5-461C-9F3A-EA55EB9603CF}" type="parTrans" cxnId="{E3B9E7A4-A888-4F16-8D9F-2FB44FED7DB6}">
      <dgm:prSet/>
      <dgm:spPr/>
      <dgm:t>
        <a:bodyPr/>
        <a:lstStyle/>
        <a:p>
          <a:endParaRPr lang="en-IN" sz="2400"/>
        </a:p>
      </dgm:t>
    </dgm:pt>
    <dgm:pt modelId="{A60509AA-4FFD-4AF2-B46D-AAED0835E087}" type="sibTrans" cxnId="{E3B9E7A4-A888-4F16-8D9F-2FB44FED7DB6}">
      <dgm:prSet/>
      <dgm:spPr/>
      <dgm:t>
        <a:bodyPr/>
        <a:lstStyle/>
        <a:p>
          <a:endParaRPr lang="en-IN" sz="2400"/>
        </a:p>
      </dgm:t>
    </dgm:pt>
    <dgm:pt modelId="{957FAD1A-BF50-4834-97F0-968A7824B379}">
      <dgm:prSet phldrT="[Text]" custT="1"/>
      <dgm:spPr/>
      <dgm:t>
        <a:bodyPr/>
        <a:lstStyle/>
        <a:p>
          <a:r>
            <a:rPr lang="en-IN" sz="1800" dirty="0"/>
            <a:t>Social Media</a:t>
          </a:r>
        </a:p>
      </dgm:t>
    </dgm:pt>
    <dgm:pt modelId="{EA2DC215-9579-4149-A338-C3AB55A5AE9E}" type="parTrans" cxnId="{D6D70679-7320-4A7C-AB86-C90C91891A3B}">
      <dgm:prSet/>
      <dgm:spPr/>
      <dgm:t>
        <a:bodyPr/>
        <a:lstStyle/>
        <a:p>
          <a:endParaRPr lang="en-IN" sz="2400"/>
        </a:p>
      </dgm:t>
    </dgm:pt>
    <dgm:pt modelId="{12FCBB84-CA2A-4B16-96A5-56A0D1934DBA}" type="sibTrans" cxnId="{D6D70679-7320-4A7C-AB86-C90C91891A3B}">
      <dgm:prSet/>
      <dgm:spPr/>
      <dgm:t>
        <a:bodyPr/>
        <a:lstStyle/>
        <a:p>
          <a:endParaRPr lang="en-IN" sz="2400"/>
        </a:p>
      </dgm:t>
    </dgm:pt>
    <dgm:pt modelId="{2489E5CE-D4BC-42EB-ADC3-7C47F5924659}">
      <dgm:prSet custT="1"/>
      <dgm:spPr/>
      <dgm:t>
        <a:bodyPr/>
        <a:lstStyle/>
        <a:p>
          <a:r>
            <a:rPr lang="en-IN" sz="1800" dirty="0"/>
            <a:t>Drone Delivery</a:t>
          </a:r>
        </a:p>
      </dgm:t>
    </dgm:pt>
    <dgm:pt modelId="{6703D933-4E4D-4A27-AA5D-5E07486774D1}" type="parTrans" cxnId="{3946D4F1-B45B-472D-A490-509039799839}">
      <dgm:prSet/>
      <dgm:spPr/>
      <dgm:t>
        <a:bodyPr/>
        <a:lstStyle/>
        <a:p>
          <a:endParaRPr lang="en-IN" sz="2400"/>
        </a:p>
      </dgm:t>
    </dgm:pt>
    <dgm:pt modelId="{C6CD14D7-3DBA-496F-8EB3-2AF3E6209BA9}" type="sibTrans" cxnId="{3946D4F1-B45B-472D-A490-509039799839}">
      <dgm:prSet/>
      <dgm:spPr/>
      <dgm:t>
        <a:bodyPr/>
        <a:lstStyle/>
        <a:p>
          <a:endParaRPr lang="en-IN" sz="2400"/>
        </a:p>
      </dgm:t>
    </dgm:pt>
    <dgm:pt modelId="{F19E4FE9-A3EE-46C9-B9CD-88BBBFB7B7C5}">
      <dgm:prSet custT="1"/>
      <dgm:spPr/>
      <dgm:t>
        <a:bodyPr/>
        <a:lstStyle/>
        <a:p>
          <a:r>
            <a:rPr lang="en-IN" sz="1800" dirty="0"/>
            <a:t>Google's Buy Now Button</a:t>
          </a:r>
        </a:p>
      </dgm:t>
    </dgm:pt>
    <dgm:pt modelId="{34B4BCB3-F0DC-4DEB-8ABE-25DB0D85321D}" type="parTrans" cxnId="{CC0D0DC0-66F8-4BD2-883B-D488513056A4}">
      <dgm:prSet/>
      <dgm:spPr/>
      <dgm:t>
        <a:bodyPr/>
        <a:lstStyle/>
        <a:p>
          <a:endParaRPr lang="en-IN" sz="2400"/>
        </a:p>
      </dgm:t>
    </dgm:pt>
    <dgm:pt modelId="{7807E571-CDA6-4A77-B94B-6AB71AB53B78}" type="sibTrans" cxnId="{CC0D0DC0-66F8-4BD2-883B-D488513056A4}">
      <dgm:prSet/>
      <dgm:spPr/>
      <dgm:t>
        <a:bodyPr/>
        <a:lstStyle/>
        <a:p>
          <a:endParaRPr lang="en-IN" sz="2400"/>
        </a:p>
      </dgm:t>
    </dgm:pt>
    <dgm:pt modelId="{CEBEF8F2-26C5-4710-A697-D471F107520F}">
      <dgm:prSet custT="1"/>
      <dgm:spPr/>
      <dgm:t>
        <a:bodyPr/>
        <a:lstStyle/>
        <a:p>
          <a:r>
            <a:rPr lang="en-IN" sz="1800" dirty="0"/>
            <a:t>Artificial Intelligence</a:t>
          </a:r>
        </a:p>
      </dgm:t>
    </dgm:pt>
    <dgm:pt modelId="{BE8C325F-90FF-4ADA-9766-7FC48C15E24C}" type="parTrans" cxnId="{BD2640EC-BB63-4528-B531-BDE8EC7073DA}">
      <dgm:prSet/>
      <dgm:spPr/>
      <dgm:t>
        <a:bodyPr/>
        <a:lstStyle/>
        <a:p>
          <a:endParaRPr lang="en-IN" sz="2400"/>
        </a:p>
      </dgm:t>
    </dgm:pt>
    <dgm:pt modelId="{1C8C6A9F-CE40-4CB3-A247-275965E3E9FE}" type="sibTrans" cxnId="{BD2640EC-BB63-4528-B531-BDE8EC7073DA}">
      <dgm:prSet/>
      <dgm:spPr/>
      <dgm:t>
        <a:bodyPr/>
        <a:lstStyle/>
        <a:p>
          <a:endParaRPr lang="en-IN" sz="2400"/>
        </a:p>
      </dgm:t>
    </dgm:pt>
    <dgm:pt modelId="{5658B67B-2019-48B1-9922-645786D93843}" type="pres">
      <dgm:prSet presAssocID="{D6F8858D-2CF4-4E5F-8DC7-080C6478B480}" presName="Name0" presStyleCnt="0">
        <dgm:presLayoutVars>
          <dgm:chMax val="7"/>
          <dgm:resizeHandles val="exact"/>
        </dgm:presLayoutVars>
      </dgm:prSet>
      <dgm:spPr/>
    </dgm:pt>
    <dgm:pt modelId="{A538C6F6-C04B-40E0-BBEF-F678EB8BA076}" type="pres">
      <dgm:prSet presAssocID="{D6F8858D-2CF4-4E5F-8DC7-080C6478B480}" presName="comp1" presStyleCnt="0"/>
      <dgm:spPr/>
    </dgm:pt>
    <dgm:pt modelId="{834A8A7E-3FDF-4563-B04C-73A5D8A7AA1C}" type="pres">
      <dgm:prSet presAssocID="{D6F8858D-2CF4-4E5F-8DC7-080C6478B480}" presName="circle1" presStyleLbl="node1" presStyleIdx="0" presStyleCnt="5"/>
      <dgm:spPr/>
    </dgm:pt>
    <dgm:pt modelId="{5E8BC2A7-C1E6-45B2-AC4B-E848EB951DCE}" type="pres">
      <dgm:prSet presAssocID="{D6F8858D-2CF4-4E5F-8DC7-080C6478B480}" presName="c1text" presStyleLbl="node1" presStyleIdx="0" presStyleCnt="5">
        <dgm:presLayoutVars>
          <dgm:bulletEnabled val="1"/>
        </dgm:presLayoutVars>
      </dgm:prSet>
      <dgm:spPr/>
    </dgm:pt>
    <dgm:pt modelId="{0F135FA1-8E88-4A63-857F-F02F295BE89D}" type="pres">
      <dgm:prSet presAssocID="{D6F8858D-2CF4-4E5F-8DC7-080C6478B480}" presName="comp2" presStyleCnt="0"/>
      <dgm:spPr/>
    </dgm:pt>
    <dgm:pt modelId="{D5E285A2-A4FE-4097-BD37-991AA42FBACF}" type="pres">
      <dgm:prSet presAssocID="{D6F8858D-2CF4-4E5F-8DC7-080C6478B480}" presName="circle2" presStyleLbl="node1" presStyleIdx="1" presStyleCnt="5"/>
      <dgm:spPr/>
    </dgm:pt>
    <dgm:pt modelId="{A3C6DA3F-EBD6-441A-8D88-78CD9411A294}" type="pres">
      <dgm:prSet presAssocID="{D6F8858D-2CF4-4E5F-8DC7-080C6478B480}" presName="c2text" presStyleLbl="node1" presStyleIdx="1" presStyleCnt="5">
        <dgm:presLayoutVars>
          <dgm:bulletEnabled val="1"/>
        </dgm:presLayoutVars>
      </dgm:prSet>
      <dgm:spPr/>
    </dgm:pt>
    <dgm:pt modelId="{3662118D-1B18-4EF8-AFFF-CA7F3126DCED}" type="pres">
      <dgm:prSet presAssocID="{D6F8858D-2CF4-4E5F-8DC7-080C6478B480}" presName="comp3" presStyleCnt="0"/>
      <dgm:spPr/>
    </dgm:pt>
    <dgm:pt modelId="{028595A0-2C95-47CC-845C-E509F1D11BF4}" type="pres">
      <dgm:prSet presAssocID="{D6F8858D-2CF4-4E5F-8DC7-080C6478B480}" presName="circle3" presStyleLbl="node1" presStyleIdx="2" presStyleCnt="5"/>
      <dgm:spPr/>
    </dgm:pt>
    <dgm:pt modelId="{F46D74C5-7C39-4C25-B4CB-AA73D5EC8D5D}" type="pres">
      <dgm:prSet presAssocID="{D6F8858D-2CF4-4E5F-8DC7-080C6478B480}" presName="c3text" presStyleLbl="node1" presStyleIdx="2" presStyleCnt="5">
        <dgm:presLayoutVars>
          <dgm:bulletEnabled val="1"/>
        </dgm:presLayoutVars>
      </dgm:prSet>
      <dgm:spPr/>
    </dgm:pt>
    <dgm:pt modelId="{911C232C-1DA2-47D2-8B7A-56C1777F368D}" type="pres">
      <dgm:prSet presAssocID="{D6F8858D-2CF4-4E5F-8DC7-080C6478B480}" presName="comp4" presStyleCnt="0"/>
      <dgm:spPr/>
    </dgm:pt>
    <dgm:pt modelId="{BDF48DC2-167A-4B04-B275-DE9AA31CD3FD}" type="pres">
      <dgm:prSet presAssocID="{D6F8858D-2CF4-4E5F-8DC7-080C6478B480}" presName="circle4" presStyleLbl="node1" presStyleIdx="3" presStyleCnt="5"/>
      <dgm:spPr/>
    </dgm:pt>
    <dgm:pt modelId="{86E8C656-1011-452E-BEAC-E9155368855C}" type="pres">
      <dgm:prSet presAssocID="{D6F8858D-2CF4-4E5F-8DC7-080C6478B480}" presName="c4text" presStyleLbl="node1" presStyleIdx="3" presStyleCnt="5">
        <dgm:presLayoutVars>
          <dgm:bulletEnabled val="1"/>
        </dgm:presLayoutVars>
      </dgm:prSet>
      <dgm:spPr/>
    </dgm:pt>
    <dgm:pt modelId="{C1D5A76C-CDD8-44DD-B2A7-0F8A1969AEFC}" type="pres">
      <dgm:prSet presAssocID="{D6F8858D-2CF4-4E5F-8DC7-080C6478B480}" presName="comp5" presStyleCnt="0"/>
      <dgm:spPr/>
    </dgm:pt>
    <dgm:pt modelId="{4B47F10B-77C4-4422-8A63-2112C28BFCF3}" type="pres">
      <dgm:prSet presAssocID="{D6F8858D-2CF4-4E5F-8DC7-080C6478B480}" presName="circle5" presStyleLbl="node1" presStyleIdx="4" presStyleCnt="5"/>
      <dgm:spPr/>
    </dgm:pt>
    <dgm:pt modelId="{AAB66132-2291-4855-B8BC-008D11B0DA4A}" type="pres">
      <dgm:prSet presAssocID="{D6F8858D-2CF4-4E5F-8DC7-080C6478B480}" presName="c5text" presStyleLbl="node1" presStyleIdx="4" presStyleCnt="5">
        <dgm:presLayoutVars>
          <dgm:bulletEnabled val="1"/>
        </dgm:presLayoutVars>
      </dgm:prSet>
      <dgm:spPr/>
    </dgm:pt>
  </dgm:ptLst>
  <dgm:cxnLst>
    <dgm:cxn modelId="{A4A2B20A-9D0A-46AD-90E8-DE13C8741FD3}" type="presOf" srcId="{2489E5CE-D4BC-42EB-ADC3-7C47F5924659}" destId="{F46D74C5-7C39-4C25-B4CB-AA73D5EC8D5D}" srcOrd="1" destOrd="0" presId="urn:microsoft.com/office/officeart/2005/8/layout/venn2"/>
    <dgm:cxn modelId="{CE8BDD1C-03F2-4C45-835D-AEDA35D7A383}" type="presOf" srcId="{2489E5CE-D4BC-42EB-ADC3-7C47F5924659}" destId="{028595A0-2C95-47CC-845C-E509F1D11BF4}" srcOrd="0" destOrd="0" presId="urn:microsoft.com/office/officeart/2005/8/layout/venn2"/>
    <dgm:cxn modelId="{390D4F66-04F2-40FC-BA38-5F67F4121852}" type="presOf" srcId="{D6F8858D-2CF4-4E5F-8DC7-080C6478B480}" destId="{5658B67B-2019-48B1-9922-645786D93843}" srcOrd="0" destOrd="0" presId="urn:microsoft.com/office/officeart/2005/8/layout/venn2"/>
    <dgm:cxn modelId="{4306566E-B9EB-42DC-A7B8-7485E5EBC2B9}" type="presOf" srcId="{CEBEF8F2-26C5-4710-A697-D471F107520F}" destId="{4B47F10B-77C4-4422-8A63-2112C28BFCF3}" srcOrd="0" destOrd="0" presId="urn:microsoft.com/office/officeart/2005/8/layout/venn2"/>
    <dgm:cxn modelId="{8DC77957-0E2E-46B1-A9A6-0D92DAAF2DEA}" type="presOf" srcId="{F19E4FE9-A3EE-46C9-B9CD-88BBBFB7B7C5}" destId="{86E8C656-1011-452E-BEAC-E9155368855C}" srcOrd="1" destOrd="0" presId="urn:microsoft.com/office/officeart/2005/8/layout/venn2"/>
    <dgm:cxn modelId="{D6D70679-7320-4A7C-AB86-C90C91891A3B}" srcId="{D6F8858D-2CF4-4E5F-8DC7-080C6478B480}" destId="{957FAD1A-BF50-4834-97F0-968A7824B379}" srcOrd="1" destOrd="0" parTransId="{EA2DC215-9579-4149-A338-C3AB55A5AE9E}" sibTransId="{12FCBB84-CA2A-4B16-96A5-56A0D1934DBA}"/>
    <dgm:cxn modelId="{75B35C7F-BC97-4E23-858C-A63B32682BD7}" type="presOf" srcId="{957FAD1A-BF50-4834-97F0-968A7824B379}" destId="{A3C6DA3F-EBD6-441A-8D88-78CD9411A294}" srcOrd="1" destOrd="0" presId="urn:microsoft.com/office/officeart/2005/8/layout/venn2"/>
    <dgm:cxn modelId="{72E99192-3001-4735-A38B-1A562EC79D5F}" type="presOf" srcId="{957FAD1A-BF50-4834-97F0-968A7824B379}" destId="{D5E285A2-A4FE-4097-BD37-991AA42FBACF}" srcOrd="0" destOrd="0" presId="urn:microsoft.com/office/officeart/2005/8/layout/venn2"/>
    <dgm:cxn modelId="{E3B9E7A4-A888-4F16-8D9F-2FB44FED7DB6}" srcId="{D6F8858D-2CF4-4E5F-8DC7-080C6478B480}" destId="{8BBE0FEE-8A3C-40DB-AA30-1EDC4CAE16F1}" srcOrd="0" destOrd="0" parTransId="{134E0CD0-C4D5-461C-9F3A-EA55EB9603CF}" sibTransId="{A60509AA-4FFD-4AF2-B46D-AAED0835E087}"/>
    <dgm:cxn modelId="{AA0E25B4-22D8-4E85-873B-BF5BBB1BF5B4}" type="presOf" srcId="{CEBEF8F2-26C5-4710-A697-D471F107520F}" destId="{AAB66132-2291-4855-B8BC-008D11B0DA4A}" srcOrd="1" destOrd="0" presId="urn:microsoft.com/office/officeart/2005/8/layout/venn2"/>
    <dgm:cxn modelId="{CC0D0DC0-66F8-4BD2-883B-D488513056A4}" srcId="{D6F8858D-2CF4-4E5F-8DC7-080C6478B480}" destId="{F19E4FE9-A3EE-46C9-B9CD-88BBBFB7B7C5}" srcOrd="3" destOrd="0" parTransId="{34B4BCB3-F0DC-4DEB-8ABE-25DB0D85321D}" sibTransId="{7807E571-CDA6-4A77-B94B-6AB71AB53B78}"/>
    <dgm:cxn modelId="{6B56C4D5-F8EF-4170-9981-5A19E62164B2}" type="presOf" srcId="{8BBE0FEE-8A3C-40DB-AA30-1EDC4CAE16F1}" destId="{834A8A7E-3FDF-4563-B04C-73A5D8A7AA1C}" srcOrd="0" destOrd="0" presId="urn:microsoft.com/office/officeart/2005/8/layout/venn2"/>
    <dgm:cxn modelId="{D9D9DEEA-0F17-4691-AD3A-3ABE26A6810A}" type="presOf" srcId="{F19E4FE9-A3EE-46C9-B9CD-88BBBFB7B7C5}" destId="{BDF48DC2-167A-4B04-B275-DE9AA31CD3FD}" srcOrd="0" destOrd="0" presId="urn:microsoft.com/office/officeart/2005/8/layout/venn2"/>
    <dgm:cxn modelId="{BD2640EC-BB63-4528-B531-BDE8EC7073DA}" srcId="{D6F8858D-2CF4-4E5F-8DC7-080C6478B480}" destId="{CEBEF8F2-26C5-4710-A697-D471F107520F}" srcOrd="4" destOrd="0" parTransId="{BE8C325F-90FF-4ADA-9766-7FC48C15E24C}" sibTransId="{1C8C6A9F-CE40-4CB3-A247-275965E3E9FE}"/>
    <dgm:cxn modelId="{3946D4F1-B45B-472D-A490-509039799839}" srcId="{D6F8858D-2CF4-4E5F-8DC7-080C6478B480}" destId="{2489E5CE-D4BC-42EB-ADC3-7C47F5924659}" srcOrd="2" destOrd="0" parTransId="{6703D933-4E4D-4A27-AA5D-5E07486774D1}" sibTransId="{C6CD14D7-3DBA-496F-8EB3-2AF3E6209BA9}"/>
    <dgm:cxn modelId="{BE27C0FA-08A6-4F7F-AD18-F4DE95B16ABE}" type="presOf" srcId="{8BBE0FEE-8A3C-40DB-AA30-1EDC4CAE16F1}" destId="{5E8BC2A7-C1E6-45B2-AC4B-E848EB951DCE}" srcOrd="1" destOrd="0" presId="urn:microsoft.com/office/officeart/2005/8/layout/venn2"/>
    <dgm:cxn modelId="{DF523466-863B-4BEF-B83E-34B42DC0850B}" type="presParOf" srcId="{5658B67B-2019-48B1-9922-645786D93843}" destId="{A538C6F6-C04B-40E0-BBEF-F678EB8BA076}" srcOrd="0" destOrd="0" presId="urn:microsoft.com/office/officeart/2005/8/layout/venn2"/>
    <dgm:cxn modelId="{FCF37D37-8DF9-4348-A154-5923F7E6CA87}" type="presParOf" srcId="{A538C6F6-C04B-40E0-BBEF-F678EB8BA076}" destId="{834A8A7E-3FDF-4563-B04C-73A5D8A7AA1C}" srcOrd="0" destOrd="0" presId="urn:microsoft.com/office/officeart/2005/8/layout/venn2"/>
    <dgm:cxn modelId="{22E3E9A2-6AE0-4FD4-98BA-F5B3E254ADF8}" type="presParOf" srcId="{A538C6F6-C04B-40E0-BBEF-F678EB8BA076}" destId="{5E8BC2A7-C1E6-45B2-AC4B-E848EB951DCE}" srcOrd="1" destOrd="0" presId="urn:microsoft.com/office/officeart/2005/8/layout/venn2"/>
    <dgm:cxn modelId="{F496A4B1-D102-44F3-B234-4F71EB557566}" type="presParOf" srcId="{5658B67B-2019-48B1-9922-645786D93843}" destId="{0F135FA1-8E88-4A63-857F-F02F295BE89D}" srcOrd="1" destOrd="0" presId="urn:microsoft.com/office/officeart/2005/8/layout/venn2"/>
    <dgm:cxn modelId="{5CEFE9CB-86D6-4C8A-8E6E-1BAFF6153BE0}" type="presParOf" srcId="{0F135FA1-8E88-4A63-857F-F02F295BE89D}" destId="{D5E285A2-A4FE-4097-BD37-991AA42FBACF}" srcOrd="0" destOrd="0" presId="urn:microsoft.com/office/officeart/2005/8/layout/venn2"/>
    <dgm:cxn modelId="{F0840A01-3214-4596-AD36-9C2C1A208428}" type="presParOf" srcId="{0F135FA1-8E88-4A63-857F-F02F295BE89D}" destId="{A3C6DA3F-EBD6-441A-8D88-78CD9411A294}" srcOrd="1" destOrd="0" presId="urn:microsoft.com/office/officeart/2005/8/layout/venn2"/>
    <dgm:cxn modelId="{259B0CC9-F4A2-4A3D-B862-7398B6E4D77B}" type="presParOf" srcId="{5658B67B-2019-48B1-9922-645786D93843}" destId="{3662118D-1B18-4EF8-AFFF-CA7F3126DCED}" srcOrd="2" destOrd="0" presId="urn:microsoft.com/office/officeart/2005/8/layout/venn2"/>
    <dgm:cxn modelId="{CD004F04-F1A5-416F-B9C9-85CEB4E69033}" type="presParOf" srcId="{3662118D-1B18-4EF8-AFFF-CA7F3126DCED}" destId="{028595A0-2C95-47CC-845C-E509F1D11BF4}" srcOrd="0" destOrd="0" presId="urn:microsoft.com/office/officeart/2005/8/layout/venn2"/>
    <dgm:cxn modelId="{831F2F35-B5F8-4FC3-A760-71096BE47B85}" type="presParOf" srcId="{3662118D-1B18-4EF8-AFFF-CA7F3126DCED}" destId="{F46D74C5-7C39-4C25-B4CB-AA73D5EC8D5D}" srcOrd="1" destOrd="0" presId="urn:microsoft.com/office/officeart/2005/8/layout/venn2"/>
    <dgm:cxn modelId="{6CC7DFD1-EBDB-4BF2-8D12-DEA8058C7BDA}" type="presParOf" srcId="{5658B67B-2019-48B1-9922-645786D93843}" destId="{911C232C-1DA2-47D2-8B7A-56C1777F368D}" srcOrd="3" destOrd="0" presId="urn:microsoft.com/office/officeart/2005/8/layout/venn2"/>
    <dgm:cxn modelId="{606411CD-91BA-401E-B79F-15BC55667693}" type="presParOf" srcId="{911C232C-1DA2-47D2-8B7A-56C1777F368D}" destId="{BDF48DC2-167A-4B04-B275-DE9AA31CD3FD}" srcOrd="0" destOrd="0" presId="urn:microsoft.com/office/officeart/2005/8/layout/venn2"/>
    <dgm:cxn modelId="{14D79796-0B7D-4255-8A64-88244D162219}" type="presParOf" srcId="{911C232C-1DA2-47D2-8B7A-56C1777F368D}" destId="{86E8C656-1011-452E-BEAC-E9155368855C}" srcOrd="1" destOrd="0" presId="urn:microsoft.com/office/officeart/2005/8/layout/venn2"/>
    <dgm:cxn modelId="{1F176342-C39F-4000-BA6D-AC6D36D533C4}" type="presParOf" srcId="{5658B67B-2019-48B1-9922-645786D93843}" destId="{C1D5A76C-CDD8-44DD-B2A7-0F8A1969AEFC}" srcOrd="4" destOrd="0" presId="urn:microsoft.com/office/officeart/2005/8/layout/venn2"/>
    <dgm:cxn modelId="{350DCC69-3970-4578-A9BD-2EB31D66414F}" type="presParOf" srcId="{C1D5A76C-CDD8-44DD-B2A7-0F8A1969AEFC}" destId="{4B47F10B-77C4-4422-8A63-2112C28BFCF3}" srcOrd="0" destOrd="0" presId="urn:microsoft.com/office/officeart/2005/8/layout/venn2"/>
    <dgm:cxn modelId="{CB5643DD-F1CF-4A43-ADDA-467BA0C9DCF5}" type="presParOf" srcId="{C1D5A76C-CDD8-44DD-B2A7-0F8A1969AEFC}" destId="{AAB66132-2291-4855-B8BC-008D11B0DA4A}"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09340F-3B16-4DF7-8FB8-96153C0A96DD}"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IN"/>
        </a:p>
      </dgm:t>
    </dgm:pt>
    <dgm:pt modelId="{E79C81E5-0FD8-412B-B174-42505522D9E4}">
      <dgm:prSet/>
      <dgm:spPr/>
      <dgm:t>
        <a:bodyPr/>
        <a:lstStyle/>
        <a:p>
          <a:r>
            <a:rPr lang="en-IN"/>
            <a:t>Non-Cash Payment</a:t>
          </a:r>
        </a:p>
      </dgm:t>
    </dgm:pt>
    <dgm:pt modelId="{E08E6224-ADD3-4E3E-9C37-7039C8373B96}" type="parTrans" cxnId="{49E00A93-B506-44DB-8AD6-14160A926F43}">
      <dgm:prSet/>
      <dgm:spPr/>
      <dgm:t>
        <a:bodyPr/>
        <a:lstStyle/>
        <a:p>
          <a:endParaRPr lang="en-IN"/>
        </a:p>
      </dgm:t>
    </dgm:pt>
    <dgm:pt modelId="{8B03894B-964C-46DF-9CA9-15DCDBC39255}" type="sibTrans" cxnId="{49E00A93-B506-44DB-8AD6-14160A926F43}">
      <dgm:prSet/>
      <dgm:spPr/>
      <dgm:t>
        <a:bodyPr/>
        <a:lstStyle/>
        <a:p>
          <a:endParaRPr lang="en-IN"/>
        </a:p>
      </dgm:t>
    </dgm:pt>
    <dgm:pt modelId="{884804E5-4E33-4059-9776-5682B1733B6E}">
      <dgm:prSet/>
      <dgm:spPr/>
      <dgm:t>
        <a:bodyPr/>
        <a:lstStyle/>
        <a:p>
          <a:r>
            <a:rPr lang="en-IN"/>
            <a:t>24x7 Service availability</a:t>
          </a:r>
        </a:p>
      </dgm:t>
    </dgm:pt>
    <dgm:pt modelId="{510795D9-B25C-4628-8C5D-995E95A11556}" type="parTrans" cxnId="{26453134-640C-483A-9524-26673B55A589}">
      <dgm:prSet/>
      <dgm:spPr/>
      <dgm:t>
        <a:bodyPr/>
        <a:lstStyle/>
        <a:p>
          <a:endParaRPr lang="en-IN"/>
        </a:p>
      </dgm:t>
    </dgm:pt>
    <dgm:pt modelId="{1AFC58BE-20B9-4E73-BF76-10D2B59ECF67}" type="sibTrans" cxnId="{26453134-640C-483A-9524-26673B55A589}">
      <dgm:prSet/>
      <dgm:spPr/>
      <dgm:t>
        <a:bodyPr/>
        <a:lstStyle/>
        <a:p>
          <a:endParaRPr lang="en-IN"/>
        </a:p>
      </dgm:t>
    </dgm:pt>
    <dgm:pt modelId="{DFCCC050-986B-4BA9-AABB-870E02848B49}">
      <dgm:prSet/>
      <dgm:spPr/>
      <dgm:t>
        <a:bodyPr/>
        <a:lstStyle/>
        <a:p>
          <a:r>
            <a:rPr lang="en-IN"/>
            <a:t>Advertising / Marketing</a:t>
          </a:r>
        </a:p>
      </dgm:t>
    </dgm:pt>
    <dgm:pt modelId="{5EF47DB9-5A31-45D4-9A43-AA4A5EC77B6B}" type="parTrans" cxnId="{DD4A51D6-F8FA-4D73-BBE6-5EB3BB22756A}">
      <dgm:prSet/>
      <dgm:spPr/>
      <dgm:t>
        <a:bodyPr/>
        <a:lstStyle/>
        <a:p>
          <a:endParaRPr lang="en-IN"/>
        </a:p>
      </dgm:t>
    </dgm:pt>
    <dgm:pt modelId="{97922D24-EC89-4D21-8573-A6E177141F74}" type="sibTrans" cxnId="{DD4A51D6-F8FA-4D73-BBE6-5EB3BB22756A}">
      <dgm:prSet/>
      <dgm:spPr/>
      <dgm:t>
        <a:bodyPr/>
        <a:lstStyle/>
        <a:p>
          <a:endParaRPr lang="en-IN"/>
        </a:p>
      </dgm:t>
    </dgm:pt>
    <dgm:pt modelId="{0AB1EE8E-072A-4B63-983B-4DC46F949BAA}">
      <dgm:prSet/>
      <dgm:spPr/>
      <dgm:t>
        <a:bodyPr/>
        <a:lstStyle/>
        <a:p>
          <a:r>
            <a:rPr lang="en-IN"/>
            <a:t>Improved Sales</a:t>
          </a:r>
        </a:p>
      </dgm:t>
    </dgm:pt>
    <dgm:pt modelId="{89F8F760-0BF9-4739-BC25-3AE04B013ACD}" type="parTrans" cxnId="{EDDD039A-5D92-410A-B28D-D03A0BA0D8DA}">
      <dgm:prSet/>
      <dgm:spPr/>
      <dgm:t>
        <a:bodyPr/>
        <a:lstStyle/>
        <a:p>
          <a:endParaRPr lang="en-IN"/>
        </a:p>
      </dgm:t>
    </dgm:pt>
    <dgm:pt modelId="{17F1C400-3DE0-461F-BF6D-5107E46A7D60}" type="sibTrans" cxnId="{EDDD039A-5D92-410A-B28D-D03A0BA0D8DA}">
      <dgm:prSet/>
      <dgm:spPr/>
      <dgm:t>
        <a:bodyPr/>
        <a:lstStyle/>
        <a:p>
          <a:endParaRPr lang="en-IN"/>
        </a:p>
      </dgm:t>
    </dgm:pt>
    <dgm:pt modelId="{077CC40D-B8E4-475E-AB9B-9DAE75CA60AB}">
      <dgm:prSet/>
      <dgm:spPr/>
      <dgm:t>
        <a:bodyPr/>
        <a:lstStyle/>
        <a:p>
          <a:r>
            <a:rPr lang="en-IN"/>
            <a:t>Inventory Management</a:t>
          </a:r>
        </a:p>
      </dgm:t>
    </dgm:pt>
    <dgm:pt modelId="{636A6DEF-A8AF-4531-91B8-DEC8EBC178EC}" type="parTrans" cxnId="{3C80CD0A-37B3-4ABC-982A-38F3947D2443}">
      <dgm:prSet/>
      <dgm:spPr/>
      <dgm:t>
        <a:bodyPr/>
        <a:lstStyle/>
        <a:p>
          <a:endParaRPr lang="en-IN"/>
        </a:p>
      </dgm:t>
    </dgm:pt>
    <dgm:pt modelId="{016B40B9-8220-4E42-ACD5-409C9D7AFE93}" type="sibTrans" cxnId="{3C80CD0A-37B3-4ABC-982A-38F3947D2443}">
      <dgm:prSet/>
      <dgm:spPr/>
      <dgm:t>
        <a:bodyPr/>
        <a:lstStyle/>
        <a:p>
          <a:endParaRPr lang="en-IN"/>
        </a:p>
      </dgm:t>
    </dgm:pt>
    <dgm:pt modelId="{80B32C8F-A81C-4FBC-BA48-B43FC557A358}">
      <dgm:prSet/>
      <dgm:spPr/>
      <dgm:t>
        <a:bodyPr/>
        <a:lstStyle/>
        <a:p>
          <a:r>
            <a:rPr lang="en-IN"/>
            <a:t>Customer support</a:t>
          </a:r>
        </a:p>
      </dgm:t>
    </dgm:pt>
    <dgm:pt modelId="{76A7187D-394E-45EC-B830-3014E47A5F89}" type="parTrans" cxnId="{8278CF0C-708D-4365-8642-F33230E99038}">
      <dgm:prSet/>
      <dgm:spPr/>
      <dgm:t>
        <a:bodyPr/>
        <a:lstStyle/>
        <a:p>
          <a:endParaRPr lang="en-IN"/>
        </a:p>
      </dgm:t>
    </dgm:pt>
    <dgm:pt modelId="{9A87900C-2933-4CF7-81FC-3A4EA861991B}" type="sibTrans" cxnId="{8278CF0C-708D-4365-8642-F33230E99038}">
      <dgm:prSet/>
      <dgm:spPr/>
      <dgm:t>
        <a:bodyPr/>
        <a:lstStyle/>
        <a:p>
          <a:endParaRPr lang="en-IN"/>
        </a:p>
      </dgm:t>
    </dgm:pt>
    <dgm:pt modelId="{030B4E8D-8429-41CA-BB53-57D06454EF18}" type="pres">
      <dgm:prSet presAssocID="{0409340F-3B16-4DF7-8FB8-96153C0A96DD}" presName="compositeShape" presStyleCnt="0">
        <dgm:presLayoutVars>
          <dgm:dir/>
          <dgm:resizeHandles/>
        </dgm:presLayoutVars>
      </dgm:prSet>
      <dgm:spPr/>
    </dgm:pt>
    <dgm:pt modelId="{DC3F4207-4087-4F0E-90C0-06926C6A7F72}" type="pres">
      <dgm:prSet presAssocID="{0409340F-3B16-4DF7-8FB8-96153C0A96DD}" presName="pyramid" presStyleLbl="node1" presStyleIdx="0" presStyleCnt="1"/>
      <dgm:spPr/>
    </dgm:pt>
    <dgm:pt modelId="{34CB9CE4-AC9B-44C8-BD4F-77AD6C8F83D8}" type="pres">
      <dgm:prSet presAssocID="{0409340F-3B16-4DF7-8FB8-96153C0A96DD}" presName="theList" presStyleCnt="0"/>
      <dgm:spPr/>
    </dgm:pt>
    <dgm:pt modelId="{EC1D6B3E-0669-4F1E-8FD9-28321F13C74E}" type="pres">
      <dgm:prSet presAssocID="{E79C81E5-0FD8-412B-B174-42505522D9E4}" presName="aNode" presStyleLbl="fgAcc1" presStyleIdx="0" presStyleCnt="6">
        <dgm:presLayoutVars>
          <dgm:bulletEnabled val="1"/>
        </dgm:presLayoutVars>
      </dgm:prSet>
      <dgm:spPr/>
    </dgm:pt>
    <dgm:pt modelId="{9A42B763-2B5F-40C3-894A-851429E5ADBD}" type="pres">
      <dgm:prSet presAssocID="{E79C81E5-0FD8-412B-B174-42505522D9E4}" presName="aSpace" presStyleCnt="0"/>
      <dgm:spPr/>
    </dgm:pt>
    <dgm:pt modelId="{EBA1B79D-054C-410C-AE53-2DFDC5B93DE2}" type="pres">
      <dgm:prSet presAssocID="{884804E5-4E33-4059-9776-5682B1733B6E}" presName="aNode" presStyleLbl="fgAcc1" presStyleIdx="1" presStyleCnt="6">
        <dgm:presLayoutVars>
          <dgm:bulletEnabled val="1"/>
        </dgm:presLayoutVars>
      </dgm:prSet>
      <dgm:spPr/>
    </dgm:pt>
    <dgm:pt modelId="{D5B270BA-6A7E-4F91-8A58-7B262FF944EF}" type="pres">
      <dgm:prSet presAssocID="{884804E5-4E33-4059-9776-5682B1733B6E}" presName="aSpace" presStyleCnt="0"/>
      <dgm:spPr/>
    </dgm:pt>
    <dgm:pt modelId="{18B3C50F-5691-466A-B081-81D872BE6822}" type="pres">
      <dgm:prSet presAssocID="{DFCCC050-986B-4BA9-AABB-870E02848B49}" presName="aNode" presStyleLbl="fgAcc1" presStyleIdx="2" presStyleCnt="6">
        <dgm:presLayoutVars>
          <dgm:bulletEnabled val="1"/>
        </dgm:presLayoutVars>
      </dgm:prSet>
      <dgm:spPr/>
    </dgm:pt>
    <dgm:pt modelId="{6A76CAB2-4CD9-4B66-A0B2-0184E3C5D764}" type="pres">
      <dgm:prSet presAssocID="{DFCCC050-986B-4BA9-AABB-870E02848B49}" presName="aSpace" presStyleCnt="0"/>
      <dgm:spPr/>
    </dgm:pt>
    <dgm:pt modelId="{B5C31C30-0C63-4DA6-8033-C76BEFCD38B4}" type="pres">
      <dgm:prSet presAssocID="{0AB1EE8E-072A-4B63-983B-4DC46F949BAA}" presName="aNode" presStyleLbl="fgAcc1" presStyleIdx="3" presStyleCnt="6">
        <dgm:presLayoutVars>
          <dgm:bulletEnabled val="1"/>
        </dgm:presLayoutVars>
      </dgm:prSet>
      <dgm:spPr/>
    </dgm:pt>
    <dgm:pt modelId="{A770CD38-4728-47E7-BE55-FA48ABF44DDD}" type="pres">
      <dgm:prSet presAssocID="{0AB1EE8E-072A-4B63-983B-4DC46F949BAA}" presName="aSpace" presStyleCnt="0"/>
      <dgm:spPr/>
    </dgm:pt>
    <dgm:pt modelId="{C1AAEA8C-5C5E-44B7-9FD6-FD352CC71BBC}" type="pres">
      <dgm:prSet presAssocID="{077CC40D-B8E4-475E-AB9B-9DAE75CA60AB}" presName="aNode" presStyleLbl="fgAcc1" presStyleIdx="4" presStyleCnt="6">
        <dgm:presLayoutVars>
          <dgm:bulletEnabled val="1"/>
        </dgm:presLayoutVars>
      </dgm:prSet>
      <dgm:spPr/>
    </dgm:pt>
    <dgm:pt modelId="{F5169EAE-CB45-44B3-B695-72EA80913769}" type="pres">
      <dgm:prSet presAssocID="{077CC40D-B8E4-475E-AB9B-9DAE75CA60AB}" presName="aSpace" presStyleCnt="0"/>
      <dgm:spPr/>
    </dgm:pt>
    <dgm:pt modelId="{C0E7E051-5598-4E9E-A1AC-DAF62A490152}" type="pres">
      <dgm:prSet presAssocID="{80B32C8F-A81C-4FBC-BA48-B43FC557A358}" presName="aNode" presStyleLbl="fgAcc1" presStyleIdx="5" presStyleCnt="6">
        <dgm:presLayoutVars>
          <dgm:bulletEnabled val="1"/>
        </dgm:presLayoutVars>
      </dgm:prSet>
      <dgm:spPr/>
    </dgm:pt>
    <dgm:pt modelId="{2B3D3E2A-E894-453F-8E31-1E6E458CF3E8}" type="pres">
      <dgm:prSet presAssocID="{80B32C8F-A81C-4FBC-BA48-B43FC557A358}" presName="aSpace" presStyleCnt="0"/>
      <dgm:spPr/>
    </dgm:pt>
  </dgm:ptLst>
  <dgm:cxnLst>
    <dgm:cxn modelId="{0C292E03-9F45-4D41-9B8D-6A04E90E34CE}" type="presOf" srcId="{0AB1EE8E-072A-4B63-983B-4DC46F949BAA}" destId="{B5C31C30-0C63-4DA6-8033-C76BEFCD38B4}" srcOrd="0" destOrd="0" presId="urn:microsoft.com/office/officeart/2005/8/layout/pyramid2"/>
    <dgm:cxn modelId="{3C80CD0A-37B3-4ABC-982A-38F3947D2443}" srcId="{0409340F-3B16-4DF7-8FB8-96153C0A96DD}" destId="{077CC40D-B8E4-475E-AB9B-9DAE75CA60AB}" srcOrd="4" destOrd="0" parTransId="{636A6DEF-A8AF-4531-91B8-DEC8EBC178EC}" sibTransId="{016B40B9-8220-4E42-ACD5-409C9D7AFE93}"/>
    <dgm:cxn modelId="{8278CF0C-708D-4365-8642-F33230E99038}" srcId="{0409340F-3B16-4DF7-8FB8-96153C0A96DD}" destId="{80B32C8F-A81C-4FBC-BA48-B43FC557A358}" srcOrd="5" destOrd="0" parTransId="{76A7187D-394E-45EC-B830-3014E47A5F89}" sibTransId="{9A87900C-2933-4CF7-81FC-3A4EA861991B}"/>
    <dgm:cxn modelId="{E72E190E-AFD6-49BC-AF1A-98E16DACBC3C}" type="presOf" srcId="{E79C81E5-0FD8-412B-B174-42505522D9E4}" destId="{EC1D6B3E-0669-4F1E-8FD9-28321F13C74E}" srcOrd="0" destOrd="0" presId="urn:microsoft.com/office/officeart/2005/8/layout/pyramid2"/>
    <dgm:cxn modelId="{26453134-640C-483A-9524-26673B55A589}" srcId="{0409340F-3B16-4DF7-8FB8-96153C0A96DD}" destId="{884804E5-4E33-4059-9776-5682B1733B6E}" srcOrd="1" destOrd="0" parTransId="{510795D9-B25C-4628-8C5D-995E95A11556}" sibTransId="{1AFC58BE-20B9-4E73-BF76-10D2B59ECF67}"/>
    <dgm:cxn modelId="{F653C656-AC91-429E-B4A5-B7B6578C0598}" type="presOf" srcId="{884804E5-4E33-4059-9776-5682B1733B6E}" destId="{EBA1B79D-054C-410C-AE53-2DFDC5B93DE2}" srcOrd="0" destOrd="0" presId="urn:microsoft.com/office/officeart/2005/8/layout/pyramid2"/>
    <dgm:cxn modelId="{986BA092-DE96-46DC-8AA8-203AD72CBD92}" type="presOf" srcId="{DFCCC050-986B-4BA9-AABB-870E02848B49}" destId="{18B3C50F-5691-466A-B081-81D872BE6822}" srcOrd="0" destOrd="0" presId="urn:microsoft.com/office/officeart/2005/8/layout/pyramid2"/>
    <dgm:cxn modelId="{49E00A93-B506-44DB-8AD6-14160A926F43}" srcId="{0409340F-3B16-4DF7-8FB8-96153C0A96DD}" destId="{E79C81E5-0FD8-412B-B174-42505522D9E4}" srcOrd="0" destOrd="0" parTransId="{E08E6224-ADD3-4E3E-9C37-7039C8373B96}" sibTransId="{8B03894B-964C-46DF-9CA9-15DCDBC39255}"/>
    <dgm:cxn modelId="{EDDD039A-5D92-410A-B28D-D03A0BA0D8DA}" srcId="{0409340F-3B16-4DF7-8FB8-96153C0A96DD}" destId="{0AB1EE8E-072A-4B63-983B-4DC46F949BAA}" srcOrd="3" destOrd="0" parTransId="{89F8F760-0BF9-4739-BC25-3AE04B013ACD}" sibTransId="{17F1C400-3DE0-461F-BF6D-5107E46A7D60}"/>
    <dgm:cxn modelId="{E6AE3CCC-BD42-4B97-AA85-5F8983B055DD}" type="presOf" srcId="{0409340F-3B16-4DF7-8FB8-96153C0A96DD}" destId="{030B4E8D-8429-41CA-BB53-57D06454EF18}" srcOrd="0" destOrd="0" presId="urn:microsoft.com/office/officeart/2005/8/layout/pyramid2"/>
    <dgm:cxn modelId="{41D9F5CE-9F52-45D0-9467-B7F30A476D1F}" type="presOf" srcId="{077CC40D-B8E4-475E-AB9B-9DAE75CA60AB}" destId="{C1AAEA8C-5C5E-44B7-9FD6-FD352CC71BBC}" srcOrd="0" destOrd="0" presId="urn:microsoft.com/office/officeart/2005/8/layout/pyramid2"/>
    <dgm:cxn modelId="{DD4A51D6-F8FA-4D73-BBE6-5EB3BB22756A}" srcId="{0409340F-3B16-4DF7-8FB8-96153C0A96DD}" destId="{DFCCC050-986B-4BA9-AABB-870E02848B49}" srcOrd="2" destOrd="0" parTransId="{5EF47DB9-5A31-45D4-9A43-AA4A5EC77B6B}" sibTransId="{97922D24-EC89-4D21-8573-A6E177141F74}"/>
    <dgm:cxn modelId="{EBB118EE-0996-49E5-A8D9-449A60E1D713}" type="presOf" srcId="{80B32C8F-A81C-4FBC-BA48-B43FC557A358}" destId="{C0E7E051-5598-4E9E-A1AC-DAF62A490152}" srcOrd="0" destOrd="0" presId="urn:microsoft.com/office/officeart/2005/8/layout/pyramid2"/>
    <dgm:cxn modelId="{0355B4B7-96D4-4FB9-A85D-FFAB3DDCCD49}" type="presParOf" srcId="{030B4E8D-8429-41CA-BB53-57D06454EF18}" destId="{DC3F4207-4087-4F0E-90C0-06926C6A7F72}" srcOrd="0" destOrd="0" presId="urn:microsoft.com/office/officeart/2005/8/layout/pyramid2"/>
    <dgm:cxn modelId="{AA0E2C66-824B-4BA2-A3AD-1FA46D803544}" type="presParOf" srcId="{030B4E8D-8429-41CA-BB53-57D06454EF18}" destId="{34CB9CE4-AC9B-44C8-BD4F-77AD6C8F83D8}" srcOrd="1" destOrd="0" presId="urn:microsoft.com/office/officeart/2005/8/layout/pyramid2"/>
    <dgm:cxn modelId="{8C39F49D-588A-43DA-B488-B3C76EA7E6B7}" type="presParOf" srcId="{34CB9CE4-AC9B-44C8-BD4F-77AD6C8F83D8}" destId="{EC1D6B3E-0669-4F1E-8FD9-28321F13C74E}" srcOrd="0" destOrd="0" presId="urn:microsoft.com/office/officeart/2005/8/layout/pyramid2"/>
    <dgm:cxn modelId="{A218B7C3-E174-4BDE-B911-13B753F82E69}" type="presParOf" srcId="{34CB9CE4-AC9B-44C8-BD4F-77AD6C8F83D8}" destId="{9A42B763-2B5F-40C3-894A-851429E5ADBD}" srcOrd="1" destOrd="0" presId="urn:microsoft.com/office/officeart/2005/8/layout/pyramid2"/>
    <dgm:cxn modelId="{BEE859E7-B5A1-4B62-A1C5-6CB823BCE1FD}" type="presParOf" srcId="{34CB9CE4-AC9B-44C8-BD4F-77AD6C8F83D8}" destId="{EBA1B79D-054C-410C-AE53-2DFDC5B93DE2}" srcOrd="2" destOrd="0" presId="urn:microsoft.com/office/officeart/2005/8/layout/pyramid2"/>
    <dgm:cxn modelId="{D2F6D953-AC73-42A6-AB90-FA1EA78D53A6}" type="presParOf" srcId="{34CB9CE4-AC9B-44C8-BD4F-77AD6C8F83D8}" destId="{D5B270BA-6A7E-4F91-8A58-7B262FF944EF}" srcOrd="3" destOrd="0" presId="urn:microsoft.com/office/officeart/2005/8/layout/pyramid2"/>
    <dgm:cxn modelId="{0BA3961B-C53E-4765-91F1-FFF723329870}" type="presParOf" srcId="{34CB9CE4-AC9B-44C8-BD4F-77AD6C8F83D8}" destId="{18B3C50F-5691-466A-B081-81D872BE6822}" srcOrd="4" destOrd="0" presId="urn:microsoft.com/office/officeart/2005/8/layout/pyramid2"/>
    <dgm:cxn modelId="{FE7507D2-17CC-4DF8-ADD7-D282CA1D504B}" type="presParOf" srcId="{34CB9CE4-AC9B-44C8-BD4F-77AD6C8F83D8}" destId="{6A76CAB2-4CD9-4B66-A0B2-0184E3C5D764}" srcOrd="5" destOrd="0" presId="urn:microsoft.com/office/officeart/2005/8/layout/pyramid2"/>
    <dgm:cxn modelId="{9CE0AC68-6902-4AF7-A6F0-AB6A55DA5831}" type="presParOf" srcId="{34CB9CE4-AC9B-44C8-BD4F-77AD6C8F83D8}" destId="{B5C31C30-0C63-4DA6-8033-C76BEFCD38B4}" srcOrd="6" destOrd="0" presId="urn:microsoft.com/office/officeart/2005/8/layout/pyramid2"/>
    <dgm:cxn modelId="{CBAF3696-FEED-4D4D-BBEF-9FCDA1E725AC}" type="presParOf" srcId="{34CB9CE4-AC9B-44C8-BD4F-77AD6C8F83D8}" destId="{A770CD38-4728-47E7-BE55-FA48ABF44DDD}" srcOrd="7" destOrd="0" presId="urn:microsoft.com/office/officeart/2005/8/layout/pyramid2"/>
    <dgm:cxn modelId="{B6FFE6FD-A9CF-47EE-93B6-A5BBCF00F83D}" type="presParOf" srcId="{34CB9CE4-AC9B-44C8-BD4F-77AD6C8F83D8}" destId="{C1AAEA8C-5C5E-44B7-9FD6-FD352CC71BBC}" srcOrd="8" destOrd="0" presId="urn:microsoft.com/office/officeart/2005/8/layout/pyramid2"/>
    <dgm:cxn modelId="{54E1934A-B592-447E-AEAD-7D1189E201A4}" type="presParOf" srcId="{34CB9CE4-AC9B-44C8-BD4F-77AD6C8F83D8}" destId="{F5169EAE-CB45-44B3-B695-72EA80913769}" srcOrd="9" destOrd="0" presId="urn:microsoft.com/office/officeart/2005/8/layout/pyramid2"/>
    <dgm:cxn modelId="{D4D94219-3E84-4E28-B52B-56429F676C71}" type="presParOf" srcId="{34CB9CE4-AC9B-44C8-BD4F-77AD6C8F83D8}" destId="{C0E7E051-5598-4E9E-A1AC-DAF62A490152}" srcOrd="10" destOrd="0" presId="urn:microsoft.com/office/officeart/2005/8/layout/pyramid2"/>
    <dgm:cxn modelId="{0E5C8398-09C9-4346-B94E-9108B72716D2}" type="presParOf" srcId="{34CB9CE4-AC9B-44C8-BD4F-77AD6C8F83D8}" destId="{2B3D3E2A-E894-453F-8E31-1E6E458CF3E8}"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4D25C8B-9A54-452B-8B30-E2764A3B7B7C}"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846EC1DF-09AA-43E9-B444-928B5B8B7FB8}">
      <dgm:prSet phldrT="[Text]"/>
      <dgm:spPr/>
      <dgm:t>
        <a:bodyPr/>
        <a:lstStyle/>
        <a:p>
          <a:r>
            <a:rPr lang="en-IN"/>
            <a:t>OBSTACLES OF E-COMMERCE</a:t>
          </a:r>
        </a:p>
      </dgm:t>
    </dgm:pt>
    <dgm:pt modelId="{17FBBEFA-7FDC-4CE6-AA9A-A5C522EC6614}" type="parTrans" cxnId="{7F79B568-D9AA-4A56-98C7-D9DC486EBE84}">
      <dgm:prSet/>
      <dgm:spPr/>
      <dgm:t>
        <a:bodyPr/>
        <a:lstStyle/>
        <a:p>
          <a:endParaRPr lang="en-IN"/>
        </a:p>
      </dgm:t>
    </dgm:pt>
    <dgm:pt modelId="{87424608-4BFF-4B34-BF7C-2A8EE2048E29}" type="sibTrans" cxnId="{7F79B568-D9AA-4A56-98C7-D9DC486EBE84}">
      <dgm:prSet/>
      <dgm:spPr/>
      <dgm:t>
        <a:bodyPr/>
        <a:lstStyle/>
        <a:p>
          <a:endParaRPr lang="en-IN"/>
        </a:p>
      </dgm:t>
    </dgm:pt>
    <dgm:pt modelId="{A94DB33E-FE9A-4D0B-B43F-FFCDFC91E395}">
      <dgm:prSet/>
      <dgm:spPr/>
      <dgm:t>
        <a:bodyPr/>
        <a:lstStyle/>
        <a:p>
          <a:r>
            <a:rPr lang="en-IN" dirty="0"/>
            <a:t>lack of computer knowledge</a:t>
          </a:r>
        </a:p>
      </dgm:t>
    </dgm:pt>
    <dgm:pt modelId="{F36677EA-8473-4369-A026-9D7426D1BC32}" type="parTrans" cxnId="{33251629-2CF2-4FAA-A416-4D6EAE895E7C}">
      <dgm:prSet/>
      <dgm:spPr/>
      <dgm:t>
        <a:bodyPr/>
        <a:lstStyle/>
        <a:p>
          <a:endParaRPr lang="en-IN"/>
        </a:p>
      </dgm:t>
    </dgm:pt>
    <dgm:pt modelId="{10D0D6E7-A29C-41F7-9597-476E51946E89}" type="sibTrans" cxnId="{33251629-2CF2-4FAA-A416-4D6EAE895E7C}">
      <dgm:prSet/>
      <dgm:spPr/>
      <dgm:t>
        <a:bodyPr/>
        <a:lstStyle/>
        <a:p>
          <a:endParaRPr lang="en-IN"/>
        </a:p>
      </dgm:t>
    </dgm:pt>
    <dgm:pt modelId="{7352DC5D-EAAD-4407-BE3B-BDB99AD0EF16}">
      <dgm:prSet/>
      <dgm:spPr/>
      <dgm:t>
        <a:bodyPr/>
        <a:lstStyle/>
        <a:p>
          <a:r>
            <a:rPr lang="en-IN" dirty="0"/>
            <a:t>Maintaining customer loyalty</a:t>
          </a:r>
        </a:p>
      </dgm:t>
    </dgm:pt>
    <dgm:pt modelId="{71A2E7D2-EDBC-4ACD-9731-80715CE5469C}" type="parTrans" cxnId="{5F68F25B-F758-4C4B-BC3B-EB389DB76DD1}">
      <dgm:prSet/>
      <dgm:spPr/>
      <dgm:t>
        <a:bodyPr/>
        <a:lstStyle/>
        <a:p>
          <a:endParaRPr lang="en-IN"/>
        </a:p>
      </dgm:t>
    </dgm:pt>
    <dgm:pt modelId="{2D0F4E0A-5942-4895-9ED3-7ADDF8588323}" type="sibTrans" cxnId="{5F68F25B-F758-4C4B-BC3B-EB389DB76DD1}">
      <dgm:prSet/>
      <dgm:spPr/>
      <dgm:t>
        <a:bodyPr/>
        <a:lstStyle/>
        <a:p>
          <a:endParaRPr lang="en-IN"/>
        </a:p>
      </dgm:t>
    </dgm:pt>
    <dgm:pt modelId="{78E91849-B9BA-45B5-AC48-CD8742AF917D}">
      <dgm:prSet/>
      <dgm:spPr/>
      <dgm:t>
        <a:bodyPr/>
        <a:lstStyle/>
        <a:p>
          <a:r>
            <a:rPr lang="en-IN" dirty="0"/>
            <a:t>Return and Refund Policy</a:t>
          </a:r>
        </a:p>
      </dgm:t>
    </dgm:pt>
    <dgm:pt modelId="{C33EF6A6-CD15-48D9-BAE9-7A23BB3FE81D}" type="parTrans" cxnId="{81D00D8C-AB13-4A93-8C71-52A4D4BB2FF2}">
      <dgm:prSet/>
      <dgm:spPr/>
      <dgm:t>
        <a:bodyPr/>
        <a:lstStyle/>
        <a:p>
          <a:endParaRPr lang="en-IN"/>
        </a:p>
      </dgm:t>
    </dgm:pt>
    <dgm:pt modelId="{1802C8E4-71EC-4D6C-B3C9-6E4DEEAEDA3B}" type="sibTrans" cxnId="{81D00D8C-AB13-4A93-8C71-52A4D4BB2FF2}">
      <dgm:prSet/>
      <dgm:spPr/>
      <dgm:t>
        <a:bodyPr/>
        <a:lstStyle/>
        <a:p>
          <a:endParaRPr lang="en-IN"/>
        </a:p>
      </dgm:t>
    </dgm:pt>
    <dgm:pt modelId="{29141912-0B03-4768-9553-FE127546E0DC}">
      <dgm:prSet/>
      <dgm:spPr/>
      <dgm:t>
        <a:bodyPr/>
        <a:lstStyle/>
        <a:p>
          <a:r>
            <a:rPr lang="en-IN" dirty="0"/>
            <a:t>Online payment fraud</a:t>
          </a:r>
        </a:p>
      </dgm:t>
    </dgm:pt>
    <dgm:pt modelId="{2FA7BF5D-07FE-4286-8532-3D73713CC1FD}" type="parTrans" cxnId="{13E14A8D-F35A-44B9-844F-901C3B65C6B1}">
      <dgm:prSet/>
      <dgm:spPr/>
      <dgm:t>
        <a:bodyPr/>
        <a:lstStyle/>
        <a:p>
          <a:endParaRPr lang="en-IN"/>
        </a:p>
      </dgm:t>
    </dgm:pt>
    <dgm:pt modelId="{535B11F9-A509-479A-B282-900D6B5BD316}" type="sibTrans" cxnId="{13E14A8D-F35A-44B9-844F-901C3B65C6B1}">
      <dgm:prSet/>
      <dgm:spPr/>
      <dgm:t>
        <a:bodyPr/>
        <a:lstStyle/>
        <a:p>
          <a:endParaRPr lang="en-IN"/>
        </a:p>
      </dgm:t>
    </dgm:pt>
    <dgm:pt modelId="{85D92505-F144-412B-AD7D-8DBB17DD15F0}">
      <dgm:prSet/>
      <dgm:spPr/>
      <dgm:t>
        <a:bodyPr/>
        <a:lstStyle/>
        <a:p>
          <a:r>
            <a:rPr lang="en-US" dirty="0"/>
            <a:t>Absence of online verification of customers</a:t>
          </a:r>
          <a:endParaRPr lang="en-IN" dirty="0"/>
        </a:p>
      </dgm:t>
    </dgm:pt>
    <dgm:pt modelId="{3AC45268-4202-4E82-8CEF-2ED9B94FEA0E}" type="parTrans" cxnId="{6DC15729-6BB2-48DE-A188-334850DE9E88}">
      <dgm:prSet/>
      <dgm:spPr/>
      <dgm:t>
        <a:bodyPr/>
        <a:lstStyle/>
        <a:p>
          <a:endParaRPr lang="en-IN"/>
        </a:p>
      </dgm:t>
    </dgm:pt>
    <dgm:pt modelId="{D8354D61-AD8B-444C-B778-AF723DEAAE5F}" type="sibTrans" cxnId="{6DC15729-6BB2-48DE-A188-334850DE9E88}">
      <dgm:prSet/>
      <dgm:spPr/>
      <dgm:t>
        <a:bodyPr/>
        <a:lstStyle/>
        <a:p>
          <a:endParaRPr lang="en-IN"/>
        </a:p>
      </dgm:t>
    </dgm:pt>
    <dgm:pt modelId="{BE3C5FD0-C147-4259-9241-6CB45375A483}">
      <dgm:prSet/>
      <dgm:spPr/>
      <dgm:t>
        <a:bodyPr/>
        <a:lstStyle/>
        <a:p>
          <a:r>
            <a:rPr lang="en-IN"/>
            <a:t>Customer </a:t>
          </a:r>
          <a:r>
            <a:rPr lang="en-IN" dirty="0"/>
            <a:t>Service</a:t>
          </a:r>
        </a:p>
      </dgm:t>
    </dgm:pt>
    <dgm:pt modelId="{D61B4146-3AF7-4362-915F-18B16A2B8BB1}" type="parTrans" cxnId="{1F4DC3D1-0D36-4AFF-898E-39CDC6314E2C}">
      <dgm:prSet/>
      <dgm:spPr/>
      <dgm:t>
        <a:bodyPr/>
        <a:lstStyle/>
        <a:p>
          <a:endParaRPr lang="en-IN"/>
        </a:p>
      </dgm:t>
    </dgm:pt>
    <dgm:pt modelId="{EBD7139A-0A27-42BF-B33A-DF2FC0BFB126}" type="sibTrans" cxnId="{1F4DC3D1-0D36-4AFF-898E-39CDC6314E2C}">
      <dgm:prSet/>
      <dgm:spPr/>
      <dgm:t>
        <a:bodyPr/>
        <a:lstStyle/>
        <a:p>
          <a:endParaRPr lang="en-IN"/>
        </a:p>
      </dgm:t>
    </dgm:pt>
    <dgm:pt modelId="{6A5A220C-302F-412F-A940-8395BA00F5AB}" type="pres">
      <dgm:prSet presAssocID="{A4D25C8B-9A54-452B-8B30-E2764A3B7B7C}" presName="Name0" presStyleCnt="0">
        <dgm:presLayoutVars>
          <dgm:chMax val="1"/>
          <dgm:chPref val="1"/>
          <dgm:dir/>
          <dgm:animOne val="branch"/>
          <dgm:animLvl val="lvl"/>
        </dgm:presLayoutVars>
      </dgm:prSet>
      <dgm:spPr/>
    </dgm:pt>
    <dgm:pt modelId="{FFD0B894-66B6-443A-977F-32384BC20A5A}" type="pres">
      <dgm:prSet presAssocID="{846EC1DF-09AA-43E9-B444-928B5B8B7FB8}" presName="singleCycle" presStyleCnt="0"/>
      <dgm:spPr/>
    </dgm:pt>
    <dgm:pt modelId="{E075FFBF-FBD2-4774-9A05-1F16FE22A89C}" type="pres">
      <dgm:prSet presAssocID="{846EC1DF-09AA-43E9-B444-928B5B8B7FB8}" presName="singleCenter" presStyleLbl="node1" presStyleIdx="0" presStyleCnt="7">
        <dgm:presLayoutVars>
          <dgm:chMax val="7"/>
          <dgm:chPref val="7"/>
        </dgm:presLayoutVars>
      </dgm:prSet>
      <dgm:spPr/>
    </dgm:pt>
    <dgm:pt modelId="{61AD3497-4FA0-4C95-AD33-DDECBFFBBE41}" type="pres">
      <dgm:prSet presAssocID="{F36677EA-8473-4369-A026-9D7426D1BC32}" presName="Name56" presStyleLbl="parChTrans1D2" presStyleIdx="0" presStyleCnt="6"/>
      <dgm:spPr/>
    </dgm:pt>
    <dgm:pt modelId="{4ED62DD8-06C4-44CB-8F49-FECB785220FE}" type="pres">
      <dgm:prSet presAssocID="{A94DB33E-FE9A-4D0B-B43F-FFCDFC91E395}" presName="text0" presStyleLbl="node1" presStyleIdx="1" presStyleCnt="7">
        <dgm:presLayoutVars>
          <dgm:bulletEnabled val="1"/>
        </dgm:presLayoutVars>
      </dgm:prSet>
      <dgm:spPr/>
    </dgm:pt>
    <dgm:pt modelId="{AB9087B5-D81E-4942-AA3F-E51AD1040FF1}" type="pres">
      <dgm:prSet presAssocID="{71A2E7D2-EDBC-4ACD-9731-80715CE5469C}" presName="Name56" presStyleLbl="parChTrans1D2" presStyleIdx="1" presStyleCnt="6"/>
      <dgm:spPr/>
    </dgm:pt>
    <dgm:pt modelId="{9DC49E74-97AB-4011-8F45-209E59B5529A}" type="pres">
      <dgm:prSet presAssocID="{7352DC5D-EAAD-4407-BE3B-BDB99AD0EF16}" presName="text0" presStyleLbl="node1" presStyleIdx="2" presStyleCnt="7">
        <dgm:presLayoutVars>
          <dgm:bulletEnabled val="1"/>
        </dgm:presLayoutVars>
      </dgm:prSet>
      <dgm:spPr/>
    </dgm:pt>
    <dgm:pt modelId="{A1742D67-2097-4BDC-8662-D8A64822A6F4}" type="pres">
      <dgm:prSet presAssocID="{C33EF6A6-CD15-48D9-BAE9-7A23BB3FE81D}" presName="Name56" presStyleLbl="parChTrans1D2" presStyleIdx="2" presStyleCnt="6"/>
      <dgm:spPr/>
    </dgm:pt>
    <dgm:pt modelId="{8EC8A0C3-E963-4312-84C0-DF612F40C762}" type="pres">
      <dgm:prSet presAssocID="{78E91849-B9BA-45B5-AC48-CD8742AF917D}" presName="text0" presStyleLbl="node1" presStyleIdx="3" presStyleCnt="7">
        <dgm:presLayoutVars>
          <dgm:bulletEnabled val="1"/>
        </dgm:presLayoutVars>
      </dgm:prSet>
      <dgm:spPr/>
    </dgm:pt>
    <dgm:pt modelId="{A9965623-5094-4685-A056-FEEBE5EF6347}" type="pres">
      <dgm:prSet presAssocID="{2FA7BF5D-07FE-4286-8532-3D73713CC1FD}" presName="Name56" presStyleLbl="parChTrans1D2" presStyleIdx="3" presStyleCnt="6"/>
      <dgm:spPr/>
    </dgm:pt>
    <dgm:pt modelId="{85BE88F9-A562-4C1F-B1AC-E1321B80F185}" type="pres">
      <dgm:prSet presAssocID="{29141912-0B03-4768-9553-FE127546E0DC}" presName="text0" presStyleLbl="node1" presStyleIdx="4" presStyleCnt="7">
        <dgm:presLayoutVars>
          <dgm:bulletEnabled val="1"/>
        </dgm:presLayoutVars>
      </dgm:prSet>
      <dgm:spPr/>
    </dgm:pt>
    <dgm:pt modelId="{6AE22DBD-D3F4-413B-B9D1-A4BE1069A4A9}" type="pres">
      <dgm:prSet presAssocID="{3AC45268-4202-4E82-8CEF-2ED9B94FEA0E}" presName="Name56" presStyleLbl="parChTrans1D2" presStyleIdx="4" presStyleCnt="6"/>
      <dgm:spPr/>
    </dgm:pt>
    <dgm:pt modelId="{5E371841-97D3-4D43-B9C9-10C1BC2DF4F7}" type="pres">
      <dgm:prSet presAssocID="{85D92505-F144-412B-AD7D-8DBB17DD15F0}" presName="text0" presStyleLbl="node1" presStyleIdx="5" presStyleCnt="7">
        <dgm:presLayoutVars>
          <dgm:bulletEnabled val="1"/>
        </dgm:presLayoutVars>
      </dgm:prSet>
      <dgm:spPr/>
    </dgm:pt>
    <dgm:pt modelId="{2DEC1E6D-7D03-49AF-99D6-5330C8C00809}" type="pres">
      <dgm:prSet presAssocID="{D61B4146-3AF7-4362-915F-18B16A2B8BB1}" presName="Name56" presStyleLbl="parChTrans1D2" presStyleIdx="5" presStyleCnt="6"/>
      <dgm:spPr/>
    </dgm:pt>
    <dgm:pt modelId="{8FAFA723-E52D-4442-81ED-1733EB7505ED}" type="pres">
      <dgm:prSet presAssocID="{BE3C5FD0-C147-4259-9241-6CB45375A483}" presName="text0" presStyleLbl="node1" presStyleIdx="6" presStyleCnt="7">
        <dgm:presLayoutVars>
          <dgm:bulletEnabled val="1"/>
        </dgm:presLayoutVars>
      </dgm:prSet>
      <dgm:spPr/>
    </dgm:pt>
  </dgm:ptLst>
  <dgm:cxnLst>
    <dgm:cxn modelId="{F9DD1C15-D69B-4574-B9A6-803F2BC783CC}" type="presOf" srcId="{29141912-0B03-4768-9553-FE127546E0DC}" destId="{85BE88F9-A562-4C1F-B1AC-E1321B80F185}" srcOrd="0" destOrd="0" presId="urn:microsoft.com/office/officeart/2008/layout/RadialCluster"/>
    <dgm:cxn modelId="{18B2CC27-42DF-409D-A0FA-DA869682D18C}" type="presOf" srcId="{71A2E7D2-EDBC-4ACD-9731-80715CE5469C}" destId="{AB9087B5-D81E-4942-AA3F-E51AD1040FF1}" srcOrd="0" destOrd="0" presId="urn:microsoft.com/office/officeart/2008/layout/RadialCluster"/>
    <dgm:cxn modelId="{33251629-2CF2-4FAA-A416-4D6EAE895E7C}" srcId="{846EC1DF-09AA-43E9-B444-928B5B8B7FB8}" destId="{A94DB33E-FE9A-4D0B-B43F-FFCDFC91E395}" srcOrd="0" destOrd="0" parTransId="{F36677EA-8473-4369-A026-9D7426D1BC32}" sibTransId="{10D0D6E7-A29C-41F7-9597-476E51946E89}"/>
    <dgm:cxn modelId="{6DC15729-6BB2-48DE-A188-334850DE9E88}" srcId="{846EC1DF-09AA-43E9-B444-928B5B8B7FB8}" destId="{85D92505-F144-412B-AD7D-8DBB17DD15F0}" srcOrd="4" destOrd="0" parTransId="{3AC45268-4202-4E82-8CEF-2ED9B94FEA0E}" sibTransId="{D8354D61-AD8B-444C-B778-AF723DEAAE5F}"/>
    <dgm:cxn modelId="{5F68F25B-F758-4C4B-BC3B-EB389DB76DD1}" srcId="{846EC1DF-09AA-43E9-B444-928B5B8B7FB8}" destId="{7352DC5D-EAAD-4407-BE3B-BDB99AD0EF16}" srcOrd="1" destOrd="0" parTransId="{71A2E7D2-EDBC-4ACD-9731-80715CE5469C}" sibTransId="{2D0F4E0A-5942-4895-9ED3-7ADDF8588323}"/>
    <dgm:cxn modelId="{7F79B568-D9AA-4A56-98C7-D9DC486EBE84}" srcId="{A4D25C8B-9A54-452B-8B30-E2764A3B7B7C}" destId="{846EC1DF-09AA-43E9-B444-928B5B8B7FB8}" srcOrd="0" destOrd="0" parTransId="{17FBBEFA-7FDC-4CE6-AA9A-A5C522EC6614}" sibTransId="{87424608-4BFF-4B34-BF7C-2A8EE2048E29}"/>
    <dgm:cxn modelId="{872F3149-39EF-4E81-AE54-29944630306B}" type="presOf" srcId="{78E91849-B9BA-45B5-AC48-CD8742AF917D}" destId="{8EC8A0C3-E963-4312-84C0-DF612F40C762}" srcOrd="0" destOrd="0" presId="urn:microsoft.com/office/officeart/2008/layout/RadialCluster"/>
    <dgm:cxn modelId="{39D2E274-870C-46F3-80F0-AF1314E20434}" type="presOf" srcId="{A94DB33E-FE9A-4D0B-B43F-FFCDFC91E395}" destId="{4ED62DD8-06C4-44CB-8F49-FECB785220FE}" srcOrd="0" destOrd="0" presId="urn:microsoft.com/office/officeart/2008/layout/RadialCluster"/>
    <dgm:cxn modelId="{FC066857-4317-4A6E-88B6-C6E0CC027F3F}" type="presOf" srcId="{2FA7BF5D-07FE-4286-8532-3D73713CC1FD}" destId="{A9965623-5094-4685-A056-FEEBE5EF6347}" srcOrd="0" destOrd="0" presId="urn:microsoft.com/office/officeart/2008/layout/RadialCluster"/>
    <dgm:cxn modelId="{7D3C5D88-0D37-4DAE-BBAD-D7CD7E3133CF}" type="presOf" srcId="{846EC1DF-09AA-43E9-B444-928B5B8B7FB8}" destId="{E075FFBF-FBD2-4774-9A05-1F16FE22A89C}" srcOrd="0" destOrd="0" presId="urn:microsoft.com/office/officeart/2008/layout/RadialCluster"/>
    <dgm:cxn modelId="{81D00D8C-AB13-4A93-8C71-52A4D4BB2FF2}" srcId="{846EC1DF-09AA-43E9-B444-928B5B8B7FB8}" destId="{78E91849-B9BA-45B5-AC48-CD8742AF917D}" srcOrd="2" destOrd="0" parTransId="{C33EF6A6-CD15-48D9-BAE9-7A23BB3FE81D}" sibTransId="{1802C8E4-71EC-4D6C-B3C9-6E4DEEAEDA3B}"/>
    <dgm:cxn modelId="{13E14A8D-F35A-44B9-844F-901C3B65C6B1}" srcId="{846EC1DF-09AA-43E9-B444-928B5B8B7FB8}" destId="{29141912-0B03-4768-9553-FE127546E0DC}" srcOrd="3" destOrd="0" parTransId="{2FA7BF5D-07FE-4286-8532-3D73713CC1FD}" sibTransId="{535B11F9-A509-479A-B282-900D6B5BD316}"/>
    <dgm:cxn modelId="{7569A48D-FB4D-4F60-9868-0233D68D0EA6}" type="presOf" srcId="{C33EF6A6-CD15-48D9-BAE9-7A23BB3FE81D}" destId="{A1742D67-2097-4BDC-8662-D8A64822A6F4}" srcOrd="0" destOrd="0" presId="urn:microsoft.com/office/officeart/2008/layout/RadialCluster"/>
    <dgm:cxn modelId="{0BF2C09A-C628-4FAE-BE10-5796173F459B}" type="presOf" srcId="{85D92505-F144-412B-AD7D-8DBB17DD15F0}" destId="{5E371841-97D3-4D43-B9C9-10C1BC2DF4F7}" srcOrd="0" destOrd="0" presId="urn:microsoft.com/office/officeart/2008/layout/RadialCluster"/>
    <dgm:cxn modelId="{3CE3C7A3-3058-47C0-BDBF-C17AD114CBC7}" type="presOf" srcId="{BE3C5FD0-C147-4259-9241-6CB45375A483}" destId="{8FAFA723-E52D-4442-81ED-1733EB7505ED}" srcOrd="0" destOrd="0" presId="urn:microsoft.com/office/officeart/2008/layout/RadialCluster"/>
    <dgm:cxn modelId="{A7BBD6AA-7712-41D7-AEC5-A11912A85B56}" type="presOf" srcId="{A4D25C8B-9A54-452B-8B30-E2764A3B7B7C}" destId="{6A5A220C-302F-412F-A940-8395BA00F5AB}" srcOrd="0" destOrd="0" presId="urn:microsoft.com/office/officeart/2008/layout/RadialCluster"/>
    <dgm:cxn modelId="{1F4DC3D1-0D36-4AFF-898E-39CDC6314E2C}" srcId="{846EC1DF-09AA-43E9-B444-928B5B8B7FB8}" destId="{BE3C5FD0-C147-4259-9241-6CB45375A483}" srcOrd="5" destOrd="0" parTransId="{D61B4146-3AF7-4362-915F-18B16A2B8BB1}" sibTransId="{EBD7139A-0A27-42BF-B33A-DF2FC0BFB126}"/>
    <dgm:cxn modelId="{60F3C7E5-12AD-4148-A856-49B483F65346}" type="presOf" srcId="{F36677EA-8473-4369-A026-9D7426D1BC32}" destId="{61AD3497-4FA0-4C95-AD33-DDECBFFBBE41}" srcOrd="0" destOrd="0" presId="urn:microsoft.com/office/officeart/2008/layout/RadialCluster"/>
    <dgm:cxn modelId="{47039DE7-E710-43D4-B982-CD40AF42E150}" type="presOf" srcId="{D61B4146-3AF7-4362-915F-18B16A2B8BB1}" destId="{2DEC1E6D-7D03-49AF-99D6-5330C8C00809}" srcOrd="0" destOrd="0" presId="urn:microsoft.com/office/officeart/2008/layout/RadialCluster"/>
    <dgm:cxn modelId="{C857A1EE-571C-412F-86A6-88CFC4C464DB}" type="presOf" srcId="{7352DC5D-EAAD-4407-BE3B-BDB99AD0EF16}" destId="{9DC49E74-97AB-4011-8F45-209E59B5529A}" srcOrd="0" destOrd="0" presId="urn:microsoft.com/office/officeart/2008/layout/RadialCluster"/>
    <dgm:cxn modelId="{F18A27FF-47DB-4DB6-98B9-B9F698E2D283}" type="presOf" srcId="{3AC45268-4202-4E82-8CEF-2ED9B94FEA0E}" destId="{6AE22DBD-D3F4-413B-B9D1-A4BE1069A4A9}" srcOrd="0" destOrd="0" presId="urn:microsoft.com/office/officeart/2008/layout/RadialCluster"/>
    <dgm:cxn modelId="{D164883E-3D3A-4FF1-A0A9-D8B3D76AB760}" type="presParOf" srcId="{6A5A220C-302F-412F-A940-8395BA00F5AB}" destId="{FFD0B894-66B6-443A-977F-32384BC20A5A}" srcOrd="0" destOrd="0" presId="urn:microsoft.com/office/officeart/2008/layout/RadialCluster"/>
    <dgm:cxn modelId="{931F6B05-8DB7-4EE9-99FA-BE5E5B179C48}" type="presParOf" srcId="{FFD0B894-66B6-443A-977F-32384BC20A5A}" destId="{E075FFBF-FBD2-4774-9A05-1F16FE22A89C}" srcOrd="0" destOrd="0" presId="urn:microsoft.com/office/officeart/2008/layout/RadialCluster"/>
    <dgm:cxn modelId="{90B66D77-9FE3-472F-88BB-86436265911B}" type="presParOf" srcId="{FFD0B894-66B6-443A-977F-32384BC20A5A}" destId="{61AD3497-4FA0-4C95-AD33-DDECBFFBBE41}" srcOrd="1" destOrd="0" presId="urn:microsoft.com/office/officeart/2008/layout/RadialCluster"/>
    <dgm:cxn modelId="{A2CFB571-1FD1-46A2-AB7B-DB995B492C6C}" type="presParOf" srcId="{FFD0B894-66B6-443A-977F-32384BC20A5A}" destId="{4ED62DD8-06C4-44CB-8F49-FECB785220FE}" srcOrd="2" destOrd="0" presId="urn:microsoft.com/office/officeart/2008/layout/RadialCluster"/>
    <dgm:cxn modelId="{4A51ED54-B8FC-474E-8D98-789019EDDAFF}" type="presParOf" srcId="{FFD0B894-66B6-443A-977F-32384BC20A5A}" destId="{AB9087B5-D81E-4942-AA3F-E51AD1040FF1}" srcOrd="3" destOrd="0" presId="urn:microsoft.com/office/officeart/2008/layout/RadialCluster"/>
    <dgm:cxn modelId="{E87BBD4B-1AF3-4535-847F-6641CAA0D96E}" type="presParOf" srcId="{FFD0B894-66B6-443A-977F-32384BC20A5A}" destId="{9DC49E74-97AB-4011-8F45-209E59B5529A}" srcOrd="4" destOrd="0" presId="urn:microsoft.com/office/officeart/2008/layout/RadialCluster"/>
    <dgm:cxn modelId="{B20BAE35-2447-4F32-B15B-AA89AC2C546B}" type="presParOf" srcId="{FFD0B894-66B6-443A-977F-32384BC20A5A}" destId="{A1742D67-2097-4BDC-8662-D8A64822A6F4}" srcOrd="5" destOrd="0" presId="urn:microsoft.com/office/officeart/2008/layout/RadialCluster"/>
    <dgm:cxn modelId="{860E5A65-FAFA-42AA-8619-78BF93B0B81B}" type="presParOf" srcId="{FFD0B894-66B6-443A-977F-32384BC20A5A}" destId="{8EC8A0C3-E963-4312-84C0-DF612F40C762}" srcOrd="6" destOrd="0" presId="urn:microsoft.com/office/officeart/2008/layout/RadialCluster"/>
    <dgm:cxn modelId="{09B93BFF-1561-4FA3-83EB-4FBCE090870E}" type="presParOf" srcId="{FFD0B894-66B6-443A-977F-32384BC20A5A}" destId="{A9965623-5094-4685-A056-FEEBE5EF6347}" srcOrd="7" destOrd="0" presId="urn:microsoft.com/office/officeart/2008/layout/RadialCluster"/>
    <dgm:cxn modelId="{BF6E870F-DA8B-4460-AB7D-BCA9F911E193}" type="presParOf" srcId="{FFD0B894-66B6-443A-977F-32384BC20A5A}" destId="{85BE88F9-A562-4C1F-B1AC-E1321B80F185}" srcOrd="8" destOrd="0" presId="urn:microsoft.com/office/officeart/2008/layout/RadialCluster"/>
    <dgm:cxn modelId="{17279538-9069-451C-B00B-7442D758BD01}" type="presParOf" srcId="{FFD0B894-66B6-443A-977F-32384BC20A5A}" destId="{6AE22DBD-D3F4-413B-B9D1-A4BE1069A4A9}" srcOrd="9" destOrd="0" presId="urn:microsoft.com/office/officeart/2008/layout/RadialCluster"/>
    <dgm:cxn modelId="{2BB3DDD8-D8FB-4B0D-93E3-8F085262FDD8}" type="presParOf" srcId="{FFD0B894-66B6-443A-977F-32384BC20A5A}" destId="{5E371841-97D3-4D43-B9C9-10C1BC2DF4F7}" srcOrd="10" destOrd="0" presId="urn:microsoft.com/office/officeart/2008/layout/RadialCluster"/>
    <dgm:cxn modelId="{7B7DAA1E-B393-42C9-B6D7-CFF3FC804FD4}" type="presParOf" srcId="{FFD0B894-66B6-443A-977F-32384BC20A5A}" destId="{2DEC1E6D-7D03-49AF-99D6-5330C8C00809}" srcOrd="11" destOrd="0" presId="urn:microsoft.com/office/officeart/2008/layout/RadialCluster"/>
    <dgm:cxn modelId="{8FDF4EA5-7F18-428A-975A-4204CCF425E4}" type="presParOf" srcId="{FFD0B894-66B6-443A-977F-32384BC20A5A}" destId="{8FAFA723-E52D-4442-81ED-1733EB7505ED}"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B81122-F0ED-45E4-A006-85B334680EA9}"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ECBDB82B-9930-4086-88A9-EA4FC3682B24}">
      <dgm:prSet phldrT="[Text]"/>
      <dgm:spPr/>
      <dgm:t>
        <a:bodyPr/>
        <a:lstStyle/>
        <a:p>
          <a:r>
            <a:rPr lang="en-IN">
              <a:solidFill>
                <a:schemeClr val="bg1"/>
              </a:solidFill>
            </a:rPr>
            <a:t>Cost Effective</a:t>
          </a:r>
          <a:endParaRPr lang="en-IN" dirty="0">
            <a:solidFill>
              <a:schemeClr val="bg1"/>
            </a:solidFill>
          </a:endParaRPr>
        </a:p>
      </dgm:t>
    </dgm:pt>
    <dgm:pt modelId="{DA5C6B01-E291-4F31-A701-EB667CBB1993}" type="parTrans" cxnId="{DE359AAE-8CEC-4E16-A997-B1A8D700A174}">
      <dgm:prSet/>
      <dgm:spPr/>
      <dgm:t>
        <a:bodyPr/>
        <a:lstStyle/>
        <a:p>
          <a:endParaRPr lang="en-IN">
            <a:solidFill>
              <a:schemeClr val="bg1"/>
            </a:solidFill>
          </a:endParaRPr>
        </a:p>
      </dgm:t>
    </dgm:pt>
    <dgm:pt modelId="{C392A6B5-7AB8-4FA3-A396-E98E692CCF74}" type="sibTrans" cxnId="{DE359AAE-8CEC-4E16-A997-B1A8D700A174}">
      <dgm:prSet/>
      <dgm:spPr/>
      <dgm:t>
        <a:bodyPr/>
        <a:lstStyle/>
        <a:p>
          <a:endParaRPr lang="en-IN">
            <a:solidFill>
              <a:schemeClr val="bg1"/>
            </a:solidFill>
          </a:endParaRPr>
        </a:p>
      </dgm:t>
    </dgm:pt>
    <dgm:pt modelId="{14B84A5B-081E-487A-864E-F9FE8D30858F}">
      <dgm:prSet/>
      <dgm:spPr/>
      <dgm:t>
        <a:bodyPr/>
        <a:lstStyle/>
        <a:p>
          <a:r>
            <a:rPr lang="en-IN" dirty="0">
              <a:solidFill>
                <a:schemeClr val="bg1"/>
              </a:solidFill>
            </a:rPr>
            <a:t>Scalability</a:t>
          </a:r>
        </a:p>
      </dgm:t>
    </dgm:pt>
    <dgm:pt modelId="{2A76EF25-4D3B-4825-B53F-03D1AAFBC253}" type="parTrans" cxnId="{352AFB1D-6AD9-4C5A-8CEB-2B349858699B}">
      <dgm:prSet/>
      <dgm:spPr/>
      <dgm:t>
        <a:bodyPr/>
        <a:lstStyle/>
        <a:p>
          <a:endParaRPr lang="en-IN"/>
        </a:p>
      </dgm:t>
    </dgm:pt>
    <dgm:pt modelId="{530CA725-F423-4738-9B1F-4D92FFD6831F}" type="sibTrans" cxnId="{352AFB1D-6AD9-4C5A-8CEB-2B349858699B}">
      <dgm:prSet/>
      <dgm:spPr/>
      <dgm:t>
        <a:bodyPr/>
        <a:lstStyle/>
        <a:p>
          <a:endParaRPr lang="en-IN"/>
        </a:p>
      </dgm:t>
    </dgm:pt>
    <dgm:pt modelId="{0ED6A111-5E44-4F93-804E-477C3AC87698}">
      <dgm:prSet/>
      <dgm:spPr/>
      <dgm:t>
        <a:bodyPr/>
        <a:lstStyle/>
        <a:p>
          <a:r>
            <a:rPr lang="en-IN" dirty="0">
              <a:solidFill>
                <a:schemeClr val="bg1"/>
              </a:solidFill>
            </a:rPr>
            <a:t>Global Reach</a:t>
          </a:r>
        </a:p>
      </dgm:t>
    </dgm:pt>
    <dgm:pt modelId="{C2677422-DFAC-4F8D-A226-C9AE7DB21C2A}" type="parTrans" cxnId="{6414EF70-426D-4210-B25F-B48E37293725}">
      <dgm:prSet/>
      <dgm:spPr/>
      <dgm:t>
        <a:bodyPr/>
        <a:lstStyle/>
        <a:p>
          <a:endParaRPr lang="en-IN"/>
        </a:p>
      </dgm:t>
    </dgm:pt>
    <dgm:pt modelId="{9B4E104E-4A32-48BB-BDFB-F70BBE9C2BF4}" type="sibTrans" cxnId="{6414EF70-426D-4210-B25F-B48E37293725}">
      <dgm:prSet/>
      <dgm:spPr/>
      <dgm:t>
        <a:bodyPr/>
        <a:lstStyle/>
        <a:p>
          <a:endParaRPr lang="en-IN"/>
        </a:p>
      </dgm:t>
    </dgm:pt>
    <dgm:pt modelId="{E8E41199-384D-4AE6-9982-393CC8DAA7CD}">
      <dgm:prSet/>
      <dgm:spPr/>
      <dgm:t>
        <a:bodyPr/>
        <a:lstStyle/>
        <a:p>
          <a:r>
            <a:rPr lang="en-IN" dirty="0">
              <a:solidFill>
                <a:schemeClr val="bg1"/>
              </a:solidFill>
            </a:rPr>
            <a:t>Round the clock Availability</a:t>
          </a:r>
        </a:p>
      </dgm:t>
    </dgm:pt>
    <dgm:pt modelId="{1B8A5F09-BA46-4621-9444-7ED8981A9CC1}" type="parTrans" cxnId="{4BFF5D72-3CA4-403D-9E46-048883AF4BDB}">
      <dgm:prSet/>
      <dgm:spPr/>
      <dgm:t>
        <a:bodyPr/>
        <a:lstStyle/>
        <a:p>
          <a:endParaRPr lang="en-IN"/>
        </a:p>
      </dgm:t>
    </dgm:pt>
    <dgm:pt modelId="{D5DA3338-B1FC-476D-9777-10B434574D3D}" type="sibTrans" cxnId="{4BFF5D72-3CA4-403D-9E46-048883AF4BDB}">
      <dgm:prSet/>
      <dgm:spPr/>
      <dgm:t>
        <a:bodyPr/>
        <a:lstStyle/>
        <a:p>
          <a:endParaRPr lang="en-IN"/>
        </a:p>
      </dgm:t>
    </dgm:pt>
    <dgm:pt modelId="{CC536F16-F42E-45F2-902C-7AAC36A9C3B0}">
      <dgm:prSet/>
      <dgm:spPr/>
      <dgm:t>
        <a:bodyPr/>
        <a:lstStyle/>
        <a:p>
          <a:r>
            <a:rPr lang="en-IN" dirty="0">
              <a:solidFill>
                <a:schemeClr val="bg1"/>
              </a:solidFill>
            </a:rPr>
            <a:t>Better Customer Service</a:t>
          </a:r>
        </a:p>
      </dgm:t>
    </dgm:pt>
    <dgm:pt modelId="{5C2F1FC3-7CAC-4791-A1CD-9C22F91FB222}" type="parTrans" cxnId="{05CDA81B-84B8-4BE2-A138-351799E6715D}">
      <dgm:prSet/>
      <dgm:spPr/>
      <dgm:t>
        <a:bodyPr/>
        <a:lstStyle/>
        <a:p>
          <a:endParaRPr lang="en-IN"/>
        </a:p>
      </dgm:t>
    </dgm:pt>
    <dgm:pt modelId="{C7B83467-A73A-4FD3-812F-BB7BEFAD9E16}" type="sibTrans" cxnId="{05CDA81B-84B8-4BE2-A138-351799E6715D}">
      <dgm:prSet/>
      <dgm:spPr/>
      <dgm:t>
        <a:bodyPr/>
        <a:lstStyle/>
        <a:p>
          <a:endParaRPr lang="en-IN"/>
        </a:p>
      </dgm:t>
    </dgm:pt>
    <dgm:pt modelId="{3DA49A9E-9B51-4B6C-8258-FE1729086E6A}">
      <dgm:prSet/>
      <dgm:spPr/>
      <dgm:t>
        <a:bodyPr/>
        <a:lstStyle/>
        <a:p>
          <a:r>
            <a:rPr lang="en-IN" dirty="0">
              <a:solidFill>
                <a:schemeClr val="bg1"/>
              </a:solidFill>
            </a:rPr>
            <a:t>Saves time</a:t>
          </a:r>
        </a:p>
      </dgm:t>
    </dgm:pt>
    <dgm:pt modelId="{FC47EDF3-8AF4-42E7-85A4-991C0103C6BF}" type="parTrans" cxnId="{315834A0-BC4E-4D06-8693-704FE43AAA1D}">
      <dgm:prSet/>
      <dgm:spPr/>
      <dgm:t>
        <a:bodyPr/>
        <a:lstStyle/>
        <a:p>
          <a:endParaRPr lang="en-IN"/>
        </a:p>
      </dgm:t>
    </dgm:pt>
    <dgm:pt modelId="{7F52F77B-328B-4370-9600-DA86C7C11B86}" type="sibTrans" cxnId="{315834A0-BC4E-4D06-8693-704FE43AAA1D}">
      <dgm:prSet/>
      <dgm:spPr/>
      <dgm:t>
        <a:bodyPr/>
        <a:lstStyle/>
        <a:p>
          <a:endParaRPr lang="en-IN"/>
        </a:p>
      </dgm:t>
    </dgm:pt>
    <dgm:pt modelId="{81E9FE8D-94E6-4380-ABCB-0ED25C6C900F}" type="pres">
      <dgm:prSet presAssocID="{EEB81122-F0ED-45E4-A006-85B334680EA9}" presName="Name0" presStyleCnt="0">
        <dgm:presLayoutVars>
          <dgm:chMax/>
          <dgm:chPref/>
          <dgm:dir/>
        </dgm:presLayoutVars>
      </dgm:prSet>
      <dgm:spPr/>
    </dgm:pt>
    <dgm:pt modelId="{AC41F6E4-1CA6-47D8-BE8B-1B97C6E234B6}" type="pres">
      <dgm:prSet presAssocID="{ECBDB82B-9930-4086-88A9-EA4FC3682B24}" presName="parenttextcomposite" presStyleCnt="0"/>
      <dgm:spPr/>
    </dgm:pt>
    <dgm:pt modelId="{25B0186B-C09B-4BA5-B855-CD25FEBD6D04}" type="pres">
      <dgm:prSet presAssocID="{ECBDB82B-9930-4086-88A9-EA4FC3682B24}" presName="parenttext" presStyleLbl="revTx" presStyleIdx="0" presStyleCnt="6">
        <dgm:presLayoutVars>
          <dgm:chMax/>
          <dgm:chPref val="2"/>
          <dgm:bulletEnabled val="1"/>
        </dgm:presLayoutVars>
      </dgm:prSet>
      <dgm:spPr/>
    </dgm:pt>
    <dgm:pt modelId="{4E68E9C5-473D-44A4-8E1B-A3492A2B66F2}" type="pres">
      <dgm:prSet presAssocID="{ECBDB82B-9930-4086-88A9-EA4FC3682B24}" presName="parallelogramComposite" presStyleCnt="0"/>
      <dgm:spPr/>
    </dgm:pt>
    <dgm:pt modelId="{4F8D7613-D6D1-4A67-9A44-7342C34D75F8}" type="pres">
      <dgm:prSet presAssocID="{ECBDB82B-9930-4086-88A9-EA4FC3682B24}" presName="parallelogram1" presStyleLbl="alignNode1" presStyleIdx="0" presStyleCnt="42"/>
      <dgm:spPr/>
    </dgm:pt>
    <dgm:pt modelId="{F9B868CF-2294-46E3-B3F0-D02C19400C74}" type="pres">
      <dgm:prSet presAssocID="{ECBDB82B-9930-4086-88A9-EA4FC3682B24}" presName="parallelogram2" presStyleLbl="alignNode1" presStyleIdx="1" presStyleCnt="42"/>
      <dgm:spPr/>
    </dgm:pt>
    <dgm:pt modelId="{FF3960F5-7689-49E6-A4DC-D44A193A0F3E}" type="pres">
      <dgm:prSet presAssocID="{ECBDB82B-9930-4086-88A9-EA4FC3682B24}" presName="parallelogram3" presStyleLbl="alignNode1" presStyleIdx="2" presStyleCnt="42"/>
      <dgm:spPr/>
    </dgm:pt>
    <dgm:pt modelId="{418EF246-369C-4910-A73D-F02469862ACC}" type="pres">
      <dgm:prSet presAssocID="{ECBDB82B-9930-4086-88A9-EA4FC3682B24}" presName="parallelogram4" presStyleLbl="alignNode1" presStyleIdx="3" presStyleCnt="42"/>
      <dgm:spPr/>
    </dgm:pt>
    <dgm:pt modelId="{9DA063D8-58AC-4662-B068-0128B89FC635}" type="pres">
      <dgm:prSet presAssocID="{ECBDB82B-9930-4086-88A9-EA4FC3682B24}" presName="parallelogram5" presStyleLbl="alignNode1" presStyleIdx="4" presStyleCnt="42"/>
      <dgm:spPr/>
    </dgm:pt>
    <dgm:pt modelId="{D3D0075C-BEA6-46C9-977E-53C139BE4F51}" type="pres">
      <dgm:prSet presAssocID="{ECBDB82B-9930-4086-88A9-EA4FC3682B24}" presName="parallelogram6" presStyleLbl="alignNode1" presStyleIdx="5" presStyleCnt="42"/>
      <dgm:spPr/>
    </dgm:pt>
    <dgm:pt modelId="{EBA3A348-1971-4C58-B229-79962FE9C35B}" type="pres">
      <dgm:prSet presAssocID="{ECBDB82B-9930-4086-88A9-EA4FC3682B24}" presName="parallelogram7" presStyleLbl="alignNode1" presStyleIdx="6" presStyleCnt="42"/>
      <dgm:spPr/>
    </dgm:pt>
    <dgm:pt modelId="{CC06DEB4-501F-4241-8ED0-E895DE25DA7A}" type="pres">
      <dgm:prSet presAssocID="{C392A6B5-7AB8-4FA3-A396-E98E692CCF74}" presName="sibTrans" presStyleCnt="0"/>
      <dgm:spPr/>
    </dgm:pt>
    <dgm:pt modelId="{B1360771-4F16-4330-8454-603B1441F38A}" type="pres">
      <dgm:prSet presAssocID="{14B84A5B-081E-487A-864E-F9FE8D30858F}" presName="parenttextcomposite" presStyleCnt="0"/>
      <dgm:spPr/>
    </dgm:pt>
    <dgm:pt modelId="{6A20E0E7-0F1E-4901-A66C-2C7E0C69D725}" type="pres">
      <dgm:prSet presAssocID="{14B84A5B-081E-487A-864E-F9FE8D30858F}" presName="parenttext" presStyleLbl="revTx" presStyleIdx="1" presStyleCnt="6">
        <dgm:presLayoutVars>
          <dgm:chMax/>
          <dgm:chPref val="2"/>
          <dgm:bulletEnabled val="1"/>
        </dgm:presLayoutVars>
      </dgm:prSet>
      <dgm:spPr/>
    </dgm:pt>
    <dgm:pt modelId="{AD931BCC-C272-494B-B4A1-9CF09B29A7F2}" type="pres">
      <dgm:prSet presAssocID="{14B84A5B-081E-487A-864E-F9FE8D30858F}" presName="parallelogramComposite" presStyleCnt="0"/>
      <dgm:spPr/>
    </dgm:pt>
    <dgm:pt modelId="{E9DC401D-BD31-4932-8A60-E4BC55BC3A30}" type="pres">
      <dgm:prSet presAssocID="{14B84A5B-081E-487A-864E-F9FE8D30858F}" presName="parallelogram1" presStyleLbl="alignNode1" presStyleIdx="7" presStyleCnt="42"/>
      <dgm:spPr/>
    </dgm:pt>
    <dgm:pt modelId="{D66D9704-5BF0-4238-9AC6-A98D1256E0C8}" type="pres">
      <dgm:prSet presAssocID="{14B84A5B-081E-487A-864E-F9FE8D30858F}" presName="parallelogram2" presStyleLbl="alignNode1" presStyleIdx="8" presStyleCnt="42"/>
      <dgm:spPr/>
    </dgm:pt>
    <dgm:pt modelId="{7BB6DE30-F2AE-4F46-A756-8751C12BF91B}" type="pres">
      <dgm:prSet presAssocID="{14B84A5B-081E-487A-864E-F9FE8D30858F}" presName="parallelogram3" presStyleLbl="alignNode1" presStyleIdx="9" presStyleCnt="42"/>
      <dgm:spPr/>
    </dgm:pt>
    <dgm:pt modelId="{39EE2DFB-0773-4F13-93E6-B679AA5FAB00}" type="pres">
      <dgm:prSet presAssocID="{14B84A5B-081E-487A-864E-F9FE8D30858F}" presName="parallelogram4" presStyleLbl="alignNode1" presStyleIdx="10" presStyleCnt="42"/>
      <dgm:spPr/>
    </dgm:pt>
    <dgm:pt modelId="{8143E5D2-A78A-47EB-8F89-F5A54E78E64E}" type="pres">
      <dgm:prSet presAssocID="{14B84A5B-081E-487A-864E-F9FE8D30858F}" presName="parallelogram5" presStyleLbl="alignNode1" presStyleIdx="11" presStyleCnt="42"/>
      <dgm:spPr/>
    </dgm:pt>
    <dgm:pt modelId="{02F291BF-1581-405C-B300-8D09348E7207}" type="pres">
      <dgm:prSet presAssocID="{14B84A5B-081E-487A-864E-F9FE8D30858F}" presName="parallelogram6" presStyleLbl="alignNode1" presStyleIdx="12" presStyleCnt="42"/>
      <dgm:spPr/>
    </dgm:pt>
    <dgm:pt modelId="{B97C23AE-7285-4734-B675-96006451A6B8}" type="pres">
      <dgm:prSet presAssocID="{14B84A5B-081E-487A-864E-F9FE8D30858F}" presName="parallelogram7" presStyleLbl="alignNode1" presStyleIdx="13" presStyleCnt="42"/>
      <dgm:spPr/>
    </dgm:pt>
    <dgm:pt modelId="{3BF568B3-6588-49BB-9BC0-6C8F459A3447}" type="pres">
      <dgm:prSet presAssocID="{530CA725-F423-4738-9B1F-4D92FFD6831F}" presName="sibTrans" presStyleCnt="0"/>
      <dgm:spPr/>
    </dgm:pt>
    <dgm:pt modelId="{FF03913B-1B95-46CA-A67A-1E7AE4FADAB0}" type="pres">
      <dgm:prSet presAssocID="{0ED6A111-5E44-4F93-804E-477C3AC87698}" presName="parenttextcomposite" presStyleCnt="0"/>
      <dgm:spPr/>
    </dgm:pt>
    <dgm:pt modelId="{7871013F-06DD-4520-9672-8F550C920CB6}" type="pres">
      <dgm:prSet presAssocID="{0ED6A111-5E44-4F93-804E-477C3AC87698}" presName="parenttext" presStyleLbl="revTx" presStyleIdx="2" presStyleCnt="6">
        <dgm:presLayoutVars>
          <dgm:chMax/>
          <dgm:chPref val="2"/>
          <dgm:bulletEnabled val="1"/>
        </dgm:presLayoutVars>
      </dgm:prSet>
      <dgm:spPr/>
    </dgm:pt>
    <dgm:pt modelId="{1D8C0404-FD22-4DD5-AE50-D646230096D3}" type="pres">
      <dgm:prSet presAssocID="{0ED6A111-5E44-4F93-804E-477C3AC87698}" presName="parallelogramComposite" presStyleCnt="0"/>
      <dgm:spPr/>
    </dgm:pt>
    <dgm:pt modelId="{CBDC7179-4527-4F4C-B8BD-1F3A249C826D}" type="pres">
      <dgm:prSet presAssocID="{0ED6A111-5E44-4F93-804E-477C3AC87698}" presName="parallelogram1" presStyleLbl="alignNode1" presStyleIdx="14" presStyleCnt="42"/>
      <dgm:spPr/>
    </dgm:pt>
    <dgm:pt modelId="{3273D83A-7F2B-476D-BBFC-478E393DB933}" type="pres">
      <dgm:prSet presAssocID="{0ED6A111-5E44-4F93-804E-477C3AC87698}" presName="parallelogram2" presStyleLbl="alignNode1" presStyleIdx="15" presStyleCnt="42"/>
      <dgm:spPr/>
    </dgm:pt>
    <dgm:pt modelId="{E56210FB-CBA9-4449-88CC-32D8D9A697F4}" type="pres">
      <dgm:prSet presAssocID="{0ED6A111-5E44-4F93-804E-477C3AC87698}" presName="parallelogram3" presStyleLbl="alignNode1" presStyleIdx="16" presStyleCnt="42"/>
      <dgm:spPr/>
    </dgm:pt>
    <dgm:pt modelId="{DE1D8C19-632F-48EE-B336-8679CB84762D}" type="pres">
      <dgm:prSet presAssocID="{0ED6A111-5E44-4F93-804E-477C3AC87698}" presName="parallelogram4" presStyleLbl="alignNode1" presStyleIdx="17" presStyleCnt="42"/>
      <dgm:spPr/>
    </dgm:pt>
    <dgm:pt modelId="{BACA3AED-64E2-48F4-95B2-481056EF509E}" type="pres">
      <dgm:prSet presAssocID="{0ED6A111-5E44-4F93-804E-477C3AC87698}" presName="parallelogram5" presStyleLbl="alignNode1" presStyleIdx="18" presStyleCnt="42"/>
      <dgm:spPr/>
    </dgm:pt>
    <dgm:pt modelId="{0EC304C4-001B-49E0-9873-C74BE08656C0}" type="pres">
      <dgm:prSet presAssocID="{0ED6A111-5E44-4F93-804E-477C3AC87698}" presName="parallelogram6" presStyleLbl="alignNode1" presStyleIdx="19" presStyleCnt="42"/>
      <dgm:spPr/>
    </dgm:pt>
    <dgm:pt modelId="{DA4AAC45-5E71-4DCF-A6A5-DC1FD631BB41}" type="pres">
      <dgm:prSet presAssocID="{0ED6A111-5E44-4F93-804E-477C3AC87698}" presName="parallelogram7" presStyleLbl="alignNode1" presStyleIdx="20" presStyleCnt="42"/>
      <dgm:spPr/>
    </dgm:pt>
    <dgm:pt modelId="{BB6864EF-D501-488C-AD7D-591FD6B0B4DC}" type="pres">
      <dgm:prSet presAssocID="{9B4E104E-4A32-48BB-BDFB-F70BBE9C2BF4}" presName="sibTrans" presStyleCnt="0"/>
      <dgm:spPr/>
    </dgm:pt>
    <dgm:pt modelId="{3C2D93B3-8A34-4E77-82E0-69AF312576DB}" type="pres">
      <dgm:prSet presAssocID="{E8E41199-384D-4AE6-9982-393CC8DAA7CD}" presName="parenttextcomposite" presStyleCnt="0"/>
      <dgm:spPr/>
    </dgm:pt>
    <dgm:pt modelId="{AFDA3250-E225-4DB4-AD6C-5DD9635DB5F8}" type="pres">
      <dgm:prSet presAssocID="{E8E41199-384D-4AE6-9982-393CC8DAA7CD}" presName="parenttext" presStyleLbl="revTx" presStyleIdx="3" presStyleCnt="6">
        <dgm:presLayoutVars>
          <dgm:chMax/>
          <dgm:chPref val="2"/>
          <dgm:bulletEnabled val="1"/>
        </dgm:presLayoutVars>
      </dgm:prSet>
      <dgm:spPr/>
    </dgm:pt>
    <dgm:pt modelId="{7FED2F36-D1DB-4836-916E-45879A98E284}" type="pres">
      <dgm:prSet presAssocID="{E8E41199-384D-4AE6-9982-393CC8DAA7CD}" presName="parallelogramComposite" presStyleCnt="0"/>
      <dgm:spPr/>
    </dgm:pt>
    <dgm:pt modelId="{880B4AD7-96B3-4237-B430-16A06E0E48BD}" type="pres">
      <dgm:prSet presAssocID="{E8E41199-384D-4AE6-9982-393CC8DAA7CD}" presName="parallelogram1" presStyleLbl="alignNode1" presStyleIdx="21" presStyleCnt="42"/>
      <dgm:spPr/>
    </dgm:pt>
    <dgm:pt modelId="{F08E889C-A8A0-4E4B-8752-CE653B987B2D}" type="pres">
      <dgm:prSet presAssocID="{E8E41199-384D-4AE6-9982-393CC8DAA7CD}" presName="parallelogram2" presStyleLbl="alignNode1" presStyleIdx="22" presStyleCnt="42"/>
      <dgm:spPr/>
    </dgm:pt>
    <dgm:pt modelId="{CCBD5464-7A9A-4D2D-B08F-70D21EFFBAC5}" type="pres">
      <dgm:prSet presAssocID="{E8E41199-384D-4AE6-9982-393CC8DAA7CD}" presName="parallelogram3" presStyleLbl="alignNode1" presStyleIdx="23" presStyleCnt="42"/>
      <dgm:spPr/>
    </dgm:pt>
    <dgm:pt modelId="{77AB587B-4AA7-4170-AF0C-C6DC0D413B97}" type="pres">
      <dgm:prSet presAssocID="{E8E41199-384D-4AE6-9982-393CC8DAA7CD}" presName="parallelogram4" presStyleLbl="alignNode1" presStyleIdx="24" presStyleCnt="42"/>
      <dgm:spPr/>
    </dgm:pt>
    <dgm:pt modelId="{7B261FAA-A547-47EE-80BB-05ED2B98F0F2}" type="pres">
      <dgm:prSet presAssocID="{E8E41199-384D-4AE6-9982-393CC8DAA7CD}" presName="parallelogram5" presStyleLbl="alignNode1" presStyleIdx="25" presStyleCnt="42"/>
      <dgm:spPr/>
    </dgm:pt>
    <dgm:pt modelId="{A37B6D3D-EDE4-4FF1-8263-9FD93A272CFC}" type="pres">
      <dgm:prSet presAssocID="{E8E41199-384D-4AE6-9982-393CC8DAA7CD}" presName="parallelogram6" presStyleLbl="alignNode1" presStyleIdx="26" presStyleCnt="42"/>
      <dgm:spPr/>
    </dgm:pt>
    <dgm:pt modelId="{FF11724B-1C09-433D-9B1F-8152708BD4F0}" type="pres">
      <dgm:prSet presAssocID="{E8E41199-384D-4AE6-9982-393CC8DAA7CD}" presName="parallelogram7" presStyleLbl="alignNode1" presStyleIdx="27" presStyleCnt="42"/>
      <dgm:spPr/>
    </dgm:pt>
    <dgm:pt modelId="{5838E32A-DD5C-4DAB-A32E-196A536AB280}" type="pres">
      <dgm:prSet presAssocID="{D5DA3338-B1FC-476D-9777-10B434574D3D}" presName="sibTrans" presStyleCnt="0"/>
      <dgm:spPr/>
    </dgm:pt>
    <dgm:pt modelId="{DB008F2F-9D34-419A-88C2-E433D01C17F8}" type="pres">
      <dgm:prSet presAssocID="{CC536F16-F42E-45F2-902C-7AAC36A9C3B0}" presName="parenttextcomposite" presStyleCnt="0"/>
      <dgm:spPr/>
    </dgm:pt>
    <dgm:pt modelId="{FC18447B-7343-4ED9-A8A9-DA67F96AE436}" type="pres">
      <dgm:prSet presAssocID="{CC536F16-F42E-45F2-902C-7AAC36A9C3B0}" presName="parenttext" presStyleLbl="revTx" presStyleIdx="4" presStyleCnt="6">
        <dgm:presLayoutVars>
          <dgm:chMax/>
          <dgm:chPref val="2"/>
          <dgm:bulletEnabled val="1"/>
        </dgm:presLayoutVars>
      </dgm:prSet>
      <dgm:spPr/>
    </dgm:pt>
    <dgm:pt modelId="{3B1E2F54-4BF8-4EA6-9154-CDCEF0BBF781}" type="pres">
      <dgm:prSet presAssocID="{CC536F16-F42E-45F2-902C-7AAC36A9C3B0}" presName="parallelogramComposite" presStyleCnt="0"/>
      <dgm:spPr/>
    </dgm:pt>
    <dgm:pt modelId="{D605EDD6-106B-4FD4-B6F5-586A114DB085}" type="pres">
      <dgm:prSet presAssocID="{CC536F16-F42E-45F2-902C-7AAC36A9C3B0}" presName="parallelogram1" presStyleLbl="alignNode1" presStyleIdx="28" presStyleCnt="42"/>
      <dgm:spPr/>
    </dgm:pt>
    <dgm:pt modelId="{F23B0472-AB19-4A00-9AB6-A03CBF4146DB}" type="pres">
      <dgm:prSet presAssocID="{CC536F16-F42E-45F2-902C-7AAC36A9C3B0}" presName="parallelogram2" presStyleLbl="alignNode1" presStyleIdx="29" presStyleCnt="42"/>
      <dgm:spPr/>
    </dgm:pt>
    <dgm:pt modelId="{36FE993C-A4C3-4D65-BFF4-241887F3ADD5}" type="pres">
      <dgm:prSet presAssocID="{CC536F16-F42E-45F2-902C-7AAC36A9C3B0}" presName="parallelogram3" presStyleLbl="alignNode1" presStyleIdx="30" presStyleCnt="42"/>
      <dgm:spPr/>
    </dgm:pt>
    <dgm:pt modelId="{B7293948-2BD0-4725-984F-B1585B052286}" type="pres">
      <dgm:prSet presAssocID="{CC536F16-F42E-45F2-902C-7AAC36A9C3B0}" presName="parallelogram4" presStyleLbl="alignNode1" presStyleIdx="31" presStyleCnt="42"/>
      <dgm:spPr/>
    </dgm:pt>
    <dgm:pt modelId="{EEE8B715-19A8-4C85-AE9B-E3AE18445DB1}" type="pres">
      <dgm:prSet presAssocID="{CC536F16-F42E-45F2-902C-7AAC36A9C3B0}" presName="parallelogram5" presStyleLbl="alignNode1" presStyleIdx="32" presStyleCnt="42"/>
      <dgm:spPr/>
    </dgm:pt>
    <dgm:pt modelId="{2FD696B6-65F0-45AC-AE00-219C86A10BF2}" type="pres">
      <dgm:prSet presAssocID="{CC536F16-F42E-45F2-902C-7AAC36A9C3B0}" presName="parallelogram6" presStyleLbl="alignNode1" presStyleIdx="33" presStyleCnt="42"/>
      <dgm:spPr/>
    </dgm:pt>
    <dgm:pt modelId="{0C0F1F4C-6CEB-485D-9159-833F8FE76078}" type="pres">
      <dgm:prSet presAssocID="{CC536F16-F42E-45F2-902C-7AAC36A9C3B0}" presName="parallelogram7" presStyleLbl="alignNode1" presStyleIdx="34" presStyleCnt="42"/>
      <dgm:spPr/>
    </dgm:pt>
    <dgm:pt modelId="{65D8A6C4-BB30-4C87-9C33-D9C0D5C39F5B}" type="pres">
      <dgm:prSet presAssocID="{C7B83467-A73A-4FD3-812F-BB7BEFAD9E16}" presName="sibTrans" presStyleCnt="0"/>
      <dgm:spPr/>
    </dgm:pt>
    <dgm:pt modelId="{1D41A17B-4DA0-481B-AF6F-6301070D62F1}" type="pres">
      <dgm:prSet presAssocID="{3DA49A9E-9B51-4B6C-8258-FE1729086E6A}" presName="parenttextcomposite" presStyleCnt="0"/>
      <dgm:spPr/>
    </dgm:pt>
    <dgm:pt modelId="{3683C37E-CD07-475F-B365-A92E1EBD8F59}" type="pres">
      <dgm:prSet presAssocID="{3DA49A9E-9B51-4B6C-8258-FE1729086E6A}" presName="parenttext" presStyleLbl="revTx" presStyleIdx="5" presStyleCnt="6">
        <dgm:presLayoutVars>
          <dgm:chMax/>
          <dgm:chPref val="2"/>
          <dgm:bulletEnabled val="1"/>
        </dgm:presLayoutVars>
      </dgm:prSet>
      <dgm:spPr/>
    </dgm:pt>
    <dgm:pt modelId="{807D5D56-378B-4314-A66D-654144457EE0}" type="pres">
      <dgm:prSet presAssocID="{3DA49A9E-9B51-4B6C-8258-FE1729086E6A}" presName="parallelogramComposite" presStyleCnt="0"/>
      <dgm:spPr/>
    </dgm:pt>
    <dgm:pt modelId="{8FD25442-3556-4288-98F4-99A07EE79AF7}" type="pres">
      <dgm:prSet presAssocID="{3DA49A9E-9B51-4B6C-8258-FE1729086E6A}" presName="parallelogram1" presStyleLbl="alignNode1" presStyleIdx="35" presStyleCnt="42"/>
      <dgm:spPr/>
    </dgm:pt>
    <dgm:pt modelId="{DBD6BA6E-A83A-4456-8DE6-12CBC86301DC}" type="pres">
      <dgm:prSet presAssocID="{3DA49A9E-9B51-4B6C-8258-FE1729086E6A}" presName="parallelogram2" presStyleLbl="alignNode1" presStyleIdx="36" presStyleCnt="42"/>
      <dgm:spPr/>
    </dgm:pt>
    <dgm:pt modelId="{81DAF58F-E5C4-4BFA-A677-B49B019AD083}" type="pres">
      <dgm:prSet presAssocID="{3DA49A9E-9B51-4B6C-8258-FE1729086E6A}" presName="parallelogram3" presStyleLbl="alignNode1" presStyleIdx="37" presStyleCnt="42"/>
      <dgm:spPr/>
    </dgm:pt>
    <dgm:pt modelId="{10F4043F-881B-4F9F-9CB9-21DA9AF1375E}" type="pres">
      <dgm:prSet presAssocID="{3DA49A9E-9B51-4B6C-8258-FE1729086E6A}" presName="parallelogram4" presStyleLbl="alignNode1" presStyleIdx="38" presStyleCnt="42"/>
      <dgm:spPr/>
    </dgm:pt>
    <dgm:pt modelId="{ACB5E3FD-D0F0-4544-86C8-603828EE97BE}" type="pres">
      <dgm:prSet presAssocID="{3DA49A9E-9B51-4B6C-8258-FE1729086E6A}" presName="parallelogram5" presStyleLbl="alignNode1" presStyleIdx="39" presStyleCnt="42"/>
      <dgm:spPr/>
    </dgm:pt>
    <dgm:pt modelId="{74116899-1DEA-42FB-B2D6-314FCD4EE0BD}" type="pres">
      <dgm:prSet presAssocID="{3DA49A9E-9B51-4B6C-8258-FE1729086E6A}" presName="parallelogram6" presStyleLbl="alignNode1" presStyleIdx="40" presStyleCnt="42"/>
      <dgm:spPr/>
    </dgm:pt>
    <dgm:pt modelId="{4379F560-D468-4029-9D2F-A6249293E959}" type="pres">
      <dgm:prSet presAssocID="{3DA49A9E-9B51-4B6C-8258-FE1729086E6A}" presName="parallelogram7" presStyleLbl="alignNode1" presStyleIdx="41" presStyleCnt="42"/>
      <dgm:spPr/>
    </dgm:pt>
  </dgm:ptLst>
  <dgm:cxnLst>
    <dgm:cxn modelId="{05CDA81B-84B8-4BE2-A138-351799E6715D}" srcId="{EEB81122-F0ED-45E4-A006-85B334680EA9}" destId="{CC536F16-F42E-45F2-902C-7AAC36A9C3B0}" srcOrd="4" destOrd="0" parTransId="{5C2F1FC3-7CAC-4791-A1CD-9C22F91FB222}" sibTransId="{C7B83467-A73A-4FD3-812F-BB7BEFAD9E16}"/>
    <dgm:cxn modelId="{352AFB1D-6AD9-4C5A-8CEB-2B349858699B}" srcId="{EEB81122-F0ED-45E4-A006-85B334680EA9}" destId="{14B84A5B-081E-487A-864E-F9FE8D30858F}" srcOrd="1" destOrd="0" parTransId="{2A76EF25-4D3B-4825-B53F-03D1AAFBC253}" sibTransId="{530CA725-F423-4738-9B1F-4D92FFD6831F}"/>
    <dgm:cxn modelId="{1D4EB32C-D5F1-493C-AC2C-FB4D3E615EEE}" type="presOf" srcId="{ECBDB82B-9930-4086-88A9-EA4FC3682B24}" destId="{25B0186B-C09B-4BA5-B855-CD25FEBD6D04}" srcOrd="0" destOrd="0" presId="urn:microsoft.com/office/officeart/2008/layout/VerticalAccentList"/>
    <dgm:cxn modelId="{D07D775E-4A3F-4FE6-92D4-7F17B54C2261}" type="presOf" srcId="{CC536F16-F42E-45F2-902C-7AAC36A9C3B0}" destId="{FC18447B-7343-4ED9-A8A9-DA67F96AE436}" srcOrd="0" destOrd="0" presId="urn:microsoft.com/office/officeart/2008/layout/VerticalAccentList"/>
    <dgm:cxn modelId="{5D060F46-B018-45FF-962F-7B20C6CAAFB6}" type="presOf" srcId="{E8E41199-384D-4AE6-9982-393CC8DAA7CD}" destId="{AFDA3250-E225-4DB4-AD6C-5DD9635DB5F8}" srcOrd="0" destOrd="0" presId="urn:microsoft.com/office/officeart/2008/layout/VerticalAccentList"/>
    <dgm:cxn modelId="{13DB8169-6559-4BF7-A8E6-27A856F3BB30}" type="presOf" srcId="{14B84A5B-081E-487A-864E-F9FE8D30858F}" destId="{6A20E0E7-0F1E-4901-A66C-2C7E0C69D725}" srcOrd="0" destOrd="0" presId="urn:microsoft.com/office/officeart/2008/layout/VerticalAccentList"/>
    <dgm:cxn modelId="{6414EF70-426D-4210-B25F-B48E37293725}" srcId="{EEB81122-F0ED-45E4-A006-85B334680EA9}" destId="{0ED6A111-5E44-4F93-804E-477C3AC87698}" srcOrd="2" destOrd="0" parTransId="{C2677422-DFAC-4F8D-A226-C9AE7DB21C2A}" sibTransId="{9B4E104E-4A32-48BB-BDFB-F70BBE9C2BF4}"/>
    <dgm:cxn modelId="{4BFF5D72-3CA4-403D-9E46-048883AF4BDB}" srcId="{EEB81122-F0ED-45E4-A006-85B334680EA9}" destId="{E8E41199-384D-4AE6-9982-393CC8DAA7CD}" srcOrd="3" destOrd="0" parTransId="{1B8A5F09-BA46-4621-9444-7ED8981A9CC1}" sibTransId="{D5DA3338-B1FC-476D-9777-10B434574D3D}"/>
    <dgm:cxn modelId="{DD622B76-210F-43B6-AAA0-A6D7D43C1455}" type="presOf" srcId="{3DA49A9E-9B51-4B6C-8258-FE1729086E6A}" destId="{3683C37E-CD07-475F-B365-A92E1EBD8F59}" srcOrd="0" destOrd="0" presId="urn:microsoft.com/office/officeart/2008/layout/VerticalAccentList"/>
    <dgm:cxn modelId="{41ED8A7D-7638-4868-8D9B-D18A4491736E}" type="presOf" srcId="{0ED6A111-5E44-4F93-804E-477C3AC87698}" destId="{7871013F-06DD-4520-9672-8F550C920CB6}" srcOrd="0" destOrd="0" presId="urn:microsoft.com/office/officeart/2008/layout/VerticalAccentList"/>
    <dgm:cxn modelId="{315834A0-BC4E-4D06-8693-704FE43AAA1D}" srcId="{EEB81122-F0ED-45E4-A006-85B334680EA9}" destId="{3DA49A9E-9B51-4B6C-8258-FE1729086E6A}" srcOrd="5" destOrd="0" parTransId="{FC47EDF3-8AF4-42E7-85A4-991C0103C6BF}" sibTransId="{7F52F77B-328B-4370-9600-DA86C7C11B86}"/>
    <dgm:cxn modelId="{DE359AAE-8CEC-4E16-A997-B1A8D700A174}" srcId="{EEB81122-F0ED-45E4-A006-85B334680EA9}" destId="{ECBDB82B-9930-4086-88A9-EA4FC3682B24}" srcOrd="0" destOrd="0" parTransId="{DA5C6B01-E291-4F31-A701-EB667CBB1993}" sibTransId="{C392A6B5-7AB8-4FA3-A396-E98E692CCF74}"/>
    <dgm:cxn modelId="{943158BF-082D-4762-A984-7D469D80AAFB}" type="presOf" srcId="{EEB81122-F0ED-45E4-A006-85B334680EA9}" destId="{81E9FE8D-94E6-4380-ABCB-0ED25C6C900F}" srcOrd="0" destOrd="0" presId="urn:microsoft.com/office/officeart/2008/layout/VerticalAccentList"/>
    <dgm:cxn modelId="{E03253CB-10BE-4F22-BE9F-F35CDDA296AF}" type="presParOf" srcId="{81E9FE8D-94E6-4380-ABCB-0ED25C6C900F}" destId="{AC41F6E4-1CA6-47D8-BE8B-1B97C6E234B6}" srcOrd="0" destOrd="0" presId="urn:microsoft.com/office/officeart/2008/layout/VerticalAccentList"/>
    <dgm:cxn modelId="{680219E5-82BC-4BCB-BB23-F1E91AA25DB8}" type="presParOf" srcId="{AC41F6E4-1CA6-47D8-BE8B-1B97C6E234B6}" destId="{25B0186B-C09B-4BA5-B855-CD25FEBD6D04}" srcOrd="0" destOrd="0" presId="urn:microsoft.com/office/officeart/2008/layout/VerticalAccentList"/>
    <dgm:cxn modelId="{781C1046-8624-456C-9C6D-E2D46C70A3E1}" type="presParOf" srcId="{81E9FE8D-94E6-4380-ABCB-0ED25C6C900F}" destId="{4E68E9C5-473D-44A4-8E1B-A3492A2B66F2}" srcOrd="1" destOrd="0" presId="urn:microsoft.com/office/officeart/2008/layout/VerticalAccentList"/>
    <dgm:cxn modelId="{0DDF32AF-9F7B-45D2-BD0D-FE1F95B5CD4E}" type="presParOf" srcId="{4E68E9C5-473D-44A4-8E1B-A3492A2B66F2}" destId="{4F8D7613-D6D1-4A67-9A44-7342C34D75F8}" srcOrd="0" destOrd="0" presId="urn:microsoft.com/office/officeart/2008/layout/VerticalAccentList"/>
    <dgm:cxn modelId="{DDA39304-C6AF-4CBC-B70C-F76AA4DA06EE}" type="presParOf" srcId="{4E68E9C5-473D-44A4-8E1B-A3492A2B66F2}" destId="{F9B868CF-2294-46E3-B3F0-D02C19400C74}" srcOrd="1" destOrd="0" presId="urn:microsoft.com/office/officeart/2008/layout/VerticalAccentList"/>
    <dgm:cxn modelId="{8F0216CF-667C-4D07-BE2C-213B76EE4AB5}" type="presParOf" srcId="{4E68E9C5-473D-44A4-8E1B-A3492A2B66F2}" destId="{FF3960F5-7689-49E6-A4DC-D44A193A0F3E}" srcOrd="2" destOrd="0" presId="urn:microsoft.com/office/officeart/2008/layout/VerticalAccentList"/>
    <dgm:cxn modelId="{1046D77A-4589-4135-846D-38B16C372F6A}" type="presParOf" srcId="{4E68E9C5-473D-44A4-8E1B-A3492A2B66F2}" destId="{418EF246-369C-4910-A73D-F02469862ACC}" srcOrd="3" destOrd="0" presId="urn:microsoft.com/office/officeart/2008/layout/VerticalAccentList"/>
    <dgm:cxn modelId="{4E620F8D-32A9-407C-A22D-D196719B82C0}" type="presParOf" srcId="{4E68E9C5-473D-44A4-8E1B-A3492A2B66F2}" destId="{9DA063D8-58AC-4662-B068-0128B89FC635}" srcOrd="4" destOrd="0" presId="urn:microsoft.com/office/officeart/2008/layout/VerticalAccentList"/>
    <dgm:cxn modelId="{3B942F47-46C7-4458-885E-D153686FE645}" type="presParOf" srcId="{4E68E9C5-473D-44A4-8E1B-A3492A2B66F2}" destId="{D3D0075C-BEA6-46C9-977E-53C139BE4F51}" srcOrd="5" destOrd="0" presId="urn:microsoft.com/office/officeart/2008/layout/VerticalAccentList"/>
    <dgm:cxn modelId="{AD697D58-1ACD-47F8-BD92-1298163B12D0}" type="presParOf" srcId="{4E68E9C5-473D-44A4-8E1B-A3492A2B66F2}" destId="{EBA3A348-1971-4C58-B229-79962FE9C35B}" srcOrd="6" destOrd="0" presId="urn:microsoft.com/office/officeart/2008/layout/VerticalAccentList"/>
    <dgm:cxn modelId="{C712F29F-6FE2-4F8B-9A6C-7B33592F5353}" type="presParOf" srcId="{81E9FE8D-94E6-4380-ABCB-0ED25C6C900F}" destId="{CC06DEB4-501F-4241-8ED0-E895DE25DA7A}" srcOrd="2" destOrd="0" presId="urn:microsoft.com/office/officeart/2008/layout/VerticalAccentList"/>
    <dgm:cxn modelId="{C5813966-9D8C-40CE-B28A-D2CB87114AC9}" type="presParOf" srcId="{81E9FE8D-94E6-4380-ABCB-0ED25C6C900F}" destId="{B1360771-4F16-4330-8454-603B1441F38A}" srcOrd="3" destOrd="0" presId="urn:microsoft.com/office/officeart/2008/layout/VerticalAccentList"/>
    <dgm:cxn modelId="{C0205B22-6A3D-4290-B699-C4CAF97FFD38}" type="presParOf" srcId="{B1360771-4F16-4330-8454-603B1441F38A}" destId="{6A20E0E7-0F1E-4901-A66C-2C7E0C69D725}" srcOrd="0" destOrd="0" presId="urn:microsoft.com/office/officeart/2008/layout/VerticalAccentList"/>
    <dgm:cxn modelId="{628A4288-663B-4A16-8829-77C98ED4E1B1}" type="presParOf" srcId="{81E9FE8D-94E6-4380-ABCB-0ED25C6C900F}" destId="{AD931BCC-C272-494B-B4A1-9CF09B29A7F2}" srcOrd="4" destOrd="0" presId="urn:microsoft.com/office/officeart/2008/layout/VerticalAccentList"/>
    <dgm:cxn modelId="{2EB05657-01C2-4816-BC6C-6A236406EE84}" type="presParOf" srcId="{AD931BCC-C272-494B-B4A1-9CF09B29A7F2}" destId="{E9DC401D-BD31-4932-8A60-E4BC55BC3A30}" srcOrd="0" destOrd="0" presId="urn:microsoft.com/office/officeart/2008/layout/VerticalAccentList"/>
    <dgm:cxn modelId="{CCA4A336-497B-41C5-A641-0165140B380C}" type="presParOf" srcId="{AD931BCC-C272-494B-B4A1-9CF09B29A7F2}" destId="{D66D9704-5BF0-4238-9AC6-A98D1256E0C8}" srcOrd="1" destOrd="0" presId="urn:microsoft.com/office/officeart/2008/layout/VerticalAccentList"/>
    <dgm:cxn modelId="{BE3C64A5-7A44-4CB4-84BE-C08B32957D14}" type="presParOf" srcId="{AD931BCC-C272-494B-B4A1-9CF09B29A7F2}" destId="{7BB6DE30-F2AE-4F46-A756-8751C12BF91B}" srcOrd="2" destOrd="0" presId="urn:microsoft.com/office/officeart/2008/layout/VerticalAccentList"/>
    <dgm:cxn modelId="{59F48BA5-DADB-4B49-8979-06E640B20EF8}" type="presParOf" srcId="{AD931BCC-C272-494B-B4A1-9CF09B29A7F2}" destId="{39EE2DFB-0773-4F13-93E6-B679AA5FAB00}" srcOrd="3" destOrd="0" presId="urn:microsoft.com/office/officeart/2008/layout/VerticalAccentList"/>
    <dgm:cxn modelId="{583C24CE-F3BE-48E0-81CA-0FFED5916DAE}" type="presParOf" srcId="{AD931BCC-C272-494B-B4A1-9CF09B29A7F2}" destId="{8143E5D2-A78A-47EB-8F89-F5A54E78E64E}" srcOrd="4" destOrd="0" presId="urn:microsoft.com/office/officeart/2008/layout/VerticalAccentList"/>
    <dgm:cxn modelId="{AEBC69D8-B913-4010-A736-10E2C9943AB2}" type="presParOf" srcId="{AD931BCC-C272-494B-B4A1-9CF09B29A7F2}" destId="{02F291BF-1581-405C-B300-8D09348E7207}" srcOrd="5" destOrd="0" presId="urn:microsoft.com/office/officeart/2008/layout/VerticalAccentList"/>
    <dgm:cxn modelId="{E0D77F47-7E8B-4CA1-91E6-76B688357F10}" type="presParOf" srcId="{AD931BCC-C272-494B-B4A1-9CF09B29A7F2}" destId="{B97C23AE-7285-4734-B675-96006451A6B8}" srcOrd="6" destOrd="0" presId="urn:microsoft.com/office/officeart/2008/layout/VerticalAccentList"/>
    <dgm:cxn modelId="{490DAB85-D289-46E4-82C8-E3C8104901B2}" type="presParOf" srcId="{81E9FE8D-94E6-4380-ABCB-0ED25C6C900F}" destId="{3BF568B3-6588-49BB-9BC0-6C8F459A3447}" srcOrd="5" destOrd="0" presId="urn:microsoft.com/office/officeart/2008/layout/VerticalAccentList"/>
    <dgm:cxn modelId="{3EA5D5F6-0609-450C-BBE2-1F09753AC153}" type="presParOf" srcId="{81E9FE8D-94E6-4380-ABCB-0ED25C6C900F}" destId="{FF03913B-1B95-46CA-A67A-1E7AE4FADAB0}" srcOrd="6" destOrd="0" presId="urn:microsoft.com/office/officeart/2008/layout/VerticalAccentList"/>
    <dgm:cxn modelId="{4BEF4AF7-53E0-4EAB-9AFF-17DDAB149442}" type="presParOf" srcId="{FF03913B-1B95-46CA-A67A-1E7AE4FADAB0}" destId="{7871013F-06DD-4520-9672-8F550C920CB6}" srcOrd="0" destOrd="0" presId="urn:microsoft.com/office/officeart/2008/layout/VerticalAccentList"/>
    <dgm:cxn modelId="{DD4BAA9B-67C7-41FD-BDAE-EEA507530340}" type="presParOf" srcId="{81E9FE8D-94E6-4380-ABCB-0ED25C6C900F}" destId="{1D8C0404-FD22-4DD5-AE50-D646230096D3}" srcOrd="7" destOrd="0" presId="urn:microsoft.com/office/officeart/2008/layout/VerticalAccentList"/>
    <dgm:cxn modelId="{2B753472-B5B4-4A7E-A7B3-C69FC98A0F91}" type="presParOf" srcId="{1D8C0404-FD22-4DD5-AE50-D646230096D3}" destId="{CBDC7179-4527-4F4C-B8BD-1F3A249C826D}" srcOrd="0" destOrd="0" presId="urn:microsoft.com/office/officeart/2008/layout/VerticalAccentList"/>
    <dgm:cxn modelId="{D70DE0A0-F5DE-462F-86BD-0F3EAAA503D0}" type="presParOf" srcId="{1D8C0404-FD22-4DD5-AE50-D646230096D3}" destId="{3273D83A-7F2B-476D-BBFC-478E393DB933}" srcOrd="1" destOrd="0" presId="urn:microsoft.com/office/officeart/2008/layout/VerticalAccentList"/>
    <dgm:cxn modelId="{A3BA6AD5-F8AB-4787-99F7-DF36C5996553}" type="presParOf" srcId="{1D8C0404-FD22-4DD5-AE50-D646230096D3}" destId="{E56210FB-CBA9-4449-88CC-32D8D9A697F4}" srcOrd="2" destOrd="0" presId="urn:microsoft.com/office/officeart/2008/layout/VerticalAccentList"/>
    <dgm:cxn modelId="{35187F44-73CD-4D8F-8A19-CDE14C5D4A9E}" type="presParOf" srcId="{1D8C0404-FD22-4DD5-AE50-D646230096D3}" destId="{DE1D8C19-632F-48EE-B336-8679CB84762D}" srcOrd="3" destOrd="0" presId="urn:microsoft.com/office/officeart/2008/layout/VerticalAccentList"/>
    <dgm:cxn modelId="{594D5FC7-9C24-4C5C-A92F-A12B13CD8AB4}" type="presParOf" srcId="{1D8C0404-FD22-4DD5-AE50-D646230096D3}" destId="{BACA3AED-64E2-48F4-95B2-481056EF509E}" srcOrd="4" destOrd="0" presId="urn:microsoft.com/office/officeart/2008/layout/VerticalAccentList"/>
    <dgm:cxn modelId="{462CF459-3A99-4621-B1A6-B09B276C1AA4}" type="presParOf" srcId="{1D8C0404-FD22-4DD5-AE50-D646230096D3}" destId="{0EC304C4-001B-49E0-9873-C74BE08656C0}" srcOrd="5" destOrd="0" presId="urn:microsoft.com/office/officeart/2008/layout/VerticalAccentList"/>
    <dgm:cxn modelId="{70237FF3-6007-42E8-9F31-6EBF9731FBF3}" type="presParOf" srcId="{1D8C0404-FD22-4DD5-AE50-D646230096D3}" destId="{DA4AAC45-5E71-4DCF-A6A5-DC1FD631BB41}" srcOrd="6" destOrd="0" presId="urn:microsoft.com/office/officeart/2008/layout/VerticalAccentList"/>
    <dgm:cxn modelId="{F8617D44-BA00-454E-81DD-3E7ED40A7F70}" type="presParOf" srcId="{81E9FE8D-94E6-4380-ABCB-0ED25C6C900F}" destId="{BB6864EF-D501-488C-AD7D-591FD6B0B4DC}" srcOrd="8" destOrd="0" presId="urn:microsoft.com/office/officeart/2008/layout/VerticalAccentList"/>
    <dgm:cxn modelId="{67C4AFD4-749C-414B-9D23-E4E0665CFE49}" type="presParOf" srcId="{81E9FE8D-94E6-4380-ABCB-0ED25C6C900F}" destId="{3C2D93B3-8A34-4E77-82E0-69AF312576DB}" srcOrd="9" destOrd="0" presId="urn:microsoft.com/office/officeart/2008/layout/VerticalAccentList"/>
    <dgm:cxn modelId="{0355AFB9-892D-41B3-9500-63C7C6DDC940}" type="presParOf" srcId="{3C2D93B3-8A34-4E77-82E0-69AF312576DB}" destId="{AFDA3250-E225-4DB4-AD6C-5DD9635DB5F8}" srcOrd="0" destOrd="0" presId="urn:microsoft.com/office/officeart/2008/layout/VerticalAccentList"/>
    <dgm:cxn modelId="{9518F0C0-1AEF-4D31-8065-ED70E76DF341}" type="presParOf" srcId="{81E9FE8D-94E6-4380-ABCB-0ED25C6C900F}" destId="{7FED2F36-D1DB-4836-916E-45879A98E284}" srcOrd="10" destOrd="0" presId="urn:microsoft.com/office/officeart/2008/layout/VerticalAccentList"/>
    <dgm:cxn modelId="{070454A9-D15A-40F4-AC93-990AA650AF2B}" type="presParOf" srcId="{7FED2F36-D1DB-4836-916E-45879A98E284}" destId="{880B4AD7-96B3-4237-B430-16A06E0E48BD}" srcOrd="0" destOrd="0" presId="urn:microsoft.com/office/officeart/2008/layout/VerticalAccentList"/>
    <dgm:cxn modelId="{77461DBA-81E8-4F95-92CE-DA03865AEFF3}" type="presParOf" srcId="{7FED2F36-D1DB-4836-916E-45879A98E284}" destId="{F08E889C-A8A0-4E4B-8752-CE653B987B2D}" srcOrd="1" destOrd="0" presId="urn:microsoft.com/office/officeart/2008/layout/VerticalAccentList"/>
    <dgm:cxn modelId="{C9A843E7-E325-4388-9489-F6ED465F9755}" type="presParOf" srcId="{7FED2F36-D1DB-4836-916E-45879A98E284}" destId="{CCBD5464-7A9A-4D2D-B08F-70D21EFFBAC5}" srcOrd="2" destOrd="0" presId="urn:microsoft.com/office/officeart/2008/layout/VerticalAccentList"/>
    <dgm:cxn modelId="{1F17D40B-4CC4-4797-9E39-6D7C72393152}" type="presParOf" srcId="{7FED2F36-D1DB-4836-916E-45879A98E284}" destId="{77AB587B-4AA7-4170-AF0C-C6DC0D413B97}" srcOrd="3" destOrd="0" presId="urn:microsoft.com/office/officeart/2008/layout/VerticalAccentList"/>
    <dgm:cxn modelId="{162F4518-F1C1-469C-ACCC-7C183F89AF7C}" type="presParOf" srcId="{7FED2F36-D1DB-4836-916E-45879A98E284}" destId="{7B261FAA-A547-47EE-80BB-05ED2B98F0F2}" srcOrd="4" destOrd="0" presId="urn:microsoft.com/office/officeart/2008/layout/VerticalAccentList"/>
    <dgm:cxn modelId="{4BE6E9B1-BF59-4586-BA19-1EBF5D758156}" type="presParOf" srcId="{7FED2F36-D1DB-4836-916E-45879A98E284}" destId="{A37B6D3D-EDE4-4FF1-8263-9FD93A272CFC}" srcOrd="5" destOrd="0" presId="urn:microsoft.com/office/officeart/2008/layout/VerticalAccentList"/>
    <dgm:cxn modelId="{4030E746-5A00-4B69-8195-AEC3A05FB37A}" type="presParOf" srcId="{7FED2F36-D1DB-4836-916E-45879A98E284}" destId="{FF11724B-1C09-433D-9B1F-8152708BD4F0}" srcOrd="6" destOrd="0" presId="urn:microsoft.com/office/officeart/2008/layout/VerticalAccentList"/>
    <dgm:cxn modelId="{89EE8401-704C-4A22-8E0C-D8C9163BE0DF}" type="presParOf" srcId="{81E9FE8D-94E6-4380-ABCB-0ED25C6C900F}" destId="{5838E32A-DD5C-4DAB-A32E-196A536AB280}" srcOrd="11" destOrd="0" presId="urn:microsoft.com/office/officeart/2008/layout/VerticalAccentList"/>
    <dgm:cxn modelId="{23AF26DE-EACF-4D6D-95B0-DDD7F3DB5204}" type="presParOf" srcId="{81E9FE8D-94E6-4380-ABCB-0ED25C6C900F}" destId="{DB008F2F-9D34-419A-88C2-E433D01C17F8}" srcOrd="12" destOrd="0" presId="urn:microsoft.com/office/officeart/2008/layout/VerticalAccentList"/>
    <dgm:cxn modelId="{866259C1-9190-4D15-B4FB-78D4CB99548B}" type="presParOf" srcId="{DB008F2F-9D34-419A-88C2-E433D01C17F8}" destId="{FC18447B-7343-4ED9-A8A9-DA67F96AE436}" srcOrd="0" destOrd="0" presId="urn:microsoft.com/office/officeart/2008/layout/VerticalAccentList"/>
    <dgm:cxn modelId="{904ABD6A-674B-4DEF-AEAD-0EF8A69284CD}" type="presParOf" srcId="{81E9FE8D-94E6-4380-ABCB-0ED25C6C900F}" destId="{3B1E2F54-4BF8-4EA6-9154-CDCEF0BBF781}" srcOrd="13" destOrd="0" presId="urn:microsoft.com/office/officeart/2008/layout/VerticalAccentList"/>
    <dgm:cxn modelId="{A2405AD6-5A8C-4757-9A64-5C40E8754FC2}" type="presParOf" srcId="{3B1E2F54-4BF8-4EA6-9154-CDCEF0BBF781}" destId="{D605EDD6-106B-4FD4-B6F5-586A114DB085}" srcOrd="0" destOrd="0" presId="urn:microsoft.com/office/officeart/2008/layout/VerticalAccentList"/>
    <dgm:cxn modelId="{EB8E9353-4410-4798-A009-5A3E88358E0B}" type="presParOf" srcId="{3B1E2F54-4BF8-4EA6-9154-CDCEF0BBF781}" destId="{F23B0472-AB19-4A00-9AB6-A03CBF4146DB}" srcOrd="1" destOrd="0" presId="urn:microsoft.com/office/officeart/2008/layout/VerticalAccentList"/>
    <dgm:cxn modelId="{CFCE9A03-6995-469A-B7FE-B1FD6182253C}" type="presParOf" srcId="{3B1E2F54-4BF8-4EA6-9154-CDCEF0BBF781}" destId="{36FE993C-A4C3-4D65-BFF4-241887F3ADD5}" srcOrd="2" destOrd="0" presId="urn:microsoft.com/office/officeart/2008/layout/VerticalAccentList"/>
    <dgm:cxn modelId="{1DBE6124-5559-4EA2-B435-CC03E8CCBC9C}" type="presParOf" srcId="{3B1E2F54-4BF8-4EA6-9154-CDCEF0BBF781}" destId="{B7293948-2BD0-4725-984F-B1585B052286}" srcOrd="3" destOrd="0" presId="urn:microsoft.com/office/officeart/2008/layout/VerticalAccentList"/>
    <dgm:cxn modelId="{DCF34D85-6CEE-49D6-BBCD-7D0DD740667E}" type="presParOf" srcId="{3B1E2F54-4BF8-4EA6-9154-CDCEF0BBF781}" destId="{EEE8B715-19A8-4C85-AE9B-E3AE18445DB1}" srcOrd="4" destOrd="0" presId="urn:microsoft.com/office/officeart/2008/layout/VerticalAccentList"/>
    <dgm:cxn modelId="{B4917D95-1FB7-4E98-B6E8-ED4C5EE28B99}" type="presParOf" srcId="{3B1E2F54-4BF8-4EA6-9154-CDCEF0BBF781}" destId="{2FD696B6-65F0-45AC-AE00-219C86A10BF2}" srcOrd="5" destOrd="0" presId="urn:microsoft.com/office/officeart/2008/layout/VerticalAccentList"/>
    <dgm:cxn modelId="{A6B6A8C2-A568-490C-ACE9-2A0DBA90C89A}" type="presParOf" srcId="{3B1E2F54-4BF8-4EA6-9154-CDCEF0BBF781}" destId="{0C0F1F4C-6CEB-485D-9159-833F8FE76078}" srcOrd="6" destOrd="0" presId="urn:microsoft.com/office/officeart/2008/layout/VerticalAccentList"/>
    <dgm:cxn modelId="{DC97B640-6085-45F7-8B7A-8B92116C9E23}" type="presParOf" srcId="{81E9FE8D-94E6-4380-ABCB-0ED25C6C900F}" destId="{65D8A6C4-BB30-4C87-9C33-D9C0D5C39F5B}" srcOrd="14" destOrd="0" presId="urn:microsoft.com/office/officeart/2008/layout/VerticalAccentList"/>
    <dgm:cxn modelId="{319825A3-9AC3-448C-AEDB-3096D22813BE}" type="presParOf" srcId="{81E9FE8D-94E6-4380-ABCB-0ED25C6C900F}" destId="{1D41A17B-4DA0-481B-AF6F-6301070D62F1}" srcOrd="15" destOrd="0" presId="urn:microsoft.com/office/officeart/2008/layout/VerticalAccentList"/>
    <dgm:cxn modelId="{31B76433-3713-4916-A744-4F6A7BB643DB}" type="presParOf" srcId="{1D41A17B-4DA0-481B-AF6F-6301070D62F1}" destId="{3683C37E-CD07-475F-B365-A92E1EBD8F59}" srcOrd="0" destOrd="0" presId="urn:microsoft.com/office/officeart/2008/layout/VerticalAccentList"/>
    <dgm:cxn modelId="{FC009B84-4EDC-4CB7-A9B6-BD3523021E62}" type="presParOf" srcId="{81E9FE8D-94E6-4380-ABCB-0ED25C6C900F}" destId="{807D5D56-378B-4314-A66D-654144457EE0}" srcOrd="16" destOrd="0" presId="urn:microsoft.com/office/officeart/2008/layout/VerticalAccentList"/>
    <dgm:cxn modelId="{527A9AB7-5770-42BD-BE66-94570F366B1D}" type="presParOf" srcId="{807D5D56-378B-4314-A66D-654144457EE0}" destId="{8FD25442-3556-4288-98F4-99A07EE79AF7}" srcOrd="0" destOrd="0" presId="urn:microsoft.com/office/officeart/2008/layout/VerticalAccentList"/>
    <dgm:cxn modelId="{AA6558A4-0B48-4214-BBF0-D9A3E4E88004}" type="presParOf" srcId="{807D5D56-378B-4314-A66D-654144457EE0}" destId="{DBD6BA6E-A83A-4456-8DE6-12CBC86301DC}" srcOrd="1" destOrd="0" presId="urn:microsoft.com/office/officeart/2008/layout/VerticalAccentList"/>
    <dgm:cxn modelId="{CBD26760-DA45-45F3-9A24-0CA74407DD48}" type="presParOf" srcId="{807D5D56-378B-4314-A66D-654144457EE0}" destId="{81DAF58F-E5C4-4BFA-A677-B49B019AD083}" srcOrd="2" destOrd="0" presId="urn:microsoft.com/office/officeart/2008/layout/VerticalAccentList"/>
    <dgm:cxn modelId="{929BD067-31F8-4D05-8599-3316F50D544F}" type="presParOf" srcId="{807D5D56-378B-4314-A66D-654144457EE0}" destId="{10F4043F-881B-4F9F-9CB9-21DA9AF1375E}" srcOrd="3" destOrd="0" presId="urn:microsoft.com/office/officeart/2008/layout/VerticalAccentList"/>
    <dgm:cxn modelId="{F3F78ABE-4A75-4479-8636-F2DD64030E31}" type="presParOf" srcId="{807D5D56-378B-4314-A66D-654144457EE0}" destId="{ACB5E3FD-D0F0-4544-86C8-603828EE97BE}" srcOrd="4" destOrd="0" presId="urn:microsoft.com/office/officeart/2008/layout/VerticalAccentList"/>
    <dgm:cxn modelId="{46D6C1FE-49E9-4231-AE94-F9C6D3313E09}" type="presParOf" srcId="{807D5D56-378B-4314-A66D-654144457EE0}" destId="{74116899-1DEA-42FB-B2D6-314FCD4EE0BD}" srcOrd="5" destOrd="0" presId="urn:microsoft.com/office/officeart/2008/layout/VerticalAccentList"/>
    <dgm:cxn modelId="{C09D043C-3322-4F77-8A5A-6E0885492C56}" type="presParOf" srcId="{807D5D56-378B-4314-A66D-654144457EE0}" destId="{4379F560-D468-4029-9D2F-A6249293E959}"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0CFAB3-8A70-4984-923A-82BD043557E0}"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87A16D89-D5FD-4754-9A5A-8332C65B82BE}">
      <dgm:prSet phldrT="[Text]" custT="1"/>
      <dgm:spPr/>
      <dgm:t>
        <a:bodyPr/>
        <a:lstStyle/>
        <a:p>
          <a:r>
            <a:rPr lang="en-IN" sz="3200" dirty="0">
              <a:solidFill>
                <a:schemeClr val="bg1"/>
              </a:solidFill>
            </a:rPr>
            <a:t>CHALLENGES E-COMMERCE</a:t>
          </a:r>
        </a:p>
      </dgm:t>
    </dgm:pt>
    <dgm:pt modelId="{1A7BA231-BE58-4B94-9085-DA127DE39FCD}" type="parTrans" cxnId="{69D11C28-743D-41C6-8979-DB72FA1A7623}">
      <dgm:prSet/>
      <dgm:spPr/>
      <dgm:t>
        <a:bodyPr/>
        <a:lstStyle/>
        <a:p>
          <a:endParaRPr lang="en-IN" sz="2000">
            <a:solidFill>
              <a:schemeClr val="bg1"/>
            </a:solidFill>
          </a:endParaRPr>
        </a:p>
      </dgm:t>
    </dgm:pt>
    <dgm:pt modelId="{9F94B303-5E68-4C26-8BCB-A1DEAB00DCF0}" type="sibTrans" cxnId="{69D11C28-743D-41C6-8979-DB72FA1A7623}">
      <dgm:prSet/>
      <dgm:spPr/>
      <dgm:t>
        <a:bodyPr/>
        <a:lstStyle/>
        <a:p>
          <a:endParaRPr lang="en-IN" sz="2000">
            <a:solidFill>
              <a:schemeClr val="bg1"/>
            </a:solidFill>
          </a:endParaRPr>
        </a:p>
      </dgm:t>
    </dgm:pt>
    <dgm:pt modelId="{319A8DC6-31EF-450E-9057-5B17E48199BA}">
      <dgm:prSet custT="1"/>
      <dgm:spPr/>
      <dgm:t>
        <a:bodyPr/>
        <a:lstStyle/>
        <a:p>
          <a:r>
            <a:rPr lang="en-IN" sz="2000" dirty="0">
              <a:solidFill>
                <a:schemeClr val="bg1"/>
              </a:solidFill>
            </a:rPr>
            <a:t>Learning Curve</a:t>
          </a:r>
        </a:p>
      </dgm:t>
    </dgm:pt>
    <dgm:pt modelId="{240A32F7-5CBC-4C61-A3E2-E052747DD332}" type="parTrans" cxnId="{E15A9228-8FF0-4D8F-B8F7-F0D696895A61}">
      <dgm:prSet/>
      <dgm:spPr/>
      <dgm:t>
        <a:bodyPr/>
        <a:lstStyle/>
        <a:p>
          <a:endParaRPr lang="en-IN" sz="2000">
            <a:solidFill>
              <a:schemeClr val="bg1"/>
            </a:solidFill>
          </a:endParaRPr>
        </a:p>
      </dgm:t>
    </dgm:pt>
    <dgm:pt modelId="{D2011B27-3321-4515-832D-D4F827A5FF12}" type="sibTrans" cxnId="{E15A9228-8FF0-4D8F-B8F7-F0D696895A61}">
      <dgm:prSet/>
      <dgm:spPr/>
      <dgm:t>
        <a:bodyPr/>
        <a:lstStyle/>
        <a:p>
          <a:endParaRPr lang="en-IN" sz="2000">
            <a:solidFill>
              <a:schemeClr val="bg1"/>
            </a:solidFill>
          </a:endParaRPr>
        </a:p>
      </dgm:t>
    </dgm:pt>
    <dgm:pt modelId="{221DD1AB-2E92-461E-A794-B3D1B2360932}">
      <dgm:prSet custT="1"/>
      <dgm:spPr/>
      <dgm:t>
        <a:bodyPr/>
        <a:lstStyle/>
        <a:p>
          <a:r>
            <a:rPr lang="en-IN" sz="2000" dirty="0">
              <a:solidFill>
                <a:schemeClr val="bg1"/>
              </a:solidFill>
            </a:rPr>
            <a:t>Network Issues</a:t>
          </a:r>
        </a:p>
      </dgm:t>
    </dgm:pt>
    <dgm:pt modelId="{F975BB20-8A10-4FBC-A232-0BC3E10C958E}" type="parTrans" cxnId="{3C07360D-17B9-4839-A7D0-FF8F6B235DBA}">
      <dgm:prSet/>
      <dgm:spPr/>
      <dgm:t>
        <a:bodyPr/>
        <a:lstStyle/>
        <a:p>
          <a:endParaRPr lang="en-IN" sz="2000">
            <a:solidFill>
              <a:schemeClr val="bg1"/>
            </a:solidFill>
          </a:endParaRPr>
        </a:p>
      </dgm:t>
    </dgm:pt>
    <dgm:pt modelId="{A1C4927D-C981-4433-A7E2-E65F126347D7}" type="sibTrans" cxnId="{3C07360D-17B9-4839-A7D0-FF8F6B235DBA}">
      <dgm:prSet/>
      <dgm:spPr/>
      <dgm:t>
        <a:bodyPr/>
        <a:lstStyle/>
        <a:p>
          <a:endParaRPr lang="en-IN" sz="2000">
            <a:solidFill>
              <a:schemeClr val="bg1"/>
            </a:solidFill>
          </a:endParaRPr>
        </a:p>
      </dgm:t>
    </dgm:pt>
    <dgm:pt modelId="{0BBE69EE-E9F4-4295-84C7-BB782919C739}">
      <dgm:prSet custT="1"/>
      <dgm:spPr/>
      <dgm:t>
        <a:bodyPr/>
        <a:lstStyle/>
        <a:p>
          <a:r>
            <a:rPr lang="en-IN" sz="2000" dirty="0">
              <a:solidFill>
                <a:schemeClr val="bg1"/>
              </a:solidFill>
            </a:rPr>
            <a:t>Growing Competition</a:t>
          </a:r>
        </a:p>
      </dgm:t>
    </dgm:pt>
    <dgm:pt modelId="{DEB4F163-32E9-4A5C-A7D3-D4FF775D62E2}" type="parTrans" cxnId="{FA0BFE3D-D1D6-40C2-8C0F-9617BE9ADF27}">
      <dgm:prSet/>
      <dgm:spPr/>
      <dgm:t>
        <a:bodyPr/>
        <a:lstStyle/>
        <a:p>
          <a:endParaRPr lang="en-IN" sz="2000">
            <a:solidFill>
              <a:schemeClr val="bg1"/>
            </a:solidFill>
          </a:endParaRPr>
        </a:p>
      </dgm:t>
    </dgm:pt>
    <dgm:pt modelId="{23A218F3-A12D-4A02-B473-057F2E919C10}" type="sibTrans" cxnId="{FA0BFE3D-D1D6-40C2-8C0F-9617BE9ADF27}">
      <dgm:prSet/>
      <dgm:spPr/>
      <dgm:t>
        <a:bodyPr/>
        <a:lstStyle/>
        <a:p>
          <a:endParaRPr lang="en-IN" sz="2000">
            <a:solidFill>
              <a:schemeClr val="bg1"/>
            </a:solidFill>
          </a:endParaRPr>
        </a:p>
      </dgm:t>
    </dgm:pt>
    <dgm:pt modelId="{78A2070D-2266-407A-93BB-F71987539EA8}">
      <dgm:prSet custT="1"/>
      <dgm:spPr/>
      <dgm:t>
        <a:bodyPr/>
        <a:lstStyle/>
        <a:p>
          <a:r>
            <a:rPr lang="en-IN" sz="2000" dirty="0">
              <a:solidFill>
                <a:schemeClr val="bg1"/>
              </a:solidFill>
            </a:rPr>
            <a:t>Lack of Security</a:t>
          </a:r>
        </a:p>
      </dgm:t>
    </dgm:pt>
    <dgm:pt modelId="{344ECA36-39C3-49CD-AAFD-E0327899564B}" type="parTrans" cxnId="{00E65025-B6EE-4FFF-979E-62F0FDF908AB}">
      <dgm:prSet/>
      <dgm:spPr/>
      <dgm:t>
        <a:bodyPr/>
        <a:lstStyle/>
        <a:p>
          <a:endParaRPr lang="en-IN" sz="2000">
            <a:solidFill>
              <a:schemeClr val="bg1"/>
            </a:solidFill>
          </a:endParaRPr>
        </a:p>
      </dgm:t>
    </dgm:pt>
    <dgm:pt modelId="{14C34484-F410-4142-A9E7-D957D1E71059}" type="sibTrans" cxnId="{00E65025-B6EE-4FFF-979E-62F0FDF908AB}">
      <dgm:prSet/>
      <dgm:spPr/>
      <dgm:t>
        <a:bodyPr/>
        <a:lstStyle/>
        <a:p>
          <a:endParaRPr lang="en-IN" sz="2000">
            <a:solidFill>
              <a:schemeClr val="bg1"/>
            </a:solidFill>
          </a:endParaRPr>
        </a:p>
      </dgm:t>
    </dgm:pt>
    <dgm:pt modelId="{50790388-0DB9-453D-8933-C89E3045B96A}">
      <dgm:prSet custT="1"/>
      <dgm:spPr/>
      <dgm:t>
        <a:bodyPr/>
        <a:lstStyle/>
        <a:p>
          <a:r>
            <a:rPr lang="en-IN" sz="2000" dirty="0">
              <a:solidFill>
                <a:schemeClr val="bg1"/>
              </a:solidFill>
            </a:rPr>
            <a:t>Data Protection &amp; Integrity</a:t>
          </a:r>
        </a:p>
      </dgm:t>
    </dgm:pt>
    <dgm:pt modelId="{74D1EEB7-97C7-4573-B4E5-2FFCBE3172E8}" type="parTrans" cxnId="{49FA78C3-8E5A-4EB4-A822-5877D243E745}">
      <dgm:prSet/>
      <dgm:spPr/>
      <dgm:t>
        <a:bodyPr/>
        <a:lstStyle/>
        <a:p>
          <a:endParaRPr lang="en-IN" sz="2000">
            <a:solidFill>
              <a:schemeClr val="bg1"/>
            </a:solidFill>
          </a:endParaRPr>
        </a:p>
      </dgm:t>
    </dgm:pt>
    <dgm:pt modelId="{403E9D33-89F4-4853-A25E-056FB5F943C5}" type="sibTrans" cxnId="{49FA78C3-8E5A-4EB4-A822-5877D243E745}">
      <dgm:prSet/>
      <dgm:spPr/>
      <dgm:t>
        <a:bodyPr/>
        <a:lstStyle/>
        <a:p>
          <a:endParaRPr lang="en-IN" sz="2000">
            <a:solidFill>
              <a:schemeClr val="bg1"/>
            </a:solidFill>
          </a:endParaRPr>
        </a:p>
      </dgm:t>
    </dgm:pt>
    <dgm:pt modelId="{360A93AC-5EA7-4F0B-A045-15E6A7AE2B65}" type="pres">
      <dgm:prSet presAssocID="{200CFAB3-8A70-4984-923A-82BD043557E0}" presName="composite" presStyleCnt="0">
        <dgm:presLayoutVars>
          <dgm:chMax val="1"/>
          <dgm:dir/>
          <dgm:resizeHandles val="exact"/>
        </dgm:presLayoutVars>
      </dgm:prSet>
      <dgm:spPr/>
    </dgm:pt>
    <dgm:pt modelId="{4C296C15-B56C-4B05-A34D-FB84CED81194}" type="pres">
      <dgm:prSet presAssocID="{200CFAB3-8A70-4984-923A-82BD043557E0}" presName="radial" presStyleCnt="0">
        <dgm:presLayoutVars>
          <dgm:animLvl val="ctr"/>
        </dgm:presLayoutVars>
      </dgm:prSet>
      <dgm:spPr/>
    </dgm:pt>
    <dgm:pt modelId="{B3C1BAB9-8B3D-42EA-B940-C3EB45D8FC58}" type="pres">
      <dgm:prSet presAssocID="{87A16D89-D5FD-4754-9A5A-8332C65B82BE}" presName="centerShape" presStyleLbl="vennNode1" presStyleIdx="0" presStyleCnt="6"/>
      <dgm:spPr/>
    </dgm:pt>
    <dgm:pt modelId="{59F31600-30C0-4BEE-A03C-9FB4DFA09B31}" type="pres">
      <dgm:prSet presAssocID="{319A8DC6-31EF-450E-9057-5B17E48199BA}" presName="node" presStyleLbl="vennNode1" presStyleIdx="1" presStyleCnt="6">
        <dgm:presLayoutVars>
          <dgm:bulletEnabled val="1"/>
        </dgm:presLayoutVars>
      </dgm:prSet>
      <dgm:spPr/>
    </dgm:pt>
    <dgm:pt modelId="{22F71EC8-42B8-43B4-ADE7-1372E29FF374}" type="pres">
      <dgm:prSet presAssocID="{221DD1AB-2E92-461E-A794-B3D1B2360932}" presName="node" presStyleLbl="vennNode1" presStyleIdx="2" presStyleCnt="6">
        <dgm:presLayoutVars>
          <dgm:bulletEnabled val="1"/>
        </dgm:presLayoutVars>
      </dgm:prSet>
      <dgm:spPr/>
    </dgm:pt>
    <dgm:pt modelId="{24122308-02C2-4AC0-A018-CAEF0004B44C}" type="pres">
      <dgm:prSet presAssocID="{0BBE69EE-E9F4-4295-84C7-BB782919C739}" presName="node" presStyleLbl="vennNode1" presStyleIdx="3" presStyleCnt="6">
        <dgm:presLayoutVars>
          <dgm:bulletEnabled val="1"/>
        </dgm:presLayoutVars>
      </dgm:prSet>
      <dgm:spPr/>
    </dgm:pt>
    <dgm:pt modelId="{C9A738B6-655B-42D5-89C1-9751C788C43C}" type="pres">
      <dgm:prSet presAssocID="{78A2070D-2266-407A-93BB-F71987539EA8}" presName="node" presStyleLbl="vennNode1" presStyleIdx="4" presStyleCnt="6">
        <dgm:presLayoutVars>
          <dgm:bulletEnabled val="1"/>
        </dgm:presLayoutVars>
      </dgm:prSet>
      <dgm:spPr/>
    </dgm:pt>
    <dgm:pt modelId="{8A181E6A-5853-4A5C-805B-7483E1BD6F90}" type="pres">
      <dgm:prSet presAssocID="{50790388-0DB9-453D-8933-C89E3045B96A}" presName="node" presStyleLbl="vennNode1" presStyleIdx="5" presStyleCnt="6">
        <dgm:presLayoutVars>
          <dgm:bulletEnabled val="1"/>
        </dgm:presLayoutVars>
      </dgm:prSet>
      <dgm:spPr/>
    </dgm:pt>
  </dgm:ptLst>
  <dgm:cxnLst>
    <dgm:cxn modelId="{3C07360D-17B9-4839-A7D0-FF8F6B235DBA}" srcId="{87A16D89-D5FD-4754-9A5A-8332C65B82BE}" destId="{221DD1AB-2E92-461E-A794-B3D1B2360932}" srcOrd="1" destOrd="0" parTransId="{F975BB20-8A10-4FBC-A232-0BC3E10C958E}" sibTransId="{A1C4927D-C981-4433-A7E2-E65F126347D7}"/>
    <dgm:cxn modelId="{00E65025-B6EE-4FFF-979E-62F0FDF908AB}" srcId="{87A16D89-D5FD-4754-9A5A-8332C65B82BE}" destId="{78A2070D-2266-407A-93BB-F71987539EA8}" srcOrd="3" destOrd="0" parTransId="{344ECA36-39C3-49CD-AAFD-E0327899564B}" sibTransId="{14C34484-F410-4142-A9E7-D957D1E71059}"/>
    <dgm:cxn modelId="{69D11C28-743D-41C6-8979-DB72FA1A7623}" srcId="{200CFAB3-8A70-4984-923A-82BD043557E0}" destId="{87A16D89-D5FD-4754-9A5A-8332C65B82BE}" srcOrd="0" destOrd="0" parTransId="{1A7BA231-BE58-4B94-9085-DA127DE39FCD}" sibTransId="{9F94B303-5E68-4C26-8BCB-A1DEAB00DCF0}"/>
    <dgm:cxn modelId="{E15A9228-8FF0-4D8F-B8F7-F0D696895A61}" srcId="{87A16D89-D5FD-4754-9A5A-8332C65B82BE}" destId="{319A8DC6-31EF-450E-9057-5B17E48199BA}" srcOrd="0" destOrd="0" parTransId="{240A32F7-5CBC-4C61-A3E2-E052747DD332}" sibTransId="{D2011B27-3321-4515-832D-D4F827A5FF12}"/>
    <dgm:cxn modelId="{FA0BFE3D-D1D6-40C2-8C0F-9617BE9ADF27}" srcId="{87A16D89-D5FD-4754-9A5A-8332C65B82BE}" destId="{0BBE69EE-E9F4-4295-84C7-BB782919C739}" srcOrd="2" destOrd="0" parTransId="{DEB4F163-32E9-4A5C-A7D3-D4FF775D62E2}" sibTransId="{23A218F3-A12D-4A02-B473-057F2E919C10}"/>
    <dgm:cxn modelId="{5B6CC142-483C-4944-B421-A9CAB927D219}" type="presOf" srcId="{200CFAB3-8A70-4984-923A-82BD043557E0}" destId="{360A93AC-5EA7-4F0B-A045-15E6A7AE2B65}" srcOrd="0" destOrd="0" presId="urn:microsoft.com/office/officeart/2005/8/layout/radial3"/>
    <dgm:cxn modelId="{4655CD55-5750-4518-A910-BBE9107C69A0}" type="presOf" srcId="{78A2070D-2266-407A-93BB-F71987539EA8}" destId="{C9A738B6-655B-42D5-89C1-9751C788C43C}" srcOrd="0" destOrd="0" presId="urn:microsoft.com/office/officeart/2005/8/layout/radial3"/>
    <dgm:cxn modelId="{24325394-C224-4D07-B504-DBFCA8CEC866}" type="presOf" srcId="{0BBE69EE-E9F4-4295-84C7-BB782919C739}" destId="{24122308-02C2-4AC0-A018-CAEF0004B44C}" srcOrd="0" destOrd="0" presId="urn:microsoft.com/office/officeart/2005/8/layout/radial3"/>
    <dgm:cxn modelId="{782DCEBD-1F0D-41E2-8689-895748D7E7A0}" type="presOf" srcId="{319A8DC6-31EF-450E-9057-5B17E48199BA}" destId="{59F31600-30C0-4BEE-A03C-9FB4DFA09B31}" srcOrd="0" destOrd="0" presId="urn:microsoft.com/office/officeart/2005/8/layout/radial3"/>
    <dgm:cxn modelId="{49FA78C3-8E5A-4EB4-A822-5877D243E745}" srcId="{87A16D89-D5FD-4754-9A5A-8332C65B82BE}" destId="{50790388-0DB9-453D-8933-C89E3045B96A}" srcOrd="4" destOrd="0" parTransId="{74D1EEB7-97C7-4573-B4E5-2FFCBE3172E8}" sibTransId="{403E9D33-89F4-4853-A25E-056FB5F943C5}"/>
    <dgm:cxn modelId="{3E75EEC6-78A2-47DC-BA8B-50F3ACC35722}" type="presOf" srcId="{221DD1AB-2E92-461E-A794-B3D1B2360932}" destId="{22F71EC8-42B8-43B4-ADE7-1372E29FF374}" srcOrd="0" destOrd="0" presId="urn:microsoft.com/office/officeart/2005/8/layout/radial3"/>
    <dgm:cxn modelId="{CD507BEC-7E51-4B50-9341-847D2EE46DF0}" type="presOf" srcId="{50790388-0DB9-453D-8933-C89E3045B96A}" destId="{8A181E6A-5853-4A5C-805B-7483E1BD6F90}" srcOrd="0" destOrd="0" presId="urn:microsoft.com/office/officeart/2005/8/layout/radial3"/>
    <dgm:cxn modelId="{9C2C92EE-320E-4208-A947-88BCE2A6801A}" type="presOf" srcId="{87A16D89-D5FD-4754-9A5A-8332C65B82BE}" destId="{B3C1BAB9-8B3D-42EA-B940-C3EB45D8FC58}" srcOrd="0" destOrd="0" presId="urn:microsoft.com/office/officeart/2005/8/layout/radial3"/>
    <dgm:cxn modelId="{EA72E71E-5FFB-41AC-979A-D503B138BCC1}" type="presParOf" srcId="{360A93AC-5EA7-4F0B-A045-15E6A7AE2B65}" destId="{4C296C15-B56C-4B05-A34D-FB84CED81194}" srcOrd="0" destOrd="0" presId="urn:microsoft.com/office/officeart/2005/8/layout/radial3"/>
    <dgm:cxn modelId="{446D6E9B-3115-4EEE-9D14-363016C31BBB}" type="presParOf" srcId="{4C296C15-B56C-4B05-A34D-FB84CED81194}" destId="{B3C1BAB9-8B3D-42EA-B940-C3EB45D8FC58}" srcOrd="0" destOrd="0" presId="urn:microsoft.com/office/officeart/2005/8/layout/radial3"/>
    <dgm:cxn modelId="{0B113628-AE47-478E-9289-77236F819028}" type="presParOf" srcId="{4C296C15-B56C-4B05-A34D-FB84CED81194}" destId="{59F31600-30C0-4BEE-A03C-9FB4DFA09B31}" srcOrd="1" destOrd="0" presId="urn:microsoft.com/office/officeart/2005/8/layout/radial3"/>
    <dgm:cxn modelId="{D7F063CB-24A3-40BB-B680-BCD39D63E4D5}" type="presParOf" srcId="{4C296C15-B56C-4B05-A34D-FB84CED81194}" destId="{22F71EC8-42B8-43B4-ADE7-1372E29FF374}" srcOrd="2" destOrd="0" presId="urn:microsoft.com/office/officeart/2005/8/layout/radial3"/>
    <dgm:cxn modelId="{038727E7-7935-4A16-A608-A6BE69E7076B}" type="presParOf" srcId="{4C296C15-B56C-4B05-A34D-FB84CED81194}" destId="{24122308-02C2-4AC0-A018-CAEF0004B44C}" srcOrd="3" destOrd="0" presId="urn:microsoft.com/office/officeart/2005/8/layout/radial3"/>
    <dgm:cxn modelId="{CDE92349-8770-4B8E-992C-FDCE5B5332B8}" type="presParOf" srcId="{4C296C15-B56C-4B05-A34D-FB84CED81194}" destId="{C9A738B6-655B-42D5-89C1-9751C788C43C}" srcOrd="4" destOrd="0" presId="urn:microsoft.com/office/officeart/2005/8/layout/radial3"/>
    <dgm:cxn modelId="{1D2FEA25-1C40-4A8E-A2C4-A0FF7AE6C111}" type="presParOf" srcId="{4C296C15-B56C-4B05-A34D-FB84CED81194}" destId="{8A181E6A-5853-4A5C-805B-7483E1BD6F90}" srcOrd="5"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3D6B08-395E-4E94-BBDE-7D32BECFC0C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IN"/>
        </a:p>
      </dgm:t>
    </dgm:pt>
    <dgm:pt modelId="{844CC374-4DE6-4B7A-BCFF-301CC9D7713C}">
      <dgm:prSet phldrT="[Text]" custT="1"/>
      <dgm:spPr/>
      <dgm:t>
        <a:bodyPr/>
        <a:lstStyle/>
        <a:p>
          <a:r>
            <a:rPr lang="en-IN" sz="1800">
              <a:solidFill>
                <a:schemeClr val="bg1"/>
              </a:solidFill>
            </a:rPr>
            <a:t>Business - to - Business (B2B)</a:t>
          </a:r>
        </a:p>
      </dgm:t>
    </dgm:pt>
    <dgm:pt modelId="{57AC3DB2-98F4-4824-93F0-295398BEE7E3}" type="parTrans" cxnId="{D2774119-4307-4A0B-93F8-E7AEA5140DC5}">
      <dgm:prSet/>
      <dgm:spPr/>
      <dgm:t>
        <a:bodyPr/>
        <a:lstStyle/>
        <a:p>
          <a:endParaRPr lang="en-IN" sz="2400">
            <a:solidFill>
              <a:schemeClr val="bg1"/>
            </a:solidFill>
          </a:endParaRPr>
        </a:p>
      </dgm:t>
    </dgm:pt>
    <dgm:pt modelId="{541C0395-0F8B-4AD6-9C15-3D7C0497D84F}" type="sibTrans" cxnId="{D2774119-4307-4A0B-93F8-E7AEA5140DC5}">
      <dgm:prSet/>
      <dgm:spPr/>
      <dgm:t>
        <a:bodyPr/>
        <a:lstStyle/>
        <a:p>
          <a:endParaRPr lang="en-IN" sz="2400">
            <a:solidFill>
              <a:schemeClr val="bg1"/>
            </a:solidFill>
          </a:endParaRPr>
        </a:p>
      </dgm:t>
    </dgm:pt>
    <dgm:pt modelId="{C4A4B6E3-BF51-4988-9993-B36FA9D25132}">
      <dgm:prSet custT="1"/>
      <dgm:spPr/>
      <dgm:t>
        <a:bodyPr/>
        <a:lstStyle/>
        <a:p>
          <a:r>
            <a:rPr lang="en-IN" sz="1800">
              <a:solidFill>
                <a:schemeClr val="bg1"/>
              </a:solidFill>
            </a:rPr>
            <a:t>Business - to - Consumer (B2C)</a:t>
          </a:r>
        </a:p>
      </dgm:t>
    </dgm:pt>
    <dgm:pt modelId="{9CA2DF5C-F021-42A9-B452-2B866B0F3511}" type="parTrans" cxnId="{9F300E61-ABB6-46D6-8A3D-C5A77884C09A}">
      <dgm:prSet/>
      <dgm:spPr/>
      <dgm:t>
        <a:bodyPr/>
        <a:lstStyle/>
        <a:p>
          <a:endParaRPr lang="en-IN" sz="2400">
            <a:solidFill>
              <a:schemeClr val="bg1"/>
            </a:solidFill>
          </a:endParaRPr>
        </a:p>
      </dgm:t>
    </dgm:pt>
    <dgm:pt modelId="{CC56656C-3D39-4ADE-B4CD-B0B2CED25C5B}" type="sibTrans" cxnId="{9F300E61-ABB6-46D6-8A3D-C5A77884C09A}">
      <dgm:prSet/>
      <dgm:spPr/>
      <dgm:t>
        <a:bodyPr/>
        <a:lstStyle/>
        <a:p>
          <a:endParaRPr lang="en-IN" sz="2400">
            <a:solidFill>
              <a:schemeClr val="bg1"/>
            </a:solidFill>
          </a:endParaRPr>
        </a:p>
      </dgm:t>
    </dgm:pt>
    <dgm:pt modelId="{9D49DFF9-7CB8-4A5B-823E-03F7E010EC0B}">
      <dgm:prSet custT="1"/>
      <dgm:spPr/>
      <dgm:t>
        <a:bodyPr/>
        <a:lstStyle/>
        <a:p>
          <a:r>
            <a:rPr lang="en-IN" sz="1800">
              <a:solidFill>
                <a:schemeClr val="bg1"/>
              </a:solidFill>
            </a:rPr>
            <a:t>Consumer - to - Consumer (C2C)</a:t>
          </a:r>
        </a:p>
      </dgm:t>
    </dgm:pt>
    <dgm:pt modelId="{1DA4FCB4-E575-4A22-AA85-D0300C269529}" type="parTrans" cxnId="{A6B9C200-C35D-45D8-82BD-27E91B37B36E}">
      <dgm:prSet/>
      <dgm:spPr/>
      <dgm:t>
        <a:bodyPr/>
        <a:lstStyle/>
        <a:p>
          <a:endParaRPr lang="en-IN" sz="2400">
            <a:solidFill>
              <a:schemeClr val="bg1"/>
            </a:solidFill>
          </a:endParaRPr>
        </a:p>
      </dgm:t>
    </dgm:pt>
    <dgm:pt modelId="{6400B7E4-5DFB-4D94-8B2A-04DE91B71EED}" type="sibTrans" cxnId="{A6B9C200-C35D-45D8-82BD-27E91B37B36E}">
      <dgm:prSet/>
      <dgm:spPr/>
      <dgm:t>
        <a:bodyPr/>
        <a:lstStyle/>
        <a:p>
          <a:endParaRPr lang="en-IN" sz="2400">
            <a:solidFill>
              <a:schemeClr val="bg1"/>
            </a:solidFill>
          </a:endParaRPr>
        </a:p>
      </dgm:t>
    </dgm:pt>
    <dgm:pt modelId="{CAD9BBBC-B2F8-4F28-844C-600F2233190C}">
      <dgm:prSet custT="1"/>
      <dgm:spPr/>
      <dgm:t>
        <a:bodyPr/>
        <a:lstStyle/>
        <a:p>
          <a:r>
            <a:rPr lang="en-IN" sz="1800">
              <a:solidFill>
                <a:schemeClr val="bg1"/>
              </a:solidFill>
            </a:rPr>
            <a:t>Consumer - to - Business (C2B)</a:t>
          </a:r>
        </a:p>
      </dgm:t>
    </dgm:pt>
    <dgm:pt modelId="{9D2E5A26-7C6F-412D-BD1D-88DBED83DDA4}" type="parTrans" cxnId="{154F15BF-2DAB-49EF-90EE-FCE2E3D03A6E}">
      <dgm:prSet/>
      <dgm:spPr/>
      <dgm:t>
        <a:bodyPr/>
        <a:lstStyle/>
        <a:p>
          <a:endParaRPr lang="en-IN" sz="2400">
            <a:solidFill>
              <a:schemeClr val="bg1"/>
            </a:solidFill>
          </a:endParaRPr>
        </a:p>
      </dgm:t>
    </dgm:pt>
    <dgm:pt modelId="{97306AFD-6551-4C52-A132-ECAC7CC15444}" type="sibTrans" cxnId="{154F15BF-2DAB-49EF-90EE-FCE2E3D03A6E}">
      <dgm:prSet/>
      <dgm:spPr/>
      <dgm:t>
        <a:bodyPr/>
        <a:lstStyle/>
        <a:p>
          <a:endParaRPr lang="en-IN" sz="2400">
            <a:solidFill>
              <a:schemeClr val="bg1"/>
            </a:solidFill>
          </a:endParaRPr>
        </a:p>
      </dgm:t>
    </dgm:pt>
    <dgm:pt modelId="{6C44C948-9741-4205-BBD0-078B0539EEBA}" type="pres">
      <dgm:prSet presAssocID="{FC3D6B08-395E-4E94-BBDE-7D32BECFC0C4}" presName="Name0" presStyleCnt="0">
        <dgm:presLayoutVars>
          <dgm:chMax val="7"/>
          <dgm:chPref val="7"/>
          <dgm:dir/>
          <dgm:animLvl val="lvl"/>
        </dgm:presLayoutVars>
      </dgm:prSet>
      <dgm:spPr/>
    </dgm:pt>
    <dgm:pt modelId="{C5DD8CA1-6188-4C32-9A5F-FA6741E4674D}" type="pres">
      <dgm:prSet presAssocID="{844CC374-4DE6-4B7A-BCFF-301CC9D7713C}" presName="Accent1" presStyleCnt="0"/>
      <dgm:spPr/>
    </dgm:pt>
    <dgm:pt modelId="{5B3D2720-0E77-4741-A5C0-BB7EAFFFCA37}" type="pres">
      <dgm:prSet presAssocID="{844CC374-4DE6-4B7A-BCFF-301CC9D7713C}" presName="Accent" presStyleLbl="node1" presStyleIdx="0" presStyleCnt="4"/>
      <dgm:spPr/>
    </dgm:pt>
    <dgm:pt modelId="{3EF20147-9A9B-45DD-BC68-9CD7C5AE5008}" type="pres">
      <dgm:prSet presAssocID="{844CC374-4DE6-4B7A-BCFF-301CC9D7713C}" presName="Parent1" presStyleLbl="revTx" presStyleIdx="0" presStyleCnt="4">
        <dgm:presLayoutVars>
          <dgm:chMax val="1"/>
          <dgm:chPref val="1"/>
          <dgm:bulletEnabled val="1"/>
        </dgm:presLayoutVars>
      </dgm:prSet>
      <dgm:spPr/>
    </dgm:pt>
    <dgm:pt modelId="{7A21244C-4F26-4CDB-B9BE-14292B6F00C3}" type="pres">
      <dgm:prSet presAssocID="{C4A4B6E3-BF51-4988-9993-B36FA9D25132}" presName="Accent2" presStyleCnt="0"/>
      <dgm:spPr/>
    </dgm:pt>
    <dgm:pt modelId="{FC4080BB-10D1-4693-B499-9AA2E9CAE0D9}" type="pres">
      <dgm:prSet presAssocID="{C4A4B6E3-BF51-4988-9993-B36FA9D25132}" presName="Accent" presStyleLbl="node1" presStyleIdx="1" presStyleCnt="4"/>
      <dgm:spPr/>
    </dgm:pt>
    <dgm:pt modelId="{44F8FD22-0A7E-4714-BBD2-482EEA9C52C6}" type="pres">
      <dgm:prSet presAssocID="{C4A4B6E3-BF51-4988-9993-B36FA9D25132}" presName="Parent2" presStyleLbl="revTx" presStyleIdx="1" presStyleCnt="4">
        <dgm:presLayoutVars>
          <dgm:chMax val="1"/>
          <dgm:chPref val="1"/>
          <dgm:bulletEnabled val="1"/>
        </dgm:presLayoutVars>
      </dgm:prSet>
      <dgm:spPr/>
    </dgm:pt>
    <dgm:pt modelId="{153B26F2-DECF-4EF3-B4C0-996E70B28236}" type="pres">
      <dgm:prSet presAssocID="{9D49DFF9-7CB8-4A5B-823E-03F7E010EC0B}" presName="Accent3" presStyleCnt="0"/>
      <dgm:spPr/>
    </dgm:pt>
    <dgm:pt modelId="{A5DB8FBD-36F0-4A58-A16E-E24AB3BB7E4D}" type="pres">
      <dgm:prSet presAssocID="{9D49DFF9-7CB8-4A5B-823E-03F7E010EC0B}" presName="Accent" presStyleLbl="node1" presStyleIdx="2" presStyleCnt="4"/>
      <dgm:spPr/>
    </dgm:pt>
    <dgm:pt modelId="{63DFB713-4392-4273-BE94-382B25D4059B}" type="pres">
      <dgm:prSet presAssocID="{9D49DFF9-7CB8-4A5B-823E-03F7E010EC0B}" presName="Parent3" presStyleLbl="revTx" presStyleIdx="2" presStyleCnt="4">
        <dgm:presLayoutVars>
          <dgm:chMax val="1"/>
          <dgm:chPref val="1"/>
          <dgm:bulletEnabled val="1"/>
        </dgm:presLayoutVars>
      </dgm:prSet>
      <dgm:spPr/>
    </dgm:pt>
    <dgm:pt modelId="{7477CBF2-5651-40D2-B6E9-7578005A8601}" type="pres">
      <dgm:prSet presAssocID="{CAD9BBBC-B2F8-4F28-844C-600F2233190C}" presName="Accent4" presStyleCnt="0"/>
      <dgm:spPr/>
    </dgm:pt>
    <dgm:pt modelId="{4F5DE901-8CFA-4033-A5BC-DF14870DE171}" type="pres">
      <dgm:prSet presAssocID="{CAD9BBBC-B2F8-4F28-844C-600F2233190C}" presName="Accent" presStyleLbl="node1" presStyleIdx="3" presStyleCnt="4"/>
      <dgm:spPr/>
    </dgm:pt>
    <dgm:pt modelId="{557B0DAD-633D-4A7B-86E4-E797F787B12D}" type="pres">
      <dgm:prSet presAssocID="{CAD9BBBC-B2F8-4F28-844C-600F2233190C}" presName="Parent4" presStyleLbl="revTx" presStyleIdx="3" presStyleCnt="4">
        <dgm:presLayoutVars>
          <dgm:chMax val="1"/>
          <dgm:chPref val="1"/>
          <dgm:bulletEnabled val="1"/>
        </dgm:presLayoutVars>
      </dgm:prSet>
      <dgm:spPr/>
    </dgm:pt>
  </dgm:ptLst>
  <dgm:cxnLst>
    <dgm:cxn modelId="{A6B9C200-C35D-45D8-82BD-27E91B37B36E}" srcId="{FC3D6B08-395E-4E94-BBDE-7D32BECFC0C4}" destId="{9D49DFF9-7CB8-4A5B-823E-03F7E010EC0B}" srcOrd="2" destOrd="0" parTransId="{1DA4FCB4-E575-4A22-AA85-D0300C269529}" sibTransId="{6400B7E4-5DFB-4D94-8B2A-04DE91B71EED}"/>
    <dgm:cxn modelId="{D2774119-4307-4A0B-93F8-E7AEA5140DC5}" srcId="{FC3D6B08-395E-4E94-BBDE-7D32BECFC0C4}" destId="{844CC374-4DE6-4B7A-BCFF-301CC9D7713C}" srcOrd="0" destOrd="0" parTransId="{57AC3DB2-98F4-4824-93F0-295398BEE7E3}" sibTransId="{541C0395-0F8B-4AD6-9C15-3D7C0497D84F}"/>
    <dgm:cxn modelId="{E0102030-3366-4DD6-8F07-074CD1E790B5}" type="presOf" srcId="{844CC374-4DE6-4B7A-BCFF-301CC9D7713C}" destId="{3EF20147-9A9B-45DD-BC68-9CD7C5AE5008}" srcOrd="0" destOrd="0" presId="urn:microsoft.com/office/officeart/2009/layout/CircleArrowProcess"/>
    <dgm:cxn modelId="{68A09560-10FD-4A7B-B8AF-C74286799CCE}" type="presOf" srcId="{9D49DFF9-7CB8-4A5B-823E-03F7E010EC0B}" destId="{63DFB713-4392-4273-BE94-382B25D4059B}" srcOrd="0" destOrd="0" presId="urn:microsoft.com/office/officeart/2009/layout/CircleArrowProcess"/>
    <dgm:cxn modelId="{9F300E61-ABB6-46D6-8A3D-C5A77884C09A}" srcId="{FC3D6B08-395E-4E94-BBDE-7D32BECFC0C4}" destId="{C4A4B6E3-BF51-4988-9993-B36FA9D25132}" srcOrd="1" destOrd="0" parTransId="{9CA2DF5C-F021-42A9-B452-2B866B0F3511}" sibTransId="{CC56656C-3D39-4ADE-B4CD-B0B2CED25C5B}"/>
    <dgm:cxn modelId="{B6C71E43-978E-440E-BAAF-CB652185B9BF}" type="presOf" srcId="{CAD9BBBC-B2F8-4F28-844C-600F2233190C}" destId="{557B0DAD-633D-4A7B-86E4-E797F787B12D}" srcOrd="0" destOrd="0" presId="urn:microsoft.com/office/officeart/2009/layout/CircleArrowProcess"/>
    <dgm:cxn modelId="{AB8CF047-5922-45AC-98FE-C024DB6DE7A6}" type="presOf" srcId="{FC3D6B08-395E-4E94-BBDE-7D32BECFC0C4}" destId="{6C44C948-9741-4205-BBD0-078B0539EEBA}" srcOrd="0" destOrd="0" presId="urn:microsoft.com/office/officeart/2009/layout/CircleArrowProcess"/>
    <dgm:cxn modelId="{AD482EB4-05FD-4334-A93F-D02077C96128}" type="presOf" srcId="{C4A4B6E3-BF51-4988-9993-B36FA9D25132}" destId="{44F8FD22-0A7E-4714-BBD2-482EEA9C52C6}" srcOrd="0" destOrd="0" presId="urn:microsoft.com/office/officeart/2009/layout/CircleArrowProcess"/>
    <dgm:cxn modelId="{154F15BF-2DAB-49EF-90EE-FCE2E3D03A6E}" srcId="{FC3D6B08-395E-4E94-BBDE-7D32BECFC0C4}" destId="{CAD9BBBC-B2F8-4F28-844C-600F2233190C}" srcOrd="3" destOrd="0" parTransId="{9D2E5A26-7C6F-412D-BD1D-88DBED83DDA4}" sibTransId="{97306AFD-6551-4C52-A132-ECAC7CC15444}"/>
    <dgm:cxn modelId="{563BA22C-7374-4091-B5FB-FEED90957EF8}" type="presParOf" srcId="{6C44C948-9741-4205-BBD0-078B0539EEBA}" destId="{C5DD8CA1-6188-4C32-9A5F-FA6741E4674D}" srcOrd="0" destOrd="0" presId="urn:microsoft.com/office/officeart/2009/layout/CircleArrowProcess"/>
    <dgm:cxn modelId="{52CE2304-84BB-4D22-8292-A266625E99D1}" type="presParOf" srcId="{C5DD8CA1-6188-4C32-9A5F-FA6741E4674D}" destId="{5B3D2720-0E77-4741-A5C0-BB7EAFFFCA37}" srcOrd="0" destOrd="0" presId="urn:microsoft.com/office/officeart/2009/layout/CircleArrowProcess"/>
    <dgm:cxn modelId="{16CB97F0-3FD8-4739-9338-031DCC3880D8}" type="presParOf" srcId="{6C44C948-9741-4205-BBD0-078B0539EEBA}" destId="{3EF20147-9A9B-45DD-BC68-9CD7C5AE5008}" srcOrd="1" destOrd="0" presId="urn:microsoft.com/office/officeart/2009/layout/CircleArrowProcess"/>
    <dgm:cxn modelId="{FA889EF9-AAA1-463E-8CFF-F6C424AC7ADC}" type="presParOf" srcId="{6C44C948-9741-4205-BBD0-078B0539EEBA}" destId="{7A21244C-4F26-4CDB-B9BE-14292B6F00C3}" srcOrd="2" destOrd="0" presId="urn:microsoft.com/office/officeart/2009/layout/CircleArrowProcess"/>
    <dgm:cxn modelId="{30318F52-CAB6-4326-BBD6-F3932D3EFF1B}" type="presParOf" srcId="{7A21244C-4F26-4CDB-B9BE-14292B6F00C3}" destId="{FC4080BB-10D1-4693-B499-9AA2E9CAE0D9}" srcOrd="0" destOrd="0" presId="urn:microsoft.com/office/officeart/2009/layout/CircleArrowProcess"/>
    <dgm:cxn modelId="{BE0B220B-0B3B-49DC-B506-949EE57025E0}" type="presParOf" srcId="{6C44C948-9741-4205-BBD0-078B0539EEBA}" destId="{44F8FD22-0A7E-4714-BBD2-482EEA9C52C6}" srcOrd="3" destOrd="0" presId="urn:microsoft.com/office/officeart/2009/layout/CircleArrowProcess"/>
    <dgm:cxn modelId="{C8CDF352-AB35-407E-8849-04E2D9B73EDC}" type="presParOf" srcId="{6C44C948-9741-4205-BBD0-078B0539EEBA}" destId="{153B26F2-DECF-4EF3-B4C0-996E70B28236}" srcOrd="4" destOrd="0" presId="urn:microsoft.com/office/officeart/2009/layout/CircleArrowProcess"/>
    <dgm:cxn modelId="{46C2E6A3-9FE0-4B12-8940-A060343763DE}" type="presParOf" srcId="{153B26F2-DECF-4EF3-B4C0-996E70B28236}" destId="{A5DB8FBD-36F0-4A58-A16E-E24AB3BB7E4D}" srcOrd="0" destOrd="0" presId="urn:microsoft.com/office/officeart/2009/layout/CircleArrowProcess"/>
    <dgm:cxn modelId="{D4BE19AE-924A-4B41-A9DC-DA654BB5F266}" type="presParOf" srcId="{6C44C948-9741-4205-BBD0-078B0539EEBA}" destId="{63DFB713-4392-4273-BE94-382B25D4059B}" srcOrd="5" destOrd="0" presId="urn:microsoft.com/office/officeart/2009/layout/CircleArrowProcess"/>
    <dgm:cxn modelId="{08BF4573-D477-4B29-B1B3-C0C9FA44D2B6}" type="presParOf" srcId="{6C44C948-9741-4205-BBD0-078B0539EEBA}" destId="{7477CBF2-5651-40D2-B6E9-7578005A8601}" srcOrd="6" destOrd="0" presId="urn:microsoft.com/office/officeart/2009/layout/CircleArrowProcess"/>
    <dgm:cxn modelId="{C1EDAAC2-8BF4-4AE1-B8B5-72CB2D3E9D3E}" type="presParOf" srcId="{7477CBF2-5651-40D2-B6E9-7578005A8601}" destId="{4F5DE901-8CFA-4033-A5BC-DF14870DE171}" srcOrd="0" destOrd="0" presId="urn:microsoft.com/office/officeart/2009/layout/CircleArrowProcess"/>
    <dgm:cxn modelId="{F4C91C90-0489-415E-89BD-43FA322B4098}" type="presParOf" srcId="{6C44C948-9741-4205-BBD0-078B0539EEBA}" destId="{557B0DAD-633D-4A7B-86E4-E797F787B12D}"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AD8995-FB83-4376-B2D1-AD6D27586D7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2A3BDD1A-2187-4C2C-8DE0-9B95C4A16A7F}">
      <dgm:prSet phldrT="[Text]"/>
      <dgm:spPr/>
      <dgm:t>
        <a:bodyPr/>
        <a:lstStyle/>
        <a:p>
          <a:r>
            <a:rPr lang="en-IN"/>
            <a:t>Accounting</a:t>
          </a:r>
          <a:endParaRPr lang="en-IN" dirty="0"/>
        </a:p>
      </dgm:t>
    </dgm:pt>
    <dgm:pt modelId="{32968666-AD80-46C3-A5AA-F57F7483EDA2}" type="parTrans" cxnId="{130BEF26-F413-494D-B885-3EE67BFEBF0E}">
      <dgm:prSet/>
      <dgm:spPr/>
      <dgm:t>
        <a:bodyPr/>
        <a:lstStyle/>
        <a:p>
          <a:endParaRPr lang="en-IN"/>
        </a:p>
      </dgm:t>
    </dgm:pt>
    <dgm:pt modelId="{FEF001DF-2698-4924-9074-CD298198C433}" type="sibTrans" cxnId="{130BEF26-F413-494D-B885-3EE67BFEBF0E}">
      <dgm:prSet/>
      <dgm:spPr/>
      <dgm:t>
        <a:bodyPr/>
        <a:lstStyle/>
        <a:p>
          <a:endParaRPr lang="en-IN"/>
        </a:p>
      </dgm:t>
    </dgm:pt>
    <dgm:pt modelId="{655461BE-0481-47A7-8C8B-AA831B68FCDE}">
      <dgm:prSet/>
      <dgm:spPr/>
      <dgm:t>
        <a:bodyPr/>
        <a:lstStyle/>
        <a:p>
          <a:r>
            <a:rPr lang="en-US" dirty="0"/>
            <a:t>Commercial transactions: ordering, delivery, payment</a:t>
          </a:r>
          <a:endParaRPr lang="en-IN" dirty="0"/>
        </a:p>
      </dgm:t>
    </dgm:pt>
    <dgm:pt modelId="{302D68D2-DBD6-400D-AFA5-27DB0AD1DA01}" type="parTrans" cxnId="{E72281A6-BC65-4E2C-AB6A-6421FC0C061B}">
      <dgm:prSet/>
      <dgm:spPr/>
      <dgm:t>
        <a:bodyPr/>
        <a:lstStyle/>
        <a:p>
          <a:endParaRPr lang="en-IN"/>
        </a:p>
      </dgm:t>
    </dgm:pt>
    <dgm:pt modelId="{F6210E53-FCF3-4FFB-9467-058636CE889F}" type="sibTrans" cxnId="{E72281A6-BC65-4E2C-AB6A-6421FC0C061B}">
      <dgm:prSet/>
      <dgm:spPr/>
      <dgm:t>
        <a:bodyPr/>
        <a:lstStyle/>
        <a:p>
          <a:endParaRPr lang="en-IN"/>
        </a:p>
      </dgm:t>
    </dgm:pt>
    <dgm:pt modelId="{18F66667-EB6E-41F4-A736-81E147C34E79}">
      <dgm:prSet/>
      <dgm:spPr/>
      <dgm:t>
        <a:bodyPr/>
        <a:lstStyle/>
        <a:p>
          <a:r>
            <a:rPr lang="en-IN" dirty="0"/>
            <a:t>Technology-Enabled</a:t>
          </a:r>
        </a:p>
      </dgm:t>
    </dgm:pt>
    <dgm:pt modelId="{C0065691-3B89-46CE-8B75-2C305233C854}" type="parTrans" cxnId="{B149EFF3-FD8B-42A0-9AD0-AC4509A9F0C9}">
      <dgm:prSet/>
      <dgm:spPr/>
      <dgm:t>
        <a:bodyPr/>
        <a:lstStyle/>
        <a:p>
          <a:endParaRPr lang="en-IN"/>
        </a:p>
      </dgm:t>
    </dgm:pt>
    <dgm:pt modelId="{47678828-252C-405B-BE27-53E8F4AADE05}" type="sibTrans" cxnId="{B149EFF3-FD8B-42A0-9AD0-AC4509A9F0C9}">
      <dgm:prSet/>
      <dgm:spPr/>
      <dgm:t>
        <a:bodyPr/>
        <a:lstStyle/>
        <a:p>
          <a:endParaRPr lang="en-IN"/>
        </a:p>
      </dgm:t>
    </dgm:pt>
    <dgm:pt modelId="{C0ABB52B-D98F-4290-B0CB-91D4873E5789}">
      <dgm:prSet/>
      <dgm:spPr/>
      <dgm:t>
        <a:bodyPr/>
        <a:lstStyle/>
        <a:p>
          <a:r>
            <a:rPr lang="en-IN" dirty="0"/>
            <a:t>Exchange of digitized information</a:t>
          </a:r>
        </a:p>
      </dgm:t>
    </dgm:pt>
    <dgm:pt modelId="{BD80AC36-E062-4B22-9734-CF168EC5C480}" type="parTrans" cxnId="{FBE78AC1-1079-436E-9148-BD993B76703A}">
      <dgm:prSet/>
      <dgm:spPr/>
      <dgm:t>
        <a:bodyPr/>
        <a:lstStyle/>
        <a:p>
          <a:endParaRPr lang="en-IN"/>
        </a:p>
      </dgm:t>
    </dgm:pt>
    <dgm:pt modelId="{5190A5CF-5B88-446A-AC0A-42B4D5C7E812}" type="sibTrans" cxnId="{FBE78AC1-1079-436E-9148-BD993B76703A}">
      <dgm:prSet/>
      <dgm:spPr/>
      <dgm:t>
        <a:bodyPr/>
        <a:lstStyle/>
        <a:p>
          <a:endParaRPr lang="en-IN"/>
        </a:p>
      </dgm:t>
    </dgm:pt>
    <dgm:pt modelId="{F7456A0F-4F77-4733-A072-055EC10410C1}">
      <dgm:prSet/>
      <dgm:spPr/>
      <dgm:t>
        <a:bodyPr/>
        <a:lstStyle/>
        <a:p>
          <a:r>
            <a:rPr lang="en-US" dirty="0"/>
            <a:t>Interface with customer.- customer information gathering</a:t>
          </a:r>
          <a:endParaRPr lang="en-IN" dirty="0"/>
        </a:p>
      </dgm:t>
    </dgm:pt>
    <dgm:pt modelId="{D80045DA-86E9-4938-B3DB-FB4CAA8D0162}" type="parTrans" cxnId="{AA4D8D2B-7092-4843-ADDD-97BA04806CDA}">
      <dgm:prSet/>
      <dgm:spPr/>
      <dgm:t>
        <a:bodyPr/>
        <a:lstStyle/>
        <a:p>
          <a:endParaRPr lang="en-IN"/>
        </a:p>
      </dgm:t>
    </dgm:pt>
    <dgm:pt modelId="{461268C7-0B47-4424-9613-1B5E953F2D3C}" type="sibTrans" cxnId="{AA4D8D2B-7092-4843-ADDD-97BA04806CDA}">
      <dgm:prSet/>
      <dgm:spPr/>
      <dgm:t>
        <a:bodyPr/>
        <a:lstStyle/>
        <a:p>
          <a:endParaRPr lang="en-IN"/>
        </a:p>
      </dgm:t>
    </dgm:pt>
    <dgm:pt modelId="{846417D2-E94D-47F9-99C5-6E16A01F2205}" type="pres">
      <dgm:prSet presAssocID="{6FAD8995-FB83-4376-B2D1-AD6D27586D7A}" presName="Name0" presStyleCnt="0">
        <dgm:presLayoutVars>
          <dgm:chMax val="7"/>
          <dgm:chPref val="7"/>
          <dgm:dir/>
        </dgm:presLayoutVars>
      </dgm:prSet>
      <dgm:spPr/>
    </dgm:pt>
    <dgm:pt modelId="{D1F1D72C-3219-4349-B0E0-6AED49FBCE0F}" type="pres">
      <dgm:prSet presAssocID="{6FAD8995-FB83-4376-B2D1-AD6D27586D7A}" presName="Name1" presStyleCnt="0"/>
      <dgm:spPr/>
    </dgm:pt>
    <dgm:pt modelId="{4670EFCC-61F2-4F2C-AE67-11618582F9AD}" type="pres">
      <dgm:prSet presAssocID="{6FAD8995-FB83-4376-B2D1-AD6D27586D7A}" presName="cycle" presStyleCnt="0"/>
      <dgm:spPr/>
    </dgm:pt>
    <dgm:pt modelId="{38B8EFC7-6E21-4EE3-BAC4-2FDAD704E331}" type="pres">
      <dgm:prSet presAssocID="{6FAD8995-FB83-4376-B2D1-AD6D27586D7A}" presName="srcNode" presStyleLbl="node1" presStyleIdx="0" presStyleCnt="5"/>
      <dgm:spPr/>
    </dgm:pt>
    <dgm:pt modelId="{0C510DAF-4A6A-4FBD-83E6-729807F2B15D}" type="pres">
      <dgm:prSet presAssocID="{6FAD8995-FB83-4376-B2D1-AD6D27586D7A}" presName="conn" presStyleLbl="parChTrans1D2" presStyleIdx="0" presStyleCnt="1"/>
      <dgm:spPr/>
    </dgm:pt>
    <dgm:pt modelId="{A497E401-5A4C-42FA-9733-4AED84F755C4}" type="pres">
      <dgm:prSet presAssocID="{6FAD8995-FB83-4376-B2D1-AD6D27586D7A}" presName="extraNode" presStyleLbl="node1" presStyleIdx="0" presStyleCnt="5"/>
      <dgm:spPr/>
    </dgm:pt>
    <dgm:pt modelId="{A282A076-1AF5-49B6-8AEC-5B7D7D57F5EE}" type="pres">
      <dgm:prSet presAssocID="{6FAD8995-FB83-4376-B2D1-AD6D27586D7A}" presName="dstNode" presStyleLbl="node1" presStyleIdx="0" presStyleCnt="5"/>
      <dgm:spPr/>
    </dgm:pt>
    <dgm:pt modelId="{2F700237-4AF1-4C04-BEA9-50937B2353D2}" type="pres">
      <dgm:prSet presAssocID="{2A3BDD1A-2187-4C2C-8DE0-9B95C4A16A7F}" presName="text_1" presStyleLbl="node1" presStyleIdx="0" presStyleCnt="5">
        <dgm:presLayoutVars>
          <dgm:bulletEnabled val="1"/>
        </dgm:presLayoutVars>
      </dgm:prSet>
      <dgm:spPr/>
    </dgm:pt>
    <dgm:pt modelId="{E867BA2D-9B51-4AC0-B1CA-387FD1E92BC6}" type="pres">
      <dgm:prSet presAssocID="{2A3BDD1A-2187-4C2C-8DE0-9B95C4A16A7F}" presName="accent_1" presStyleCnt="0"/>
      <dgm:spPr/>
    </dgm:pt>
    <dgm:pt modelId="{8A873ADD-A875-4FBB-ADDC-4D9027E9D078}" type="pres">
      <dgm:prSet presAssocID="{2A3BDD1A-2187-4C2C-8DE0-9B95C4A16A7F}" presName="accentRepeatNode" presStyleLbl="solidFgAcc1" presStyleIdx="0" presStyleCnt="5"/>
      <dgm:spPr/>
    </dgm:pt>
    <dgm:pt modelId="{90E23605-DEF6-4008-AA43-DBC2C9E3FCE5}" type="pres">
      <dgm:prSet presAssocID="{655461BE-0481-47A7-8C8B-AA831B68FCDE}" presName="text_2" presStyleLbl="node1" presStyleIdx="1" presStyleCnt="5">
        <dgm:presLayoutVars>
          <dgm:bulletEnabled val="1"/>
        </dgm:presLayoutVars>
      </dgm:prSet>
      <dgm:spPr/>
    </dgm:pt>
    <dgm:pt modelId="{759C95D9-7B6C-4D48-90A0-ED5C4A0F9503}" type="pres">
      <dgm:prSet presAssocID="{655461BE-0481-47A7-8C8B-AA831B68FCDE}" presName="accent_2" presStyleCnt="0"/>
      <dgm:spPr/>
    </dgm:pt>
    <dgm:pt modelId="{D99422DD-197C-45E0-9E17-3AA0EEC1729B}" type="pres">
      <dgm:prSet presAssocID="{655461BE-0481-47A7-8C8B-AA831B68FCDE}" presName="accentRepeatNode" presStyleLbl="solidFgAcc1" presStyleIdx="1" presStyleCnt="5"/>
      <dgm:spPr/>
    </dgm:pt>
    <dgm:pt modelId="{1E369066-FF45-4696-AF8F-74F6616BE9DE}" type="pres">
      <dgm:prSet presAssocID="{18F66667-EB6E-41F4-A736-81E147C34E79}" presName="text_3" presStyleLbl="node1" presStyleIdx="2" presStyleCnt="5">
        <dgm:presLayoutVars>
          <dgm:bulletEnabled val="1"/>
        </dgm:presLayoutVars>
      </dgm:prSet>
      <dgm:spPr/>
    </dgm:pt>
    <dgm:pt modelId="{2C46A74C-A472-4E69-9438-3C0B9EDA45FF}" type="pres">
      <dgm:prSet presAssocID="{18F66667-EB6E-41F4-A736-81E147C34E79}" presName="accent_3" presStyleCnt="0"/>
      <dgm:spPr/>
    </dgm:pt>
    <dgm:pt modelId="{21F98862-A3A7-4533-81C1-01DB7020D530}" type="pres">
      <dgm:prSet presAssocID="{18F66667-EB6E-41F4-A736-81E147C34E79}" presName="accentRepeatNode" presStyleLbl="solidFgAcc1" presStyleIdx="2" presStyleCnt="5"/>
      <dgm:spPr/>
    </dgm:pt>
    <dgm:pt modelId="{6F874437-415F-42A1-BD85-62787E7DA557}" type="pres">
      <dgm:prSet presAssocID="{C0ABB52B-D98F-4290-B0CB-91D4873E5789}" presName="text_4" presStyleLbl="node1" presStyleIdx="3" presStyleCnt="5">
        <dgm:presLayoutVars>
          <dgm:bulletEnabled val="1"/>
        </dgm:presLayoutVars>
      </dgm:prSet>
      <dgm:spPr/>
    </dgm:pt>
    <dgm:pt modelId="{7B9058BF-0457-405E-836F-FF4E4E4626B1}" type="pres">
      <dgm:prSet presAssocID="{C0ABB52B-D98F-4290-B0CB-91D4873E5789}" presName="accent_4" presStyleCnt="0"/>
      <dgm:spPr/>
    </dgm:pt>
    <dgm:pt modelId="{A995F682-4447-4628-8A23-FE29E395176B}" type="pres">
      <dgm:prSet presAssocID="{C0ABB52B-D98F-4290-B0CB-91D4873E5789}" presName="accentRepeatNode" presStyleLbl="solidFgAcc1" presStyleIdx="3" presStyleCnt="5"/>
      <dgm:spPr/>
    </dgm:pt>
    <dgm:pt modelId="{A80F06A8-5CB8-419C-B657-B72D8B531CE6}" type="pres">
      <dgm:prSet presAssocID="{F7456A0F-4F77-4733-A072-055EC10410C1}" presName="text_5" presStyleLbl="node1" presStyleIdx="4" presStyleCnt="5">
        <dgm:presLayoutVars>
          <dgm:bulletEnabled val="1"/>
        </dgm:presLayoutVars>
      </dgm:prSet>
      <dgm:spPr/>
    </dgm:pt>
    <dgm:pt modelId="{D7220717-CFC0-479C-AA45-51228BA2D267}" type="pres">
      <dgm:prSet presAssocID="{F7456A0F-4F77-4733-A072-055EC10410C1}" presName="accent_5" presStyleCnt="0"/>
      <dgm:spPr/>
    </dgm:pt>
    <dgm:pt modelId="{39819844-E18C-4A67-9754-8340A62A8102}" type="pres">
      <dgm:prSet presAssocID="{F7456A0F-4F77-4733-A072-055EC10410C1}" presName="accentRepeatNode" presStyleLbl="solidFgAcc1" presStyleIdx="4" presStyleCnt="5"/>
      <dgm:spPr/>
    </dgm:pt>
  </dgm:ptLst>
  <dgm:cxnLst>
    <dgm:cxn modelId="{130BEF26-F413-494D-B885-3EE67BFEBF0E}" srcId="{6FAD8995-FB83-4376-B2D1-AD6D27586D7A}" destId="{2A3BDD1A-2187-4C2C-8DE0-9B95C4A16A7F}" srcOrd="0" destOrd="0" parTransId="{32968666-AD80-46C3-A5AA-F57F7483EDA2}" sibTransId="{FEF001DF-2698-4924-9074-CD298198C433}"/>
    <dgm:cxn modelId="{AA4D8D2B-7092-4843-ADDD-97BA04806CDA}" srcId="{6FAD8995-FB83-4376-B2D1-AD6D27586D7A}" destId="{F7456A0F-4F77-4733-A072-055EC10410C1}" srcOrd="4" destOrd="0" parTransId="{D80045DA-86E9-4938-B3DB-FB4CAA8D0162}" sibTransId="{461268C7-0B47-4424-9613-1B5E953F2D3C}"/>
    <dgm:cxn modelId="{82E6884D-5813-4A20-BD4C-ED67CE2D25AE}" type="presOf" srcId="{C0ABB52B-D98F-4290-B0CB-91D4873E5789}" destId="{6F874437-415F-42A1-BD85-62787E7DA557}" srcOrd="0" destOrd="0" presId="urn:microsoft.com/office/officeart/2008/layout/VerticalCurvedList"/>
    <dgm:cxn modelId="{37A3E055-7AEF-4911-AB48-19840DB26722}" type="presOf" srcId="{F7456A0F-4F77-4733-A072-055EC10410C1}" destId="{A80F06A8-5CB8-419C-B657-B72D8B531CE6}" srcOrd="0" destOrd="0" presId="urn:microsoft.com/office/officeart/2008/layout/VerticalCurvedList"/>
    <dgm:cxn modelId="{B6B35085-90AC-4DF3-8996-5EBAF3F214E4}" type="presOf" srcId="{655461BE-0481-47A7-8C8B-AA831B68FCDE}" destId="{90E23605-DEF6-4008-AA43-DBC2C9E3FCE5}" srcOrd="0" destOrd="0" presId="urn:microsoft.com/office/officeart/2008/layout/VerticalCurvedList"/>
    <dgm:cxn modelId="{5438C894-838A-4BCB-AC52-B90ACCB3D4E8}" type="presOf" srcId="{18F66667-EB6E-41F4-A736-81E147C34E79}" destId="{1E369066-FF45-4696-AF8F-74F6616BE9DE}" srcOrd="0" destOrd="0" presId="urn:microsoft.com/office/officeart/2008/layout/VerticalCurvedList"/>
    <dgm:cxn modelId="{E72281A6-BC65-4E2C-AB6A-6421FC0C061B}" srcId="{6FAD8995-FB83-4376-B2D1-AD6D27586D7A}" destId="{655461BE-0481-47A7-8C8B-AA831B68FCDE}" srcOrd="1" destOrd="0" parTransId="{302D68D2-DBD6-400D-AFA5-27DB0AD1DA01}" sibTransId="{F6210E53-FCF3-4FFB-9467-058636CE889F}"/>
    <dgm:cxn modelId="{FBE78AC1-1079-436E-9148-BD993B76703A}" srcId="{6FAD8995-FB83-4376-B2D1-AD6D27586D7A}" destId="{C0ABB52B-D98F-4290-B0CB-91D4873E5789}" srcOrd="3" destOrd="0" parTransId="{BD80AC36-E062-4B22-9734-CF168EC5C480}" sibTransId="{5190A5CF-5B88-446A-AC0A-42B4D5C7E812}"/>
    <dgm:cxn modelId="{5F5E17D3-1011-43FE-9259-BF2C314450EC}" type="presOf" srcId="{6FAD8995-FB83-4376-B2D1-AD6D27586D7A}" destId="{846417D2-E94D-47F9-99C5-6E16A01F2205}" srcOrd="0" destOrd="0" presId="urn:microsoft.com/office/officeart/2008/layout/VerticalCurvedList"/>
    <dgm:cxn modelId="{2416A4DB-CF98-421B-9F65-374486258BDB}" type="presOf" srcId="{FEF001DF-2698-4924-9074-CD298198C433}" destId="{0C510DAF-4A6A-4FBD-83E6-729807F2B15D}" srcOrd="0" destOrd="0" presId="urn:microsoft.com/office/officeart/2008/layout/VerticalCurvedList"/>
    <dgm:cxn modelId="{13EC84F3-6F2E-436A-AC83-20D89BF3ABE5}" type="presOf" srcId="{2A3BDD1A-2187-4C2C-8DE0-9B95C4A16A7F}" destId="{2F700237-4AF1-4C04-BEA9-50937B2353D2}" srcOrd="0" destOrd="0" presId="urn:microsoft.com/office/officeart/2008/layout/VerticalCurvedList"/>
    <dgm:cxn modelId="{B149EFF3-FD8B-42A0-9AD0-AC4509A9F0C9}" srcId="{6FAD8995-FB83-4376-B2D1-AD6D27586D7A}" destId="{18F66667-EB6E-41F4-A736-81E147C34E79}" srcOrd="2" destOrd="0" parTransId="{C0065691-3B89-46CE-8B75-2C305233C854}" sibTransId="{47678828-252C-405B-BE27-53E8F4AADE05}"/>
    <dgm:cxn modelId="{0E24774F-56A4-49CE-BC88-E5234F79D031}" type="presParOf" srcId="{846417D2-E94D-47F9-99C5-6E16A01F2205}" destId="{D1F1D72C-3219-4349-B0E0-6AED49FBCE0F}" srcOrd="0" destOrd="0" presId="urn:microsoft.com/office/officeart/2008/layout/VerticalCurvedList"/>
    <dgm:cxn modelId="{74D53400-5BD0-47E9-917B-396D9DC106D4}" type="presParOf" srcId="{D1F1D72C-3219-4349-B0E0-6AED49FBCE0F}" destId="{4670EFCC-61F2-4F2C-AE67-11618582F9AD}" srcOrd="0" destOrd="0" presId="urn:microsoft.com/office/officeart/2008/layout/VerticalCurvedList"/>
    <dgm:cxn modelId="{C6C497A5-733D-4222-93F4-47D9F8FB77DB}" type="presParOf" srcId="{4670EFCC-61F2-4F2C-AE67-11618582F9AD}" destId="{38B8EFC7-6E21-4EE3-BAC4-2FDAD704E331}" srcOrd="0" destOrd="0" presId="urn:microsoft.com/office/officeart/2008/layout/VerticalCurvedList"/>
    <dgm:cxn modelId="{50A6E94A-5C66-4609-B28E-EF55A0CCEFF7}" type="presParOf" srcId="{4670EFCC-61F2-4F2C-AE67-11618582F9AD}" destId="{0C510DAF-4A6A-4FBD-83E6-729807F2B15D}" srcOrd="1" destOrd="0" presId="urn:microsoft.com/office/officeart/2008/layout/VerticalCurvedList"/>
    <dgm:cxn modelId="{DFB2514B-C41D-4F04-A460-529BD12955DD}" type="presParOf" srcId="{4670EFCC-61F2-4F2C-AE67-11618582F9AD}" destId="{A497E401-5A4C-42FA-9733-4AED84F755C4}" srcOrd="2" destOrd="0" presId="urn:microsoft.com/office/officeart/2008/layout/VerticalCurvedList"/>
    <dgm:cxn modelId="{DED3F3EB-BEB9-425B-840E-89E7E62D8FF6}" type="presParOf" srcId="{4670EFCC-61F2-4F2C-AE67-11618582F9AD}" destId="{A282A076-1AF5-49B6-8AEC-5B7D7D57F5EE}" srcOrd="3" destOrd="0" presId="urn:microsoft.com/office/officeart/2008/layout/VerticalCurvedList"/>
    <dgm:cxn modelId="{2355AAA6-0784-4D80-9D23-5667957129E5}" type="presParOf" srcId="{D1F1D72C-3219-4349-B0E0-6AED49FBCE0F}" destId="{2F700237-4AF1-4C04-BEA9-50937B2353D2}" srcOrd="1" destOrd="0" presId="urn:microsoft.com/office/officeart/2008/layout/VerticalCurvedList"/>
    <dgm:cxn modelId="{8060E7EB-A3F2-4B9C-91D6-95BA7A226E04}" type="presParOf" srcId="{D1F1D72C-3219-4349-B0E0-6AED49FBCE0F}" destId="{E867BA2D-9B51-4AC0-B1CA-387FD1E92BC6}" srcOrd="2" destOrd="0" presId="urn:microsoft.com/office/officeart/2008/layout/VerticalCurvedList"/>
    <dgm:cxn modelId="{6BD3A14E-4202-4488-ABE3-1FB55A83E9E8}" type="presParOf" srcId="{E867BA2D-9B51-4AC0-B1CA-387FD1E92BC6}" destId="{8A873ADD-A875-4FBB-ADDC-4D9027E9D078}" srcOrd="0" destOrd="0" presId="urn:microsoft.com/office/officeart/2008/layout/VerticalCurvedList"/>
    <dgm:cxn modelId="{87ED15C4-8897-4E0B-98EB-0C03C9A437FE}" type="presParOf" srcId="{D1F1D72C-3219-4349-B0E0-6AED49FBCE0F}" destId="{90E23605-DEF6-4008-AA43-DBC2C9E3FCE5}" srcOrd="3" destOrd="0" presId="urn:microsoft.com/office/officeart/2008/layout/VerticalCurvedList"/>
    <dgm:cxn modelId="{780E476D-2BAD-4433-A2D9-322244AE94CB}" type="presParOf" srcId="{D1F1D72C-3219-4349-B0E0-6AED49FBCE0F}" destId="{759C95D9-7B6C-4D48-90A0-ED5C4A0F9503}" srcOrd="4" destOrd="0" presId="urn:microsoft.com/office/officeart/2008/layout/VerticalCurvedList"/>
    <dgm:cxn modelId="{596BEC4D-5E02-4F18-B004-55CC6B9B6044}" type="presParOf" srcId="{759C95D9-7B6C-4D48-90A0-ED5C4A0F9503}" destId="{D99422DD-197C-45E0-9E17-3AA0EEC1729B}" srcOrd="0" destOrd="0" presId="urn:microsoft.com/office/officeart/2008/layout/VerticalCurvedList"/>
    <dgm:cxn modelId="{A04171A8-71FD-4641-AAB1-D16E9E9B4DA6}" type="presParOf" srcId="{D1F1D72C-3219-4349-B0E0-6AED49FBCE0F}" destId="{1E369066-FF45-4696-AF8F-74F6616BE9DE}" srcOrd="5" destOrd="0" presId="urn:microsoft.com/office/officeart/2008/layout/VerticalCurvedList"/>
    <dgm:cxn modelId="{5B9189EF-B3F0-4597-A602-FBA5DE71F8D1}" type="presParOf" srcId="{D1F1D72C-3219-4349-B0E0-6AED49FBCE0F}" destId="{2C46A74C-A472-4E69-9438-3C0B9EDA45FF}" srcOrd="6" destOrd="0" presId="urn:microsoft.com/office/officeart/2008/layout/VerticalCurvedList"/>
    <dgm:cxn modelId="{FA5A58F5-FDF4-4B1E-9340-C61CA6388705}" type="presParOf" srcId="{2C46A74C-A472-4E69-9438-3C0B9EDA45FF}" destId="{21F98862-A3A7-4533-81C1-01DB7020D530}" srcOrd="0" destOrd="0" presId="urn:microsoft.com/office/officeart/2008/layout/VerticalCurvedList"/>
    <dgm:cxn modelId="{00CFD242-5219-4F62-99D3-55FF91FCB81B}" type="presParOf" srcId="{D1F1D72C-3219-4349-B0E0-6AED49FBCE0F}" destId="{6F874437-415F-42A1-BD85-62787E7DA557}" srcOrd="7" destOrd="0" presId="urn:microsoft.com/office/officeart/2008/layout/VerticalCurvedList"/>
    <dgm:cxn modelId="{5EABCB60-A5B7-41F0-9697-08EC8DA48A72}" type="presParOf" srcId="{D1F1D72C-3219-4349-B0E0-6AED49FBCE0F}" destId="{7B9058BF-0457-405E-836F-FF4E4E4626B1}" srcOrd="8" destOrd="0" presId="urn:microsoft.com/office/officeart/2008/layout/VerticalCurvedList"/>
    <dgm:cxn modelId="{80BB855F-95EB-4DA0-B7CA-D3D67646F1D1}" type="presParOf" srcId="{7B9058BF-0457-405E-836F-FF4E4E4626B1}" destId="{A995F682-4447-4628-8A23-FE29E395176B}" srcOrd="0" destOrd="0" presId="urn:microsoft.com/office/officeart/2008/layout/VerticalCurvedList"/>
    <dgm:cxn modelId="{014DB12C-6967-4782-B2FF-069A5EB959D3}" type="presParOf" srcId="{D1F1D72C-3219-4349-B0E0-6AED49FBCE0F}" destId="{A80F06A8-5CB8-419C-B657-B72D8B531CE6}" srcOrd="9" destOrd="0" presId="urn:microsoft.com/office/officeart/2008/layout/VerticalCurvedList"/>
    <dgm:cxn modelId="{8B5F8837-4A86-46FE-BD64-00DE1EB3B070}" type="presParOf" srcId="{D1F1D72C-3219-4349-B0E0-6AED49FBCE0F}" destId="{D7220717-CFC0-479C-AA45-51228BA2D267}" srcOrd="10" destOrd="0" presId="urn:microsoft.com/office/officeart/2008/layout/VerticalCurvedList"/>
    <dgm:cxn modelId="{44DF60E4-A21F-4666-8CAD-2BD99A550806}" type="presParOf" srcId="{D7220717-CFC0-479C-AA45-51228BA2D267}" destId="{39819844-E18C-4A67-9754-8340A62A81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189FEBD-5201-44F1-A994-5292E7F51B7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7A90CAA-AD1F-4528-BA5D-F3A76A02EAE9}">
      <dgm:prSet custT="1"/>
      <dgm:spPr/>
      <dgm:t>
        <a:bodyPr/>
        <a:lstStyle/>
        <a:p>
          <a:r>
            <a:rPr lang="en-US" sz="2000"/>
            <a:t>How E-commerce is more beneficial than traditional commerce?</a:t>
          </a:r>
          <a:endParaRPr lang="en-IN" sz="2000"/>
        </a:p>
      </dgm:t>
    </dgm:pt>
    <dgm:pt modelId="{3F50FDEB-B386-4499-9458-7E12D6DA9F06}" type="parTrans" cxnId="{82008400-4EFC-4A7A-9ED2-AECDA4FB274E}">
      <dgm:prSet/>
      <dgm:spPr/>
      <dgm:t>
        <a:bodyPr/>
        <a:lstStyle/>
        <a:p>
          <a:endParaRPr lang="en-IN" sz="2000"/>
        </a:p>
      </dgm:t>
    </dgm:pt>
    <dgm:pt modelId="{4A11F565-F3CC-4252-BF1C-397234F62D4A}" type="sibTrans" cxnId="{82008400-4EFC-4A7A-9ED2-AECDA4FB274E}">
      <dgm:prSet/>
      <dgm:spPr/>
      <dgm:t>
        <a:bodyPr/>
        <a:lstStyle/>
        <a:p>
          <a:endParaRPr lang="en-IN" sz="2000"/>
        </a:p>
      </dgm:t>
    </dgm:pt>
    <dgm:pt modelId="{42C09AB2-188D-43A8-AA29-93D466FBCB0B}">
      <dgm:prSet custT="1"/>
      <dgm:spPr/>
      <dgm:t>
        <a:bodyPr/>
        <a:lstStyle/>
        <a:p>
          <a:r>
            <a:rPr lang="en-US" sz="2000"/>
            <a:t>Explain various categories of e-commerce.</a:t>
          </a:r>
          <a:endParaRPr lang="en-IN" sz="2000"/>
        </a:p>
      </dgm:t>
    </dgm:pt>
    <dgm:pt modelId="{4655A50D-18E3-4148-A6D2-F24D7D76DCE0}" type="parTrans" cxnId="{E9D80433-CA2B-4B57-BB35-83B177D91AD7}">
      <dgm:prSet/>
      <dgm:spPr/>
      <dgm:t>
        <a:bodyPr/>
        <a:lstStyle/>
        <a:p>
          <a:endParaRPr lang="en-IN" sz="2000"/>
        </a:p>
      </dgm:t>
    </dgm:pt>
    <dgm:pt modelId="{BDCB4F72-7DAC-4DF8-8A91-AD679E73742D}" type="sibTrans" cxnId="{E9D80433-CA2B-4B57-BB35-83B177D91AD7}">
      <dgm:prSet/>
      <dgm:spPr/>
      <dgm:t>
        <a:bodyPr/>
        <a:lstStyle/>
        <a:p>
          <a:endParaRPr lang="en-IN" sz="2000"/>
        </a:p>
      </dgm:t>
    </dgm:pt>
    <dgm:pt modelId="{71B2BC21-99BD-4E43-BEF1-A68E35A983B2}">
      <dgm:prSet custT="1"/>
      <dgm:spPr/>
      <dgm:t>
        <a:bodyPr/>
        <a:lstStyle/>
        <a:p>
          <a:r>
            <a:rPr lang="en-US" sz="2000"/>
            <a:t>Compare and contrast scope and challenges of E-commerce.</a:t>
          </a:r>
          <a:endParaRPr lang="en-IN" sz="2000"/>
        </a:p>
      </dgm:t>
    </dgm:pt>
    <dgm:pt modelId="{55F69F62-929F-427E-83D1-3DE43C490649}" type="parTrans" cxnId="{AB7E7FCE-3AB5-4787-A6BA-336E6E6F6FA7}">
      <dgm:prSet/>
      <dgm:spPr/>
      <dgm:t>
        <a:bodyPr/>
        <a:lstStyle/>
        <a:p>
          <a:endParaRPr lang="en-IN" sz="2000"/>
        </a:p>
      </dgm:t>
    </dgm:pt>
    <dgm:pt modelId="{341B7DD6-1041-4911-8A56-DE4A8558906C}" type="sibTrans" cxnId="{AB7E7FCE-3AB5-4787-A6BA-336E6E6F6FA7}">
      <dgm:prSet/>
      <dgm:spPr/>
      <dgm:t>
        <a:bodyPr/>
        <a:lstStyle/>
        <a:p>
          <a:endParaRPr lang="en-IN" sz="2000"/>
        </a:p>
      </dgm:t>
    </dgm:pt>
    <dgm:pt modelId="{30452A6D-6710-4263-8CA2-CFC1ED722023}" type="pres">
      <dgm:prSet presAssocID="{D189FEBD-5201-44F1-A994-5292E7F51B7B}" presName="linear" presStyleCnt="0">
        <dgm:presLayoutVars>
          <dgm:dir/>
          <dgm:animLvl val="lvl"/>
          <dgm:resizeHandles val="exact"/>
        </dgm:presLayoutVars>
      </dgm:prSet>
      <dgm:spPr/>
    </dgm:pt>
    <dgm:pt modelId="{A7316178-8E9F-472A-A44F-E4C5C93BABBD}" type="pres">
      <dgm:prSet presAssocID="{57A90CAA-AD1F-4528-BA5D-F3A76A02EAE9}" presName="parentLin" presStyleCnt="0"/>
      <dgm:spPr/>
    </dgm:pt>
    <dgm:pt modelId="{5969D1FA-3225-4D96-84CD-5CECEB5EB7E0}" type="pres">
      <dgm:prSet presAssocID="{57A90CAA-AD1F-4528-BA5D-F3A76A02EAE9}" presName="parentLeftMargin" presStyleLbl="node1" presStyleIdx="0" presStyleCnt="3"/>
      <dgm:spPr/>
    </dgm:pt>
    <dgm:pt modelId="{9F37B449-136A-4681-90E9-6BEB75E6ED1F}" type="pres">
      <dgm:prSet presAssocID="{57A90CAA-AD1F-4528-BA5D-F3A76A02EAE9}" presName="parentText" presStyleLbl="node1" presStyleIdx="0" presStyleCnt="3">
        <dgm:presLayoutVars>
          <dgm:chMax val="0"/>
          <dgm:bulletEnabled val="1"/>
        </dgm:presLayoutVars>
      </dgm:prSet>
      <dgm:spPr/>
    </dgm:pt>
    <dgm:pt modelId="{10FD20F9-A4F9-4069-A398-353A9416DF0F}" type="pres">
      <dgm:prSet presAssocID="{57A90CAA-AD1F-4528-BA5D-F3A76A02EAE9}" presName="negativeSpace" presStyleCnt="0"/>
      <dgm:spPr/>
    </dgm:pt>
    <dgm:pt modelId="{E05010D1-A340-42AE-9790-EB94B690D646}" type="pres">
      <dgm:prSet presAssocID="{57A90CAA-AD1F-4528-BA5D-F3A76A02EAE9}" presName="childText" presStyleLbl="conFgAcc1" presStyleIdx="0" presStyleCnt="3">
        <dgm:presLayoutVars>
          <dgm:bulletEnabled val="1"/>
        </dgm:presLayoutVars>
      </dgm:prSet>
      <dgm:spPr/>
    </dgm:pt>
    <dgm:pt modelId="{0C59901C-B7F9-4024-B297-7EE6816E19AA}" type="pres">
      <dgm:prSet presAssocID="{4A11F565-F3CC-4252-BF1C-397234F62D4A}" presName="spaceBetweenRectangles" presStyleCnt="0"/>
      <dgm:spPr/>
    </dgm:pt>
    <dgm:pt modelId="{2683DE27-1ABC-4AC6-BBB4-D3E7D7DC4F5A}" type="pres">
      <dgm:prSet presAssocID="{42C09AB2-188D-43A8-AA29-93D466FBCB0B}" presName="parentLin" presStyleCnt="0"/>
      <dgm:spPr/>
    </dgm:pt>
    <dgm:pt modelId="{90091EE6-4FDF-47FB-8F04-51A117F810C9}" type="pres">
      <dgm:prSet presAssocID="{42C09AB2-188D-43A8-AA29-93D466FBCB0B}" presName="parentLeftMargin" presStyleLbl="node1" presStyleIdx="0" presStyleCnt="3"/>
      <dgm:spPr/>
    </dgm:pt>
    <dgm:pt modelId="{450B6640-13E1-4EE4-8F6E-A684FD119128}" type="pres">
      <dgm:prSet presAssocID="{42C09AB2-188D-43A8-AA29-93D466FBCB0B}" presName="parentText" presStyleLbl="node1" presStyleIdx="1" presStyleCnt="3">
        <dgm:presLayoutVars>
          <dgm:chMax val="0"/>
          <dgm:bulletEnabled val="1"/>
        </dgm:presLayoutVars>
      </dgm:prSet>
      <dgm:spPr/>
    </dgm:pt>
    <dgm:pt modelId="{4313302C-507F-4C0A-9E27-674E11F0C001}" type="pres">
      <dgm:prSet presAssocID="{42C09AB2-188D-43A8-AA29-93D466FBCB0B}" presName="negativeSpace" presStyleCnt="0"/>
      <dgm:spPr/>
    </dgm:pt>
    <dgm:pt modelId="{AE0BB75E-7F98-487B-A91F-7AF59EF6F653}" type="pres">
      <dgm:prSet presAssocID="{42C09AB2-188D-43A8-AA29-93D466FBCB0B}" presName="childText" presStyleLbl="conFgAcc1" presStyleIdx="1" presStyleCnt="3">
        <dgm:presLayoutVars>
          <dgm:bulletEnabled val="1"/>
        </dgm:presLayoutVars>
      </dgm:prSet>
      <dgm:spPr/>
    </dgm:pt>
    <dgm:pt modelId="{98D274FB-6748-4CB9-9779-1AC43D002F43}" type="pres">
      <dgm:prSet presAssocID="{BDCB4F72-7DAC-4DF8-8A91-AD679E73742D}" presName="spaceBetweenRectangles" presStyleCnt="0"/>
      <dgm:spPr/>
    </dgm:pt>
    <dgm:pt modelId="{D53D269C-3728-4AAB-A459-0518524A8D2A}" type="pres">
      <dgm:prSet presAssocID="{71B2BC21-99BD-4E43-BEF1-A68E35A983B2}" presName="parentLin" presStyleCnt="0"/>
      <dgm:spPr/>
    </dgm:pt>
    <dgm:pt modelId="{0217E3DD-2328-4ECD-A689-03B51E0B75DF}" type="pres">
      <dgm:prSet presAssocID="{71B2BC21-99BD-4E43-BEF1-A68E35A983B2}" presName="parentLeftMargin" presStyleLbl="node1" presStyleIdx="1" presStyleCnt="3"/>
      <dgm:spPr/>
    </dgm:pt>
    <dgm:pt modelId="{88D91B6C-22CD-49C0-B815-268585C39824}" type="pres">
      <dgm:prSet presAssocID="{71B2BC21-99BD-4E43-BEF1-A68E35A983B2}" presName="parentText" presStyleLbl="node1" presStyleIdx="2" presStyleCnt="3">
        <dgm:presLayoutVars>
          <dgm:chMax val="0"/>
          <dgm:bulletEnabled val="1"/>
        </dgm:presLayoutVars>
      </dgm:prSet>
      <dgm:spPr/>
    </dgm:pt>
    <dgm:pt modelId="{947D3737-7CC0-4733-8FAA-0CFB993F7E53}" type="pres">
      <dgm:prSet presAssocID="{71B2BC21-99BD-4E43-BEF1-A68E35A983B2}" presName="negativeSpace" presStyleCnt="0"/>
      <dgm:spPr/>
    </dgm:pt>
    <dgm:pt modelId="{3C693BE4-4D8A-42A6-9AA2-F62D9AAD3941}" type="pres">
      <dgm:prSet presAssocID="{71B2BC21-99BD-4E43-BEF1-A68E35A983B2}" presName="childText" presStyleLbl="conFgAcc1" presStyleIdx="2" presStyleCnt="3">
        <dgm:presLayoutVars>
          <dgm:bulletEnabled val="1"/>
        </dgm:presLayoutVars>
      </dgm:prSet>
      <dgm:spPr/>
    </dgm:pt>
  </dgm:ptLst>
  <dgm:cxnLst>
    <dgm:cxn modelId="{82008400-4EFC-4A7A-9ED2-AECDA4FB274E}" srcId="{D189FEBD-5201-44F1-A994-5292E7F51B7B}" destId="{57A90CAA-AD1F-4528-BA5D-F3A76A02EAE9}" srcOrd="0" destOrd="0" parTransId="{3F50FDEB-B386-4499-9458-7E12D6DA9F06}" sibTransId="{4A11F565-F3CC-4252-BF1C-397234F62D4A}"/>
    <dgm:cxn modelId="{15E4AB13-D52D-4F6A-84B4-409242068071}" type="presOf" srcId="{42C09AB2-188D-43A8-AA29-93D466FBCB0B}" destId="{90091EE6-4FDF-47FB-8F04-51A117F810C9}" srcOrd="0" destOrd="0" presId="urn:microsoft.com/office/officeart/2005/8/layout/list1"/>
    <dgm:cxn modelId="{EDE4BC29-3B77-4337-BB10-816136BB3EB8}" type="presOf" srcId="{57A90CAA-AD1F-4528-BA5D-F3A76A02EAE9}" destId="{5969D1FA-3225-4D96-84CD-5CECEB5EB7E0}" srcOrd="0" destOrd="0" presId="urn:microsoft.com/office/officeart/2005/8/layout/list1"/>
    <dgm:cxn modelId="{E9D80433-CA2B-4B57-BB35-83B177D91AD7}" srcId="{D189FEBD-5201-44F1-A994-5292E7F51B7B}" destId="{42C09AB2-188D-43A8-AA29-93D466FBCB0B}" srcOrd="1" destOrd="0" parTransId="{4655A50D-18E3-4148-A6D2-F24D7D76DCE0}" sibTransId="{BDCB4F72-7DAC-4DF8-8A91-AD679E73742D}"/>
    <dgm:cxn modelId="{0DAA6D54-930E-409D-A2B7-645A00A6EFEA}" type="presOf" srcId="{71B2BC21-99BD-4E43-BEF1-A68E35A983B2}" destId="{0217E3DD-2328-4ECD-A689-03B51E0B75DF}" srcOrd="0" destOrd="0" presId="urn:microsoft.com/office/officeart/2005/8/layout/list1"/>
    <dgm:cxn modelId="{94999276-2535-48E1-83B6-6CE695546929}" type="presOf" srcId="{57A90CAA-AD1F-4528-BA5D-F3A76A02EAE9}" destId="{9F37B449-136A-4681-90E9-6BEB75E6ED1F}" srcOrd="1" destOrd="0" presId="urn:microsoft.com/office/officeart/2005/8/layout/list1"/>
    <dgm:cxn modelId="{6B408479-7E22-4DFC-9D95-8D585D35AC19}" type="presOf" srcId="{71B2BC21-99BD-4E43-BEF1-A68E35A983B2}" destId="{88D91B6C-22CD-49C0-B815-268585C39824}" srcOrd="1" destOrd="0" presId="urn:microsoft.com/office/officeart/2005/8/layout/list1"/>
    <dgm:cxn modelId="{36F4F2C3-3525-434B-83D4-65479DBC5C67}" type="presOf" srcId="{42C09AB2-188D-43A8-AA29-93D466FBCB0B}" destId="{450B6640-13E1-4EE4-8F6E-A684FD119128}" srcOrd="1" destOrd="0" presId="urn:microsoft.com/office/officeart/2005/8/layout/list1"/>
    <dgm:cxn modelId="{AB7E7FCE-3AB5-4787-A6BA-336E6E6F6FA7}" srcId="{D189FEBD-5201-44F1-A994-5292E7F51B7B}" destId="{71B2BC21-99BD-4E43-BEF1-A68E35A983B2}" srcOrd="2" destOrd="0" parTransId="{55F69F62-929F-427E-83D1-3DE43C490649}" sibTransId="{341B7DD6-1041-4911-8A56-DE4A8558906C}"/>
    <dgm:cxn modelId="{AD5427EE-AE7C-494E-9619-6FF23F963FD5}" type="presOf" srcId="{D189FEBD-5201-44F1-A994-5292E7F51B7B}" destId="{30452A6D-6710-4263-8CA2-CFC1ED722023}" srcOrd="0" destOrd="0" presId="urn:microsoft.com/office/officeart/2005/8/layout/list1"/>
    <dgm:cxn modelId="{C14280B0-7839-4EF8-BFFD-4696F35B715C}" type="presParOf" srcId="{30452A6D-6710-4263-8CA2-CFC1ED722023}" destId="{A7316178-8E9F-472A-A44F-E4C5C93BABBD}" srcOrd="0" destOrd="0" presId="urn:microsoft.com/office/officeart/2005/8/layout/list1"/>
    <dgm:cxn modelId="{7F02F32A-1677-4475-9DA8-5C89B808C9DC}" type="presParOf" srcId="{A7316178-8E9F-472A-A44F-E4C5C93BABBD}" destId="{5969D1FA-3225-4D96-84CD-5CECEB5EB7E0}" srcOrd="0" destOrd="0" presId="urn:microsoft.com/office/officeart/2005/8/layout/list1"/>
    <dgm:cxn modelId="{BBCB1F0D-0305-4EB8-9B23-230FA997FE2F}" type="presParOf" srcId="{A7316178-8E9F-472A-A44F-E4C5C93BABBD}" destId="{9F37B449-136A-4681-90E9-6BEB75E6ED1F}" srcOrd="1" destOrd="0" presId="urn:microsoft.com/office/officeart/2005/8/layout/list1"/>
    <dgm:cxn modelId="{F9111784-DB4A-4765-A19B-128238FED7D1}" type="presParOf" srcId="{30452A6D-6710-4263-8CA2-CFC1ED722023}" destId="{10FD20F9-A4F9-4069-A398-353A9416DF0F}" srcOrd="1" destOrd="0" presId="urn:microsoft.com/office/officeart/2005/8/layout/list1"/>
    <dgm:cxn modelId="{B138DD62-E927-43FF-9FF8-BBDE45AC0A2A}" type="presParOf" srcId="{30452A6D-6710-4263-8CA2-CFC1ED722023}" destId="{E05010D1-A340-42AE-9790-EB94B690D646}" srcOrd="2" destOrd="0" presId="urn:microsoft.com/office/officeart/2005/8/layout/list1"/>
    <dgm:cxn modelId="{852683FB-82F4-4425-9153-7CE07C386338}" type="presParOf" srcId="{30452A6D-6710-4263-8CA2-CFC1ED722023}" destId="{0C59901C-B7F9-4024-B297-7EE6816E19AA}" srcOrd="3" destOrd="0" presId="urn:microsoft.com/office/officeart/2005/8/layout/list1"/>
    <dgm:cxn modelId="{F06BC861-A11D-48E0-9F81-63442578BD0C}" type="presParOf" srcId="{30452A6D-6710-4263-8CA2-CFC1ED722023}" destId="{2683DE27-1ABC-4AC6-BBB4-D3E7D7DC4F5A}" srcOrd="4" destOrd="0" presId="urn:microsoft.com/office/officeart/2005/8/layout/list1"/>
    <dgm:cxn modelId="{BA4F1D42-7889-4571-B700-6AC110FBBBF8}" type="presParOf" srcId="{2683DE27-1ABC-4AC6-BBB4-D3E7D7DC4F5A}" destId="{90091EE6-4FDF-47FB-8F04-51A117F810C9}" srcOrd="0" destOrd="0" presId="urn:microsoft.com/office/officeart/2005/8/layout/list1"/>
    <dgm:cxn modelId="{08D0A41A-F01E-44DC-8F00-18F203388419}" type="presParOf" srcId="{2683DE27-1ABC-4AC6-BBB4-D3E7D7DC4F5A}" destId="{450B6640-13E1-4EE4-8F6E-A684FD119128}" srcOrd="1" destOrd="0" presId="urn:microsoft.com/office/officeart/2005/8/layout/list1"/>
    <dgm:cxn modelId="{3C8B60FC-17C0-4DE9-A07F-33B301AF84B3}" type="presParOf" srcId="{30452A6D-6710-4263-8CA2-CFC1ED722023}" destId="{4313302C-507F-4C0A-9E27-674E11F0C001}" srcOrd="5" destOrd="0" presId="urn:microsoft.com/office/officeart/2005/8/layout/list1"/>
    <dgm:cxn modelId="{B62FDB98-B5EC-4BB3-829C-3FBBA432D944}" type="presParOf" srcId="{30452A6D-6710-4263-8CA2-CFC1ED722023}" destId="{AE0BB75E-7F98-487B-A91F-7AF59EF6F653}" srcOrd="6" destOrd="0" presId="urn:microsoft.com/office/officeart/2005/8/layout/list1"/>
    <dgm:cxn modelId="{B5C3EE62-51F9-4430-B11E-D1DB56EC05BD}" type="presParOf" srcId="{30452A6D-6710-4263-8CA2-CFC1ED722023}" destId="{98D274FB-6748-4CB9-9779-1AC43D002F43}" srcOrd="7" destOrd="0" presId="urn:microsoft.com/office/officeart/2005/8/layout/list1"/>
    <dgm:cxn modelId="{56F61925-AA64-428A-A562-C1D7CA3B1D2F}" type="presParOf" srcId="{30452A6D-6710-4263-8CA2-CFC1ED722023}" destId="{D53D269C-3728-4AAB-A459-0518524A8D2A}" srcOrd="8" destOrd="0" presId="urn:microsoft.com/office/officeart/2005/8/layout/list1"/>
    <dgm:cxn modelId="{43A60D67-515B-4D20-8193-69F93A58B0CF}" type="presParOf" srcId="{D53D269C-3728-4AAB-A459-0518524A8D2A}" destId="{0217E3DD-2328-4ECD-A689-03B51E0B75DF}" srcOrd="0" destOrd="0" presId="urn:microsoft.com/office/officeart/2005/8/layout/list1"/>
    <dgm:cxn modelId="{9EF50FED-AE22-4099-AF03-0DBAF3570E3C}" type="presParOf" srcId="{D53D269C-3728-4AAB-A459-0518524A8D2A}" destId="{88D91B6C-22CD-49C0-B815-268585C39824}" srcOrd="1" destOrd="0" presId="urn:microsoft.com/office/officeart/2005/8/layout/list1"/>
    <dgm:cxn modelId="{9A4BC8AD-53B4-4BD6-8915-060A86AB18AC}" type="presParOf" srcId="{30452A6D-6710-4263-8CA2-CFC1ED722023}" destId="{947D3737-7CC0-4733-8FAA-0CFB993F7E53}" srcOrd="9" destOrd="0" presId="urn:microsoft.com/office/officeart/2005/8/layout/list1"/>
    <dgm:cxn modelId="{9B593884-73FA-4920-A154-C07E65BA6FE8}" type="presParOf" srcId="{30452A6D-6710-4263-8CA2-CFC1ED722023}" destId="{3C693BE4-4D8A-42A6-9AA2-F62D9AAD39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71024A-75CC-432F-AD53-546957818EA1}"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IN"/>
        </a:p>
      </dgm:t>
    </dgm:pt>
    <dgm:pt modelId="{9BA96AC5-B7BF-4F84-B1D8-9E724FC81134}">
      <dgm:prSet phldrT="[Text]" custT="1"/>
      <dgm:spPr/>
      <dgm:t>
        <a:bodyPr/>
        <a:lstStyle/>
        <a:p>
          <a:r>
            <a:rPr lang="en-IN" sz="2400" dirty="0"/>
            <a:t>IMPACTS OF E-COMMERCE</a:t>
          </a:r>
        </a:p>
      </dgm:t>
    </dgm:pt>
    <dgm:pt modelId="{4363774E-1525-4857-AD69-DE1B6AB1615C}" type="parTrans" cxnId="{E47CBD00-141C-4B49-9EAB-734798D0B2C6}">
      <dgm:prSet/>
      <dgm:spPr/>
      <dgm:t>
        <a:bodyPr/>
        <a:lstStyle/>
        <a:p>
          <a:endParaRPr lang="en-IN" sz="1600"/>
        </a:p>
      </dgm:t>
    </dgm:pt>
    <dgm:pt modelId="{0CFCF23D-AB67-4700-9B31-2DC51695DCCF}" type="sibTrans" cxnId="{E47CBD00-141C-4B49-9EAB-734798D0B2C6}">
      <dgm:prSet/>
      <dgm:spPr/>
      <dgm:t>
        <a:bodyPr/>
        <a:lstStyle/>
        <a:p>
          <a:endParaRPr lang="en-IN" sz="1600"/>
        </a:p>
      </dgm:t>
    </dgm:pt>
    <dgm:pt modelId="{60E6AFD9-7AE8-4ECE-A9B4-8B8B7ED3D044}">
      <dgm:prSet custT="1"/>
      <dgm:spPr/>
      <dgm:t>
        <a:bodyPr/>
        <a:lstStyle/>
        <a:p>
          <a:r>
            <a:rPr lang="en-IN" sz="2400" dirty="0"/>
            <a:t>ELECTRONIC MARKET</a:t>
          </a:r>
        </a:p>
      </dgm:t>
    </dgm:pt>
    <dgm:pt modelId="{9EFAACC6-5BC4-4528-B77B-F23E7D4D324D}" type="parTrans" cxnId="{CA7D6431-8208-4005-A8AD-40019F57F546}">
      <dgm:prSet/>
      <dgm:spPr/>
      <dgm:t>
        <a:bodyPr/>
        <a:lstStyle/>
        <a:p>
          <a:endParaRPr lang="en-IN" sz="1600"/>
        </a:p>
      </dgm:t>
    </dgm:pt>
    <dgm:pt modelId="{9355731F-D18E-4D92-B795-CDA217892E17}" type="sibTrans" cxnId="{CA7D6431-8208-4005-A8AD-40019F57F546}">
      <dgm:prSet/>
      <dgm:spPr/>
      <dgm:t>
        <a:bodyPr/>
        <a:lstStyle/>
        <a:p>
          <a:endParaRPr lang="en-IN" sz="1600"/>
        </a:p>
      </dgm:t>
    </dgm:pt>
    <dgm:pt modelId="{2F234DF5-0468-48D9-A6B0-F3B3ED58D3CB}">
      <dgm:prSet custT="1"/>
      <dgm:spPr/>
      <dgm:t>
        <a:bodyPr/>
        <a:lstStyle/>
        <a:p>
          <a:r>
            <a:rPr lang="en-IN" sz="2400" dirty="0"/>
            <a:t>ADVANTAGES OF ELECTRONIC MARKET</a:t>
          </a:r>
        </a:p>
      </dgm:t>
    </dgm:pt>
    <dgm:pt modelId="{0120CBFA-44D0-44FD-B1EC-0F34193E5B68}" type="parTrans" cxnId="{0F4BC745-C4BE-47FE-B49A-F4C90F7E217E}">
      <dgm:prSet/>
      <dgm:spPr/>
      <dgm:t>
        <a:bodyPr/>
        <a:lstStyle/>
        <a:p>
          <a:endParaRPr lang="en-IN" sz="1600"/>
        </a:p>
      </dgm:t>
    </dgm:pt>
    <dgm:pt modelId="{4EA00DAC-87C1-4F37-A510-DC216601FE16}" type="sibTrans" cxnId="{0F4BC745-C4BE-47FE-B49A-F4C90F7E217E}">
      <dgm:prSet/>
      <dgm:spPr/>
      <dgm:t>
        <a:bodyPr/>
        <a:lstStyle/>
        <a:p>
          <a:endParaRPr lang="en-IN" sz="1600"/>
        </a:p>
      </dgm:t>
    </dgm:pt>
    <dgm:pt modelId="{5AACEACA-269E-4AC1-8009-B4A75D97774D}">
      <dgm:prSet custT="1"/>
      <dgm:spPr/>
      <dgm:t>
        <a:bodyPr/>
        <a:lstStyle/>
        <a:p>
          <a:r>
            <a:rPr lang="en-IN" sz="2400" dirty="0"/>
            <a:t>INTERNET COMMERCE</a:t>
          </a:r>
        </a:p>
      </dgm:t>
    </dgm:pt>
    <dgm:pt modelId="{61D7B698-4A5F-4D88-B93A-B8EE13F275E3}" type="parTrans" cxnId="{DBE39935-C195-4D14-9D3A-92BB3052625B}">
      <dgm:prSet/>
      <dgm:spPr/>
      <dgm:t>
        <a:bodyPr/>
        <a:lstStyle/>
        <a:p>
          <a:endParaRPr lang="en-IN" sz="1600"/>
        </a:p>
      </dgm:t>
    </dgm:pt>
    <dgm:pt modelId="{1C807FF4-C47C-4F1E-B948-32E8D3EADD4A}" type="sibTrans" cxnId="{DBE39935-C195-4D14-9D3A-92BB3052625B}">
      <dgm:prSet/>
      <dgm:spPr/>
      <dgm:t>
        <a:bodyPr/>
        <a:lstStyle/>
        <a:p>
          <a:endParaRPr lang="en-IN" sz="1600"/>
        </a:p>
      </dgm:t>
    </dgm:pt>
    <dgm:pt modelId="{167BF0BB-D9EA-496F-80C6-CC0731DA0512}" type="pres">
      <dgm:prSet presAssocID="{FD71024A-75CC-432F-AD53-546957818EA1}" presName="matrix" presStyleCnt="0">
        <dgm:presLayoutVars>
          <dgm:chMax val="1"/>
          <dgm:dir/>
          <dgm:resizeHandles val="exact"/>
        </dgm:presLayoutVars>
      </dgm:prSet>
      <dgm:spPr/>
    </dgm:pt>
    <dgm:pt modelId="{437B1BBE-85EC-4F64-92D3-E09BF617CB2F}" type="pres">
      <dgm:prSet presAssocID="{FD71024A-75CC-432F-AD53-546957818EA1}" presName="axisShape" presStyleLbl="bgShp" presStyleIdx="0" presStyleCnt="1"/>
      <dgm:spPr/>
    </dgm:pt>
    <dgm:pt modelId="{6D56EA79-AFDA-4B98-B51D-F36D1AE9BFE6}" type="pres">
      <dgm:prSet presAssocID="{FD71024A-75CC-432F-AD53-546957818EA1}" presName="rect1" presStyleLbl="node1" presStyleIdx="0" presStyleCnt="4">
        <dgm:presLayoutVars>
          <dgm:chMax val="0"/>
          <dgm:chPref val="0"/>
          <dgm:bulletEnabled val="1"/>
        </dgm:presLayoutVars>
      </dgm:prSet>
      <dgm:spPr/>
    </dgm:pt>
    <dgm:pt modelId="{D3408093-4A54-4B2C-94D9-EF37C797A258}" type="pres">
      <dgm:prSet presAssocID="{FD71024A-75CC-432F-AD53-546957818EA1}" presName="rect2" presStyleLbl="node1" presStyleIdx="1" presStyleCnt="4">
        <dgm:presLayoutVars>
          <dgm:chMax val="0"/>
          <dgm:chPref val="0"/>
          <dgm:bulletEnabled val="1"/>
        </dgm:presLayoutVars>
      </dgm:prSet>
      <dgm:spPr/>
    </dgm:pt>
    <dgm:pt modelId="{75669253-2851-426F-A86F-973752A8D019}" type="pres">
      <dgm:prSet presAssocID="{FD71024A-75CC-432F-AD53-546957818EA1}" presName="rect3" presStyleLbl="node1" presStyleIdx="2" presStyleCnt="4">
        <dgm:presLayoutVars>
          <dgm:chMax val="0"/>
          <dgm:chPref val="0"/>
          <dgm:bulletEnabled val="1"/>
        </dgm:presLayoutVars>
      </dgm:prSet>
      <dgm:spPr/>
    </dgm:pt>
    <dgm:pt modelId="{FED921CB-6241-48DA-9009-D7BF71CACA20}" type="pres">
      <dgm:prSet presAssocID="{FD71024A-75CC-432F-AD53-546957818EA1}" presName="rect4" presStyleLbl="node1" presStyleIdx="3" presStyleCnt="4">
        <dgm:presLayoutVars>
          <dgm:chMax val="0"/>
          <dgm:chPref val="0"/>
          <dgm:bulletEnabled val="1"/>
        </dgm:presLayoutVars>
      </dgm:prSet>
      <dgm:spPr/>
    </dgm:pt>
  </dgm:ptLst>
  <dgm:cxnLst>
    <dgm:cxn modelId="{E47CBD00-141C-4B49-9EAB-734798D0B2C6}" srcId="{FD71024A-75CC-432F-AD53-546957818EA1}" destId="{9BA96AC5-B7BF-4F84-B1D8-9E724FC81134}" srcOrd="0" destOrd="0" parTransId="{4363774E-1525-4857-AD69-DE1B6AB1615C}" sibTransId="{0CFCF23D-AB67-4700-9B31-2DC51695DCCF}"/>
    <dgm:cxn modelId="{1227F307-C974-4650-A662-18D0811C875B}" type="presOf" srcId="{60E6AFD9-7AE8-4ECE-A9B4-8B8B7ED3D044}" destId="{D3408093-4A54-4B2C-94D9-EF37C797A258}" srcOrd="0" destOrd="0" presId="urn:microsoft.com/office/officeart/2005/8/layout/matrix2"/>
    <dgm:cxn modelId="{CA7D6431-8208-4005-A8AD-40019F57F546}" srcId="{FD71024A-75CC-432F-AD53-546957818EA1}" destId="{60E6AFD9-7AE8-4ECE-A9B4-8B8B7ED3D044}" srcOrd="1" destOrd="0" parTransId="{9EFAACC6-5BC4-4528-B77B-F23E7D4D324D}" sibTransId="{9355731F-D18E-4D92-B795-CDA217892E17}"/>
    <dgm:cxn modelId="{DBE39935-C195-4D14-9D3A-92BB3052625B}" srcId="{FD71024A-75CC-432F-AD53-546957818EA1}" destId="{5AACEACA-269E-4AC1-8009-B4A75D97774D}" srcOrd="3" destOrd="0" parTransId="{61D7B698-4A5F-4D88-B93A-B8EE13F275E3}" sibTransId="{1C807FF4-C47C-4F1E-B948-32E8D3EADD4A}"/>
    <dgm:cxn modelId="{24971A3E-56F1-43BD-BF5A-9F317AAE2375}" type="presOf" srcId="{FD71024A-75CC-432F-AD53-546957818EA1}" destId="{167BF0BB-D9EA-496F-80C6-CC0731DA0512}" srcOrd="0" destOrd="0" presId="urn:microsoft.com/office/officeart/2005/8/layout/matrix2"/>
    <dgm:cxn modelId="{0F4BC745-C4BE-47FE-B49A-F4C90F7E217E}" srcId="{FD71024A-75CC-432F-AD53-546957818EA1}" destId="{2F234DF5-0468-48D9-A6B0-F3B3ED58D3CB}" srcOrd="2" destOrd="0" parTransId="{0120CBFA-44D0-44FD-B1EC-0F34193E5B68}" sibTransId="{4EA00DAC-87C1-4F37-A510-DC216601FE16}"/>
    <dgm:cxn modelId="{E6014F4F-FDAA-4F22-B417-0F7B046C5DE3}" type="presOf" srcId="{5AACEACA-269E-4AC1-8009-B4A75D97774D}" destId="{FED921CB-6241-48DA-9009-D7BF71CACA20}" srcOrd="0" destOrd="0" presId="urn:microsoft.com/office/officeart/2005/8/layout/matrix2"/>
    <dgm:cxn modelId="{FE166EA6-8AC6-4418-999D-2DBC816DFE51}" type="presOf" srcId="{9BA96AC5-B7BF-4F84-B1D8-9E724FC81134}" destId="{6D56EA79-AFDA-4B98-B51D-F36D1AE9BFE6}" srcOrd="0" destOrd="0" presId="urn:microsoft.com/office/officeart/2005/8/layout/matrix2"/>
    <dgm:cxn modelId="{7C6CD8FC-F4EC-486C-ABE3-B9E2449F5942}" type="presOf" srcId="{2F234DF5-0468-48D9-A6B0-F3B3ED58D3CB}" destId="{75669253-2851-426F-A86F-973752A8D019}" srcOrd="0" destOrd="0" presId="urn:microsoft.com/office/officeart/2005/8/layout/matrix2"/>
    <dgm:cxn modelId="{CED819D2-D67C-49CF-BBF0-08D64CF4195D}" type="presParOf" srcId="{167BF0BB-D9EA-496F-80C6-CC0731DA0512}" destId="{437B1BBE-85EC-4F64-92D3-E09BF617CB2F}" srcOrd="0" destOrd="0" presId="urn:microsoft.com/office/officeart/2005/8/layout/matrix2"/>
    <dgm:cxn modelId="{50803546-513A-4B68-890B-51E71CB65689}" type="presParOf" srcId="{167BF0BB-D9EA-496F-80C6-CC0731DA0512}" destId="{6D56EA79-AFDA-4B98-B51D-F36D1AE9BFE6}" srcOrd="1" destOrd="0" presId="urn:microsoft.com/office/officeart/2005/8/layout/matrix2"/>
    <dgm:cxn modelId="{C9245B27-E253-454D-AD1F-EF08B47D3345}" type="presParOf" srcId="{167BF0BB-D9EA-496F-80C6-CC0731DA0512}" destId="{D3408093-4A54-4B2C-94D9-EF37C797A258}" srcOrd="2" destOrd="0" presId="urn:microsoft.com/office/officeart/2005/8/layout/matrix2"/>
    <dgm:cxn modelId="{D17781B9-8499-4396-A425-C639DD123EFB}" type="presParOf" srcId="{167BF0BB-D9EA-496F-80C6-CC0731DA0512}" destId="{75669253-2851-426F-A86F-973752A8D019}" srcOrd="3" destOrd="0" presId="urn:microsoft.com/office/officeart/2005/8/layout/matrix2"/>
    <dgm:cxn modelId="{A191E02B-54C1-4900-AD2E-47314682325D}" type="presParOf" srcId="{167BF0BB-D9EA-496F-80C6-CC0731DA0512}" destId="{FED921CB-6241-48DA-9009-D7BF71CACA20}"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8F194-DDD0-4088-A7F1-9D76B93A00E8}">
      <dsp:nvSpPr>
        <dsp:cNvPr id="0" name=""/>
        <dsp:cNvSpPr/>
      </dsp:nvSpPr>
      <dsp:spPr>
        <a:xfrm>
          <a:off x="4950184" y="2626747"/>
          <a:ext cx="2020062" cy="20200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Introduction to E-Commerce</a:t>
          </a:r>
          <a:endParaRPr lang="en-IN" sz="2400" kern="1200" dirty="0"/>
        </a:p>
      </dsp:txBody>
      <dsp:txXfrm>
        <a:off x="5048795" y="2725358"/>
        <a:ext cx="1822840" cy="1822840"/>
      </dsp:txXfrm>
    </dsp:sp>
    <dsp:sp modelId="{BB9FB099-F06B-432D-A239-FFF4342272D3}">
      <dsp:nvSpPr>
        <dsp:cNvPr id="0" name=""/>
        <dsp:cNvSpPr/>
      </dsp:nvSpPr>
      <dsp:spPr>
        <a:xfrm rot="16200000">
          <a:off x="5389811" y="2056342"/>
          <a:ext cx="1140808" cy="0"/>
        </a:xfrm>
        <a:custGeom>
          <a:avLst/>
          <a:gdLst/>
          <a:ahLst/>
          <a:cxnLst/>
          <a:rect l="0" t="0" r="0" b="0"/>
          <a:pathLst>
            <a:path>
              <a:moveTo>
                <a:pt x="0" y="0"/>
              </a:moveTo>
              <a:lnTo>
                <a:pt x="114080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15EAE4-69AD-4823-80F2-4168FD692170}">
      <dsp:nvSpPr>
        <dsp:cNvPr id="0" name=""/>
        <dsp:cNvSpPr/>
      </dsp:nvSpPr>
      <dsp:spPr>
        <a:xfrm>
          <a:off x="5283494" y="132496"/>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t>Overview of Electronic Commerce (E-Commerce)</a:t>
          </a:r>
          <a:endParaRPr lang="en-IN" sz="1500" kern="1200" dirty="0"/>
        </a:p>
      </dsp:txBody>
      <dsp:txXfrm>
        <a:off x="5349564" y="198566"/>
        <a:ext cx="1221301" cy="1221301"/>
      </dsp:txXfrm>
    </dsp:sp>
    <dsp:sp modelId="{F0A14D5B-DA0E-41C2-A5DA-E4F6EDC39E2E}">
      <dsp:nvSpPr>
        <dsp:cNvPr id="0" name=""/>
        <dsp:cNvSpPr/>
      </dsp:nvSpPr>
      <dsp:spPr>
        <a:xfrm rot="20520000">
          <a:off x="6944453" y="3145746"/>
          <a:ext cx="1054004" cy="0"/>
        </a:xfrm>
        <a:custGeom>
          <a:avLst/>
          <a:gdLst/>
          <a:ahLst/>
          <a:cxnLst/>
          <a:rect l="0" t="0" r="0" b="0"/>
          <a:pathLst>
            <a:path>
              <a:moveTo>
                <a:pt x="0" y="0"/>
              </a:moveTo>
              <a:lnTo>
                <a:pt x="105400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8B12A1-63FC-4542-8F7F-6C4699BFC5B5}">
      <dsp:nvSpPr>
        <dsp:cNvPr id="0" name=""/>
        <dsp:cNvSpPr/>
      </dsp:nvSpPr>
      <dsp:spPr>
        <a:xfrm>
          <a:off x="7972664" y="2086292"/>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t>Types of E-Commerce</a:t>
          </a:r>
          <a:endParaRPr lang="en-US" sz="1800" kern="1200" dirty="0"/>
        </a:p>
      </dsp:txBody>
      <dsp:txXfrm>
        <a:off x="8038734" y="2152362"/>
        <a:ext cx="1221301" cy="1221301"/>
      </dsp:txXfrm>
    </dsp:sp>
    <dsp:sp modelId="{58692F69-4D58-4566-81CC-618F28F87739}">
      <dsp:nvSpPr>
        <dsp:cNvPr id="0" name=""/>
        <dsp:cNvSpPr/>
      </dsp:nvSpPr>
      <dsp:spPr>
        <a:xfrm rot="3240000">
          <a:off x="6540986" y="4947205"/>
          <a:ext cx="742620" cy="0"/>
        </a:xfrm>
        <a:custGeom>
          <a:avLst/>
          <a:gdLst/>
          <a:ahLst/>
          <a:cxnLst/>
          <a:rect l="0" t="0" r="0" b="0"/>
          <a:pathLst>
            <a:path>
              <a:moveTo>
                <a:pt x="0" y="0"/>
              </a:moveTo>
              <a:lnTo>
                <a:pt x="7426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979A49-D347-4A0A-8B0F-00BAE5E343B4}">
      <dsp:nvSpPr>
        <dsp:cNvPr id="0" name=""/>
        <dsp:cNvSpPr/>
      </dsp:nvSpPr>
      <dsp:spPr>
        <a:xfrm>
          <a:off x="6945493" y="5247601"/>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t>Advantages &amp; Challenges of E-Commerce</a:t>
          </a:r>
          <a:endParaRPr lang="en-US" sz="1500" kern="1200" dirty="0"/>
        </a:p>
      </dsp:txBody>
      <dsp:txXfrm>
        <a:off x="7011563" y="5313671"/>
        <a:ext cx="1221301" cy="1221301"/>
      </dsp:txXfrm>
    </dsp:sp>
    <dsp:sp modelId="{CD1D2A80-34A6-4CC0-B4BB-2BB491645402}">
      <dsp:nvSpPr>
        <dsp:cNvPr id="0" name=""/>
        <dsp:cNvSpPr/>
      </dsp:nvSpPr>
      <dsp:spPr>
        <a:xfrm rot="7560000">
          <a:off x="4636823" y="4947205"/>
          <a:ext cx="742620" cy="0"/>
        </a:xfrm>
        <a:custGeom>
          <a:avLst/>
          <a:gdLst/>
          <a:ahLst/>
          <a:cxnLst/>
          <a:rect l="0" t="0" r="0" b="0"/>
          <a:pathLst>
            <a:path>
              <a:moveTo>
                <a:pt x="0" y="0"/>
              </a:moveTo>
              <a:lnTo>
                <a:pt x="74262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410876-4C69-4886-B9B5-96AA91767795}">
      <dsp:nvSpPr>
        <dsp:cNvPr id="0" name=""/>
        <dsp:cNvSpPr/>
      </dsp:nvSpPr>
      <dsp:spPr>
        <a:xfrm>
          <a:off x="3621496" y="5247601"/>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kern="1200"/>
            <a:t>Scope of Electronic Commerce</a:t>
          </a:r>
          <a:endParaRPr lang="en-US" sz="1800" kern="1200" dirty="0"/>
        </a:p>
      </dsp:txBody>
      <dsp:txXfrm>
        <a:off x="3687566" y="5313671"/>
        <a:ext cx="1221301" cy="1221301"/>
      </dsp:txXfrm>
    </dsp:sp>
    <dsp:sp modelId="{4F8809D6-690C-43D7-A704-78A7A852939E}">
      <dsp:nvSpPr>
        <dsp:cNvPr id="0" name=""/>
        <dsp:cNvSpPr/>
      </dsp:nvSpPr>
      <dsp:spPr>
        <a:xfrm rot="11880000">
          <a:off x="3921972" y="3145746"/>
          <a:ext cx="1054004" cy="0"/>
        </a:xfrm>
        <a:custGeom>
          <a:avLst/>
          <a:gdLst/>
          <a:ahLst/>
          <a:cxnLst/>
          <a:rect l="0" t="0" r="0" b="0"/>
          <a:pathLst>
            <a:path>
              <a:moveTo>
                <a:pt x="0" y="0"/>
              </a:moveTo>
              <a:lnTo>
                <a:pt x="105400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43D57D-B7B0-4512-8DAA-6D7A8CC52399}">
      <dsp:nvSpPr>
        <dsp:cNvPr id="0" name=""/>
        <dsp:cNvSpPr/>
      </dsp:nvSpPr>
      <dsp:spPr>
        <a:xfrm>
          <a:off x="2594324" y="2086292"/>
          <a:ext cx="1353441" cy="13534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a:t>Traditional Commerce vs. Electronic Commerce</a:t>
          </a:r>
          <a:endParaRPr lang="ru-RU" sz="1500" kern="1200" dirty="0"/>
        </a:p>
      </dsp:txBody>
      <dsp:txXfrm>
        <a:off x="2660394" y="2152362"/>
        <a:ext cx="1221301" cy="12213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EDB79-152D-4F28-98DF-D8527EC45337}">
      <dsp:nvSpPr>
        <dsp:cNvPr id="0" name=""/>
        <dsp:cNvSpPr/>
      </dsp:nvSpPr>
      <dsp:spPr>
        <a:xfrm>
          <a:off x="1464944" y="67548"/>
          <a:ext cx="3242310" cy="32423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bg1"/>
              </a:solidFill>
            </a:rPr>
            <a:t>Consumer impact</a:t>
          </a:r>
        </a:p>
      </dsp:txBody>
      <dsp:txXfrm>
        <a:off x="1897252" y="634952"/>
        <a:ext cx="2377694" cy="1459039"/>
      </dsp:txXfrm>
    </dsp:sp>
    <dsp:sp modelId="{7D01A425-B937-47AC-9A94-46E630D82372}">
      <dsp:nvSpPr>
        <dsp:cNvPr id="0" name=""/>
        <dsp:cNvSpPr/>
      </dsp:nvSpPr>
      <dsp:spPr>
        <a:xfrm>
          <a:off x="2634878" y="2093991"/>
          <a:ext cx="3242310" cy="32423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bg1"/>
              </a:solidFill>
            </a:rPr>
            <a:t>Direct communication with customers</a:t>
          </a:r>
        </a:p>
      </dsp:txBody>
      <dsp:txXfrm>
        <a:off x="3626484" y="2931588"/>
        <a:ext cx="1945386" cy="1783270"/>
      </dsp:txXfrm>
    </dsp:sp>
    <dsp:sp modelId="{11467BB5-3FC1-43A8-8026-F865DDEE234D}">
      <dsp:nvSpPr>
        <dsp:cNvPr id="0" name=""/>
        <dsp:cNvSpPr/>
      </dsp:nvSpPr>
      <dsp:spPr>
        <a:xfrm>
          <a:off x="295011" y="2093991"/>
          <a:ext cx="3242310" cy="32423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r>
            <a:rPr lang="en-IN" sz="2200" kern="1200">
              <a:solidFill>
                <a:schemeClr val="bg1"/>
              </a:solidFill>
            </a:rPr>
            <a:t>Greater choice</a:t>
          </a:r>
        </a:p>
      </dsp:txBody>
      <dsp:txXfrm>
        <a:off x="600328" y="2931588"/>
        <a:ext cx="1945386" cy="178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69C76-45D0-4BD4-9ACB-CA1A4D34A378}">
      <dsp:nvSpPr>
        <dsp:cNvPr id="0" name=""/>
        <dsp:cNvSpPr/>
      </dsp:nvSpPr>
      <dsp:spPr>
        <a:xfrm>
          <a:off x="-5329184" y="-816124"/>
          <a:ext cx="6345762" cy="6345762"/>
        </a:xfrm>
        <a:prstGeom prst="blockArc">
          <a:avLst>
            <a:gd name="adj1" fmla="val 18900000"/>
            <a:gd name="adj2" fmla="val 2700000"/>
            <a:gd name="adj3" fmla="val 34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109B34-5B3A-4829-9A8D-D7E5EF78058A}">
      <dsp:nvSpPr>
        <dsp:cNvPr id="0" name=""/>
        <dsp:cNvSpPr/>
      </dsp:nvSpPr>
      <dsp:spPr>
        <a:xfrm>
          <a:off x="532228" y="362374"/>
          <a:ext cx="10516640" cy="725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570" tIns="48260" rIns="48260" bIns="48260" numCol="1" spcCol="1270" anchor="ctr" anchorCtr="0">
          <a:noAutofit/>
        </a:bodyPr>
        <a:lstStyle/>
        <a:p>
          <a:pPr marL="0" lvl="0" indent="0" algn="just" defTabSz="844550">
            <a:lnSpc>
              <a:spcPct val="90000"/>
            </a:lnSpc>
            <a:spcBef>
              <a:spcPct val="0"/>
            </a:spcBef>
            <a:spcAft>
              <a:spcPct val="35000"/>
            </a:spcAft>
            <a:buNone/>
          </a:pPr>
          <a:r>
            <a:rPr lang="en-US" sz="1900" kern="1200" dirty="0"/>
            <a:t>An electronic market is an inter-</a:t>
          </a:r>
          <a:r>
            <a:rPr lang="en-US" sz="1900" kern="1200" dirty="0" err="1"/>
            <a:t>organisational</a:t>
          </a:r>
          <a:r>
            <a:rPr lang="en-US" sz="1900" kern="1200" dirty="0"/>
            <a:t> information system that provides facilities for buyers and sellers to exchange information about price </a:t>
          </a:r>
          <a:r>
            <a:rPr lang="en-IN" sz="1900" kern="1200" dirty="0"/>
            <a:t>and product offerings</a:t>
          </a:r>
        </a:p>
      </dsp:txBody>
      <dsp:txXfrm>
        <a:off x="532228" y="362374"/>
        <a:ext cx="10516640" cy="725126"/>
      </dsp:txXfrm>
    </dsp:sp>
    <dsp:sp modelId="{6453A631-4FC5-4055-9266-F40259496150}">
      <dsp:nvSpPr>
        <dsp:cNvPr id="0" name=""/>
        <dsp:cNvSpPr/>
      </dsp:nvSpPr>
      <dsp:spPr>
        <a:xfrm>
          <a:off x="79024" y="271734"/>
          <a:ext cx="906408" cy="9064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D99166-3B37-4E01-9B54-C1DBB6E6DB03}">
      <dsp:nvSpPr>
        <dsp:cNvPr id="0" name=""/>
        <dsp:cNvSpPr/>
      </dsp:nvSpPr>
      <dsp:spPr>
        <a:xfrm>
          <a:off x="947960" y="1450253"/>
          <a:ext cx="10100908" cy="725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570" tIns="48260" rIns="48260" bIns="48260" numCol="1" spcCol="1270" anchor="ctr" anchorCtr="0">
          <a:noAutofit/>
        </a:bodyPr>
        <a:lstStyle/>
        <a:p>
          <a:pPr marL="0" lvl="0" indent="0" algn="just" defTabSz="844550">
            <a:lnSpc>
              <a:spcPct val="90000"/>
            </a:lnSpc>
            <a:spcBef>
              <a:spcPct val="0"/>
            </a:spcBef>
            <a:spcAft>
              <a:spcPct val="35000"/>
            </a:spcAft>
            <a:buNone/>
          </a:pPr>
          <a:r>
            <a:rPr lang="en-US" sz="1900" kern="1200" dirty="0"/>
            <a:t>The electronic market is primarily about the search phase of the trade cycle.</a:t>
          </a:r>
          <a:endParaRPr lang="en-IN" sz="1900" kern="1200" dirty="0"/>
        </a:p>
      </dsp:txBody>
      <dsp:txXfrm>
        <a:off x="947960" y="1450253"/>
        <a:ext cx="10100908" cy="725126"/>
      </dsp:txXfrm>
    </dsp:sp>
    <dsp:sp modelId="{6CA2398D-2634-43CE-A1FB-E92367BD9FA4}">
      <dsp:nvSpPr>
        <dsp:cNvPr id="0" name=""/>
        <dsp:cNvSpPr/>
      </dsp:nvSpPr>
      <dsp:spPr>
        <a:xfrm>
          <a:off x="494756" y="1359613"/>
          <a:ext cx="906408" cy="9064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7CD071-F2C4-4B51-9E88-E7A74ABFE091}">
      <dsp:nvSpPr>
        <dsp:cNvPr id="0" name=""/>
        <dsp:cNvSpPr/>
      </dsp:nvSpPr>
      <dsp:spPr>
        <a:xfrm>
          <a:off x="947960" y="2538133"/>
          <a:ext cx="10100908" cy="725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570" tIns="48260" rIns="48260" bIns="48260" numCol="1" spcCol="1270" anchor="ctr" anchorCtr="0">
          <a:noAutofit/>
        </a:bodyPr>
        <a:lstStyle/>
        <a:p>
          <a:pPr marL="0" lvl="0" indent="0" algn="just" defTabSz="844550">
            <a:lnSpc>
              <a:spcPct val="90000"/>
            </a:lnSpc>
            <a:spcBef>
              <a:spcPct val="0"/>
            </a:spcBef>
            <a:spcAft>
              <a:spcPct val="35000"/>
            </a:spcAft>
            <a:buNone/>
          </a:pPr>
          <a:r>
            <a:rPr lang="en-US" sz="1900" kern="1200" dirty="0"/>
            <a:t>The electronic market is most effective in assisting the buyer in a commodity market where products are essentially identical across all sellers.</a:t>
          </a:r>
          <a:endParaRPr lang="en-IN" sz="1900" kern="1200" dirty="0"/>
        </a:p>
      </dsp:txBody>
      <dsp:txXfrm>
        <a:off x="947960" y="2538133"/>
        <a:ext cx="10100908" cy="725126"/>
      </dsp:txXfrm>
    </dsp:sp>
    <dsp:sp modelId="{9FEE3AD6-4386-435B-ABD7-3B72FC7EA177}">
      <dsp:nvSpPr>
        <dsp:cNvPr id="0" name=""/>
        <dsp:cNvSpPr/>
      </dsp:nvSpPr>
      <dsp:spPr>
        <a:xfrm>
          <a:off x="494756" y="2447492"/>
          <a:ext cx="906408" cy="9064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AD17E8-9CFF-4959-94AE-C9F110522868}">
      <dsp:nvSpPr>
        <dsp:cNvPr id="0" name=""/>
        <dsp:cNvSpPr/>
      </dsp:nvSpPr>
      <dsp:spPr>
        <a:xfrm>
          <a:off x="532228" y="3626012"/>
          <a:ext cx="10516640" cy="7251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5570" tIns="48260" rIns="48260" bIns="48260" numCol="1" spcCol="1270" anchor="ctr" anchorCtr="0">
          <a:noAutofit/>
        </a:bodyPr>
        <a:lstStyle/>
        <a:p>
          <a:pPr marL="0" lvl="0" indent="0" algn="just" defTabSz="844550">
            <a:lnSpc>
              <a:spcPct val="90000"/>
            </a:lnSpc>
            <a:spcBef>
              <a:spcPct val="0"/>
            </a:spcBef>
            <a:spcAft>
              <a:spcPct val="35000"/>
            </a:spcAft>
            <a:buNone/>
          </a:pPr>
          <a:r>
            <a:rPr lang="en-US" sz="1900" kern="1200" dirty="0"/>
            <a:t>In a differentiated market there is a variety of product offerings and the search problem is more complex.</a:t>
          </a:r>
          <a:endParaRPr lang="en-IN" sz="1900" kern="1200" dirty="0"/>
        </a:p>
      </dsp:txBody>
      <dsp:txXfrm>
        <a:off x="532228" y="3626012"/>
        <a:ext cx="10516640" cy="725126"/>
      </dsp:txXfrm>
    </dsp:sp>
    <dsp:sp modelId="{178C97AB-A000-463E-BF4D-30FCE51A7BC6}">
      <dsp:nvSpPr>
        <dsp:cNvPr id="0" name=""/>
        <dsp:cNvSpPr/>
      </dsp:nvSpPr>
      <dsp:spPr>
        <a:xfrm>
          <a:off x="79024" y="3535371"/>
          <a:ext cx="906408" cy="9064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4EA74-7CDD-4E9D-962C-10669BD5E4F3}">
      <dsp:nvSpPr>
        <dsp:cNvPr id="0" name=""/>
        <dsp:cNvSpPr/>
      </dsp:nvSpPr>
      <dsp:spPr>
        <a:xfrm>
          <a:off x="3956913" y="1940020"/>
          <a:ext cx="4070210" cy="407021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9530" tIns="49530" rIns="49530" bIns="49530" numCol="1" spcCol="1270" anchor="ctr" anchorCtr="0">
          <a:noAutofit/>
        </a:bodyPr>
        <a:lstStyle/>
        <a:p>
          <a:pPr marL="0" lvl="0" indent="0" algn="ctr" defTabSz="1733550">
            <a:lnSpc>
              <a:spcPct val="90000"/>
            </a:lnSpc>
            <a:spcBef>
              <a:spcPct val="0"/>
            </a:spcBef>
            <a:spcAft>
              <a:spcPct val="35000"/>
            </a:spcAft>
            <a:buNone/>
          </a:pPr>
          <a:r>
            <a:rPr lang="en-IN" sz="3900" kern="1200" dirty="0">
              <a:solidFill>
                <a:schemeClr val="bg1"/>
              </a:solidFill>
            </a:rPr>
            <a:t>FUNCTIONS OF ELECTRONIC MARKET</a:t>
          </a:r>
        </a:p>
      </dsp:txBody>
      <dsp:txXfrm>
        <a:off x="4552981" y="2536088"/>
        <a:ext cx="2878074" cy="2878074"/>
      </dsp:txXfrm>
    </dsp:sp>
    <dsp:sp modelId="{0426E9F4-06F7-4E7A-9561-138CF9B432AA}">
      <dsp:nvSpPr>
        <dsp:cNvPr id="0" name=""/>
        <dsp:cNvSpPr/>
      </dsp:nvSpPr>
      <dsp:spPr>
        <a:xfrm>
          <a:off x="4974465" y="309520"/>
          <a:ext cx="2035105" cy="203510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Act as an exchange for business transactions</a:t>
          </a:r>
          <a:endParaRPr lang="en-IN" sz="2000" kern="1200" dirty="0">
            <a:solidFill>
              <a:schemeClr val="bg1"/>
            </a:solidFill>
          </a:endParaRPr>
        </a:p>
      </dsp:txBody>
      <dsp:txXfrm>
        <a:off x="5272499" y="607554"/>
        <a:ext cx="1439037" cy="1439037"/>
      </dsp:txXfrm>
    </dsp:sp>
    <dsp:sp modelId="{BCF4AB32-354F-4ED4-95F6-3B751FE3106F}">
      <dsp:nvSpPr>
        <dsp:cNvPr id="0" name=""/>
        <dsp:cNvSpPr/>
      </dsp:nvSpPr>
      <dsp:spPr>
        <a:xfrm>
          <a:off x="7267746" y="4281599"/>
          <a:ext cx="2035105" cy="203510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Manage </a:t>
          </a:r>
          <a:r>
            <a:rPr lang="en-IN" sz="2000" kern="1200" dirty="0" err="1">
              <a:solidFill>
                <a:schemeClr val="bg1"/>
              </a:solidFill>
            </a:rPr>
            <a:t>catalog</a:t>
          </a:r>
          <a:r>
            <a:rPr lang="en-IN" sz="2000" kern="1200" dirty="0">
              <a:solidFill>
                <a:schemeClr val="bg1"/>
              </a:solidFill>
            </a:rPr>
            <a:t> content</a:t>
          </a:r>
        </a:p>
      </dsp:txBody>
      <dsp:txXfrm>
        <a:off x="7565780" y="4579633"/>
        <a:ext cx="1439037" cy="1439037"/>
      </dsp:txXfrm>
    </dsp:sp>
    <dsp:sp modelId="{2140355C-4F1B-44F2-A664-21E0424EB8C8}">
      <dsp:nvSpPr>
        <dsp:cNvPr id="0" name=""/>
        <dsp:cNvSpPr/>
      </dsp:nvSpPr>
      <dsp:spPr>
        <a:xfrm>
          <a:off x="2681185" y="4281599"/>
          <a:ext cx="2035105" cy="203510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Provide support to trading process</a:t>
          </a:r>
          <a:endParaRPr lang="en-IN" sz="2000" kern="1200" dirty="0">
            <a:solidFill>
              <a:schemeClr val="bg1"/>
            </a:solidFill>
          </a:endParaRPr>
        </a:p>
      </dsp:txBody>
      <dsp:txXfrm>
        <a:off x="2979219" y="4579633"/>
        <a:ext cx="1439037" cy="143903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8C351-DFC7-4873-8C72-954FCAFCF05C}">
      <dsp:nvSpPr>
        <dsp:cNvPr id="0" name=""/>
        <dsp:cNvSpPr/>
      </dsp:nvSpPr>
      <dsp:spPr>
        <a:xfrm rot="16200000">
          <a:off x="1080000" y="-1080000"/>
          <a:ext cx="2700000" cy="4860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Much better return on investment from than that of traditional marketing</a:t>
          </a:r>
          <a:endParaRPr lang="en-IN" sz="2600" kern="1200" dirty="0"/>
        </a:p>
      </dsp:txBody>
      <dsp:txXfrm rot="5400000">
        <a:off x="0" y="0"/>
        <a:ext cx="4860000" cy="2025000"/>
      </dsp:txXfrm>
    </dsp:sp>
    <dsp:sp modelId="{9BEF747B-2450-40EA-B6AE-407348846347}">
      <dsp:nvSpPr>
        <dsp:cNvPr id="0" name=""/>
        <dsp:cNvSpPr/>
      </dsp:nvSpPr>
      <dsp:spPr>
        <a:xfrm>
          <a:off x="4860000" y="0"/>
          <a:ext cx="4860000" cy="2700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E-marketing means reduced marketing campaign cost</a:t>
          </a:r>
          <a:endParaRPr lang="en-IN" sz="2600" kern="1200" dirty="0"/>
        </a:p>
      </dsp:txBody>
      <dsp:txXfrm>
        <a:off x="4860000" y="0"/>
        <a:ext cx="4860000" cy="2025000"/>
      </dsp:txXfrm>
    </dsp:sp>
    <dsp:sp modelId="{462DB635-4F2F-48F2-A10D-165563636C6B}">
      <dsp:nvSpPr>
        <dsp:cNvPr id="0" name=""/>
        <dsp:cNvSpPr/>
      </dsp:nvSpPr>
      <dsp:spPr>
        <a:xfrm rot="10800000">
          <a:off x="0" y="2700000"/>
          <a:ext cx="4860000" cy="2700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Fast result of the campaign</a:t>
          </a:r>
          <a:endParaRPr lang="en-IN" sz="2600" kern="1200" dirty="0"/>
        </a:p>
      </dsp:txBody>
      <dsp:txXfrm rot="10800000">
        <a:off x="0" y="3375000"/>
        <a:ext cx="4860000" cy="2025000"/>
      </dsp:txXfrm>
    </dsp:sp>
    <dsp:sp modelId="{873A1085-7F93-42A7-8F0E-FB50BF371131}">
      <dsp:nvSpPr>
        <dsp:cNvPr id="0" name=""/>
        <dsp:cNvSpPr/>
      </dsp:nvSpPr>
      <dsp:spPr>
        <a:xfrm rot="5400000">
          <a:off x="5940000" y="1620000"/>
          <a:ext cx="2700000" cy="4860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Easy monitoring through the web tracking capabilities</a:t>
          </a:r>
          <a:endParaRPr lang="en-IN" sz="2600" kern="1200" dirty="0"/>
        </a:p>
      </dsp:txBody>
      <dsp:txXfrm rot="-5400000">
        <a:off x="4860000" y="3375000"/>
        <a:ext cx="4860000" cy="2025000"/>
      </dsp:txXfrm>
    </dsp:sp>
    <dsp:sp modelId="{295A40F9-0B2D-4B12-ADF9-597DA8F5BBED}">
      <dsp:nvSpPr>
        <dsp:cNvPr id="0" name=""/>
        <dsp:cNvSpPr/>
      </dsp:nvSpPr>
      <dsp:spPr>
        <a:xfrm>
          <a:off x="3402000" y="2025000"/>
          <a:ext cx="2916000" cy="1350000"/>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ADVANTAGES OF E-MARKETING</a:t>
          </a:r>
        </a:p>
      </dsp:txBody>
      <dsp:txXfrm>
        <a:off x="3467902" y="2090902"/>
        <a:ext cx="2784196" cy="121819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58071-6F58-4E9E-94E1-CBCED8A2AA34}">
      <dsp:nvSpPr>
        <dsp:cNvPr id="0" name=""/>
        <dsp:cNvSpPr/>
      </dsp:nvSpPr>
      <dsp:spPr>
        <a:xfrm>
          <a:off x="2352335" y="4640"/>
          <a:ext cx="6616943" cy="661694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53C6B57-B399-4245-AF39-FD66E6A98B6B}">
      <dsp:nvSpPr>
        <dsp:cNvPr id="0" name=""/>
        <dsp:cNvSpPr/>
      </dsp:nvSpPr>
      <dsp:spPr>
        <a:xfrm>
          <a:off x="2665348" y="282552"/>
          <a:ext cx="1191049" cy="119104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0A150DC-8221-4D71-952A-7B669596A446}">
      <dsp:nvSpPr>
        <dsp:cNvPr id="0" name=""/>
        <dsp:cNvSpPr/>
      </dsp:nvSpPr>
      <dsp:spPr>
        <a:xfrm>
          <a:off x="3260873" y="282552"/>
          <a:ext cx="6370828" cy="119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0800" rIns="0" bIns="50800" numCol="1" spcCol="1270" anchor="ctr" anchorCtr="0">
          <a:noAutofit/>
        </a:bodyPr>
        <a:lstStyle/>
        <a:p>
          <a:pPr marL="0" lvl="0" indent="0" algn="l" defTabSz="1778000">
            <a:lnSpc>
              <a:spcPct val="90000"/>
            </a:lnSpc>
            <a:spcBef>
              <a:spcPct val="0"/>
            </a:spcBef>
            <a:spcAft>
              <a:spcPct val="35000"/>
            </a:spcAft>
            <a:buNone/>
          </a:pPr>
          <a:r>
            <a:rPr lang="en-IN" sz="4000" kern="1200">
              <a:solidFill>
                <a:schemeClr val="bg1"/>
              </a:solidFill>
            </a:rPr>
            <a:t>INTERNET COMMERCE</a:t>
          </a:r>
        </a:p>
      </dsp:txBody>
      <dsp:txXfrm>
        <a:off x="3260873" y="282552"/>
        <a:ext cx="6370828" cy="1191049"/>
      </dsp:txXfrm>
    </dsp:sp>
    <dsp:sp modelId="{549BF444-9B7E-47E0-AE0E-7426513D6437}">
      <dsp:nvSpPr>
        <dsp:cNvPr id="0" name=""/>
        <dsp:cNvSpPr/>
      </dsp:nvSpPr>
      <dsp:spPr>
        <a:xfrm>
          <a:off x="3260873" y="1473602"/>
          <a:ext cx="6370828" cy="244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9370" rIns="0" bIns="39370" numCol="1" spcCol="1270" anchor="ctr" anchorCtr="0">
          <a:noAutofit/>
        </a:bodyPr>
        <a:lstStyle/>
        <a:p>
          <a:pPr marL="0" lvl="0" indent="0" algn="just" defTabSz="1377950">
            <a:lnSpc>
              <a:spcPct val="90000"/>
            </a:lnSpc>
            <a:spcBef>
              <a:spcPct val="0"/>
            </a:spcBef>
            <a:spcAft>
              <a:spcPct val="35000"/>
            </a:spcAft>
            <a:buNone/>
          </a:pPr>
          <a:r>
            <a:rPr lang="en-US" sz="3100" kern="1200" dirty="0">
              <a:solidFill>
                <a:schemeClr val="bg1"/>
              </a:solidFill>
            </a:rPr>
            <a:t>Internet commerce is like a subset of e-commerce. Internet Commerce is the use of the Internet for all phases of creating and completing business </a:t>
          </a:r>
          <a:r>
            <a:rPr lang="en-IN" sz="3100" kern="1200" dirty="0">
              <a:solidFill>
                <a:schemeClr val="bg1"/>
              </a:solidFill>
            </a:rPr>
            <a:t>transactions</a:t>
          </a:r>
        </a:p>
      </dsp:txBody>
      <dsp:txXfrm>
        <a:off x="3260873" y="1473602"/>
        <a:ext cx="6370828" cy="244652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491D9-D12D-4A82-8C56-5C7F9CA6E73C}">
      <dsp:nvSpPr>
        <dsp:cNvPr id="0" name=""/>
        <dsp:cNvSpPr/>
      </dsp:nvSpPr>
      <dsp:spPr>
        <a:xfrm>
          <a:off x="4639601" y="3919389"/>
          <a:ext cx="2704834" cy="27048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FEATURES OF INTERNET COMMERCE</a:t>
          </a:r>
        </a:p>
      </dsp:txBody>
      <dsp:txXfrm>
        <a:off x="5035715" y="4315503"/>
        <a:ext cx="1912606" cy="1912606"/>
      </dsp:txXfrm>
    </dsp:sp>
    <dsp:sp modelId="{190ED4B8-607C-4C15-8A23-7CD0B44ABD68}">
      <dsp:nvSpPr>
        <dsp:cNvPr id="0" name=""/>
        <dsp:cNvSpPr/>
      </dsp:nvSpPr>
      <dsp:spPr>
        <a:xfrm rot="10800000">
          <a:off x="1479565" y="4886368"/>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54FB00-6B00-4C52-8BA0-A2AFC45BD146}">
      <dsp:nvSpPr>
        <dsp:cNvPr id="0" name=""/>
        <dsp:cNvSpPr/>
      </dsp:nvSpPr>
      <dsp:spPr>
        <a:xfrm>
          <a:off x="532873" y="4514453"/>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The full sales and marketing cycle</a:t>
          </a:r>
          <a:endParaRPr lang="en-IN" sz="1700" kern="1200" dirty="0"/>
        </a:p>
      </dsp:txBody>
      <dsp:txXfrm>
        <a:off x="577237" y="4558817"/>
        <a:ext cx="1804656" cy="1425979"/>
      </dsp:txXfrm>
    </dsp:sp>
    <dsp:sp modelId="{E482CEB0-01FC-4FAE-80D9-1206B357B388}">
      <dsp:nvSpPr>
        <dsp:cNvPr id="0" name=""/>
        <dsp:cNvSpPr/>
      </dsp:nvSpPr>
      <dsp:spPr>
        <a:xfrm rot="12600000">
          <a:off x="1884079" y="3376700"/>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347F79-41BA-49C4-91B8-4F509E794ECD}">
      <dsp:nvSpPr>
        <dsp:cNvPr id="0" name=""/>
        <dsp:cNvSpPr/>
      </dsp:nvSpPr>
      <dsp:spPr>
        <a:xfrm>
          <a:off x="1137427" y="2258227"/>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kern="1200" dirty="0"/>
            <a:t>Identifying new markets</a:t>
          </a:r>
        </a:p>
      </dsp:txBody>
      <dsp:txXfrm>
        <a:off x="1181791" y="2302591"/>
        <a:ext cx="1804656" cy="1425979"/>
      </dsp:txXfrm>
    </dsp:sp>
    <dsp:sp modelId="{9566BF15-5D7B-4FB8-81D5-6A6AF354F273}">
      <dsp:nvSpPr>
        <dsp:cNvPr id="0" name=""/>
        <dsp:cNvSpPr/>
      </dsp:nvSpPr>
      <dsp:spPr>
        <a:xfrm rot="14400000">
          <a:off x="2989233" y="2271546"/>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ACE031-6DAE-4AB7-92DB-81C1D6D4E2A3}">
      <dsp:nvSpPr>
        <dsp:cNvPr id="0" name=""/>
        <dsp:cNvSpPr/>
      </dsp:nvSpPr>
      <dsp:spPr>
        <a:xfrm>
          <a:off x="2789099" y="606554"/>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kern="1200" dirty="0"/>
            <a:t>Developing ongoing customer relationships</a:t>
          </a:r>
        </a:p>
      </dsp:txBody>
      <dsp:txXfrm>
        <a:off x="2833463" y="650918"/>
        <a:ext cx="1804656" cy="1425979"/>
      </dsp:txXfrm>
    </dsp:sp>
    <dsp:sp modelId="{45D2F1A5-A08A-4235-BDE1-6C5A9C0521E9}">
      <dsp:nvSpPr>
        <dsp:cNvPr id="0" name=""/>
        <dsp:cNvSpPr/>
      </dsp:nvSpPr>
      <dsp:spPr>
        <a:xfrm rot="16200000">
          <a:off x="4498901" y="1867032"/>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641433D-39A1-49D3-825B-E47433E2E8FE}">
      <dsp:nvSpPr>
        <dsp:cNvPr id="0" name=""/>
        <dsp:cNvSpPr/>
      </dsp:nvSpPr>
      <dsp:spPr>
        <a:xfrm>
          <a:off x="5045326" y="2000"/>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Assisting potential customers with their purchasing decision</a:t>
          </a:r>
          <a:endParaRPr lang="en-IN" sz="1700" kern="1200" dirty="0"/>
        </a:p>
      </dsp:txBody>
      <dsp:txXfrm>
        <a:off x="5089690" y="46364"/>
        <a:ext cx="1804656" cy="1425979"/>
      </dsp:txXfrm>
    </dsp:sp>
    <dsp:sp modelId="{31647B28-0958-4536-A804-AE5A86AB9BD6}">
      <dsp:nvSpPr>
        <dsp:cNvPr id="0" name=""/>
        <dsp:cNvSpPr/>
      </dsp:nvSpPr>
      <dsp:spPr>
        <a:xfrm rot="18000000">
          <a:off x="6008569" y="2271546"/>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02B139-C020-4017-BAAE-829ADDFB5DBF}">
      <dsp:nvSpPr>
        <dsp:cNvPr id="0" name=""/>
        <dsp:cNvSpPr/>
      </dsp:nvSpPr>
      <dsp:spPr>
        <a:xfrm>
          <a:off x="7301552" y="606554"/>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US" sz="1700" kern="1200" dirty="0"/>
            <a:t>Providing round-the-clock points of sale</a:t>
          </a:r>
          <a:endParaRPr lang="en-IN" sz="1700" kern="1200" dirty="0"/>
        </a:p>
      </dsp:txBody>
      <dsp:txXfrm>
        <a:off x="7345916" y="650918"/>
        <a:ext cx="1804656" cy="1425979"/>
      </dsp:txXfrm>
    </dsp:sp>
    <dsp:sp modelId="{937A6E1B-4033-4895-A66C-9DE384289F4F}">
      <dsp:nvSpPr>
        <dsp:cNvPr id="0" name=""/>
        <dsp:cNvSpPr/>
      </dsp:nvSpPr>
      <dsp:spPr>
        <a:xfrm rot="19800000">
          <a:off x="7113723" y="3376700"/>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06EE61-E07A-45DA-A9EF-2B9A23AC53A9}">
      <dsp:nvSpPr>
        <dsp:cNvPr id="0" name=""/>
        <dsp:cNvSpPr/>
      </dsp:nvSpPr>
      <dsp:spPr>
        <a:xfrm>
          <a:off x="8953225" y="2258227"/>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kern="1200" dirty="0"/>
            <a:t>Supply Chain Management</a:t>
          </a:r>
        </a:p>
      </dsp:txBody>
      <dsp:txXfrm>
        <a:off x="8997589" y="2302591"/>
        <a:ext cx="1804656" cy="1425979"/>
      </dsp:txXfrm>
    </dsp:sp>
    <dsp:sp modelId="{9C119567-F5E6-4053-9CC3-14EFC98FCE25}">
      <dsp:nvSpPr>
        <dsp:cNvPr id="0" name=""/>
        <dsp:cNvSpPr/>
      </dsp:nvSpPr>
      <dsp:spPr>
        <a:xfrm>
          <a:off x="7518237" y="4886368"/>
          <a:ext cx="2986233" cy="7708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D8CC63-3062-427D-A1E3-43C56CF2DD0E}">
      <dsp:nvSpPr>
        <dsp:cNvPr id="0" name=""/>
        <dsp:cNvSpPr/>
      </dsp:nvSpPr>
      <dsp:spPr>
        <a:xfrm>
          <a:off x="9557779" y="4514453"/>
          <a:ext cx="1893384" cy="15147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en-IN" sz="1700" kern="1200" dirty="0"/>
            <a:t>Ongoing Customer Support</a:t>
          </a:r>
        </a:p>
      </dsp:txBody>
      <dsp:txXfrm>
        <a:off x="9602143" y="4558817"/>
        <a:ext cx="1804656" cy="142597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6B861-5689-481E-9D41-A17085923DE1}">
      <dsp:nvSpPr>
        <dsp:cNvPr id="0" name=""/>
        <dsp:cNvSpPr/>
      </dsp:nvSpPr>
      <dsp:spPr>
        <a:xfrm>
          <a:off x="0" y="0"/>
          <a:ext cx="11571516" cy="192350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IN" sz="5700" kern="1200" dirty="0"/>
            <a:t>STAGES OF INTERNET COMMERCE</a:t>
          </a:r>
        </a:p>
      </dsp:txBody>
      <dsp:txXfrm>
        <a:off x="0" y="0"/>
        <a:ext cx="11571516" cy="1923505"/>
      </dsp:txXfrm>
    </dsp:sp>
    <dsp:sp modelId="{3433A9BF-048D-4813-A066-17B5D39EF4B9}">
      <dsp:nvSpPr>
        <dsp:cNvPr id="0" name=""/>
        <dsp:cNvSpPr/>
      </dsp:nvSpPr>
      <dsp:spPr>
        <a:xfrm>
          <a:off x="5650" y="1923505"/>
          <a:ext cx="1926702" cy="4039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World-Wide Web as an online product catalogue</a:t>
          </a:r>
          <a:endParaRPr lang="en-IN" sz="2000" kern="1200" dirty="0"/>
        </a:p>
      </dsp:txBody>
      <dsp:txXfrm>
        <a:off x="5650" y="1923505"/>
        <a:ext cx="1926702" cy="4039362"/>
      </dsp:txXfrm>
    </dsp:sp>
    <dsp:sp modelId="{2CD38C68-79E4-4DC6-A263-F84B28FBADE2}">
      <dsp:nvSpPr>
        <dsp:cNvPr id="0" name=""/>
        <dsp:cNvSpPr/>
      </dsp:nvSpPr>
      <dsp:spPr>
        <a:xfrm>
          <a:off x="1932352" y="1923505"/>
          <a:ext cx="1926702" cy="4039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Pre-sales support through electronic mail</a:t>
          </a:r>
          <a:endParaRPr lang="en-IN" sz="2000" kern="1200" dirty="0"/>
        </a:p>
      </dsp:txBody>
      <dsp:txXfrm>
        <a:off x="1932352" y="1923505"/>
        <a:ext cx="1926702" cy="4039362"/>
      </dsp:txXfrm>
    </dsp:sp>
    <dsp:sp modelId="{05AAB653-264E-4466-8D15-FBE6E00C7A74}">
      <dsp:nvSpPr>
        <dsp:cNvPr id="0" name=""/>
        <dsp:cNvSpPr/>
      </dsp:nvSpPr>
      <dsp:spPr>
        <a:xfrm>
          <a:off x="3859055" y="1923505"/>
          <a:ext cx="1926702" cy="4039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Full transaction processing for placing orders</a:t>
          </a:r>
          <a:endParaRPr lang="en-IN" sz="2000" kern="1200" dirty="0"/>
        </a:p>
      </dsp:txBody>
      <dsp:txXfrm>
        <a:off x="3859055" y="1923505"/>
        <a:ext cx="1926702" cy="4039362"/>
      </dsp:txXfrm>
    </dsp:sp>
    <dsp:sp modelId="{B3CC59BC-2D93-4674-AF24-0C0776E3F9C8}">
      <dsp:nvSpPr>
        <dsp:cNvPr id="0" name=""/>
        <dsp:cNvSpPr/>
      </dsp:nvSpPr>
      <dsp:spPr>
        <a:xfrm>
          <a:off x="5785757" y="1923505"/>
          <a:ext cx="1926702" cy="4039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Delivery of product or product update information</a:t>
          </a:r>
          <a:endParaRPr lang="en-IN" sz="2000" kern="1200" dirty="0"/>
        </a:p>
      </dsp:txBody>
      <dsp:txXfrm>
        <a:off x="5785757" y="1923505"/>
        <a:ext cx="1926702" cy="4039362"/>
      </dsp:txXfrm>
    </dsp:sp>
    <dsp:sp modelId="{BB3F4ECA-FCD7-454A-9C76-FE9DEB83952E}">
      <dsp:nvSpPr>
        <dsp:cNvPr id="0" name=""/>
        <dsp:cNvSpPr/>
      </dsp:nvSpPr>
      <dsp:spPr>
        <a:xfrm>
          <a:off x="7712460" y="1923505"/>
          <a:ext cx="1926702" cy="4039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Collecting details of prospective customers' interests</a:t>
          </a:r>
          <a:endParaRPr lang="en-IN" sz="2000" kern="1200" dirty="0"/>
        </a:p>
      </dsp:txBody>
      <dsp:txXfrm>
        <a:off x="7712460" y="1923505"/>
        <a:ext cx="1926702" cy="4039362"/>
      </dsp:txXfrm>
    </dsp:sp>
    <dsp:sp modelId="{21BC1D88-5639-4471-9E4D-AB535A48CA55}">
      <dsp:nvSpPr>
        <dsp:cNvPr id="0" name=""/>
        <dsp:cNvSpPr/>
      </dsp:nvSpPr>
      <dsp:spPr>
        <a:xfrm>
          <a:off x="9639163" y="1923505"/>
          <a:ext cx="1926702" cy="4039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Provision of interactive discussion facilities for customers</a:t>
          </a:r>
          <a:endParaRPr lang="en-IN" sz="2000" kern="1200" dirty="0"/>
        </a:p>
      </dsp:txBody>
      <dsp:txXfrm>
        <a:off x="9639163" y="1923505"/>
        <a:ext cx="1926702" cy="4039362"/>
      </dsp:txXfrm>
    </dsp:sp>
    <dsp:sp modelId="{D1FA8859-62A4-4B1D-8B6F-6F806C74DD7A}">
      <dsp:nvSpPr>
        <dsp:cNvPr id="0" name=""/>
        <dsp:cNvSpPr/>
      </dsp:nvSpPr>
      <dsp:spPr>
        <a:xfrm>
          <a:off x="0" y="5962867"/>
          <a:ext cx="11571516" cy="44881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D5CD4-D8CC-4818-A584-31EA77E34889}">
      <dsp:nvSpPr>
        <dsp:cNvPr id="0" name=""/>
        <dsp:cNvSpPr/>
      </dsp:nvSpPr>
      <dsp:spPr>
        <a:xfrm rot="16200000">
          <a:off x="1339453" y="-1339453"/>
          <a:ext cx="3313112" cy="599201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Timeliness</a:t>
          </a:r>
        </a:p>
      </dsp:txBody>
      <dsp:txXfrm rot="5400000">
        <a:off x="0" y="0"/>
        <a:ext cx="5992018" cy="2484834"/>
      </dsp:txXfrm>
    </dsp:sp>
    <dsp:sp modelId="{BAC252B5-C04C-486A-860A-5563EBB835EF}">
      <dsp:nvSpPr>
        <dsp:cNvPr id="0" name=""/>
        <dsp:cNvSpPr/>
      </dsp:nvSpPr>
      <dsp:spPr>
        <a:xfrm>
          <a:off x="5992018" y="0"/>
          <a:ext cx="5992018" cy="331311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Reduced Marketing Costs</a:t>
          </a:r>
        </a:p>
      </dsp:txBody>
      <dsp:txXfrm>
        <a:off x="5992018" y="0"/>
        <a:ext cx="5992018" cy="2484834"/>
      </dsp:txXfrm>
    </dsp:sp>
    <dsp:sp modelId="{DA1A4A82-C911-420A-A286-C93BC860A9C8}">
      <dsp:nvSpPr>
        <dsp:cNvPr id="0" name=""/>
        <dsp:cNvSpPr/>
      </dsp:nvSpPr>
      <dsp:spPr>
        <a:xfrm rot="10800000">
          <a:off x="0" y="3313112"/>
          <a:ext cx="5992018" cy="331311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Better Targeting</a:t>
          </a:r>
        </a:p>
      </dsp:txBody>
      <dsp:txXfrm rot="10800000">
        <a:off x="0" y="4141390"/>
        <a:ext cx="5992018" cy="2484834"/>
      </dsp:txXfrm>
    </dsp:sp>
    <dsp:sp modelId="{26A9FE29-29DD-4C33-AB73-4AF1A44D4A73}">
      <dsp:nvSpPr>
        <dsp:cNvPr id="0" name=""/>
        <dsp:cNvSpPr/>
      </dsp:nvSpPr>
      <dsp:spPr>
        <a:xfrm rot="5400000">
          <a:off x="7331471" y="1973659"/>
          <a:ext cx="3313112" cy="599201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IN" sz="4000" kern="1200" dirty="0"/>
            <a:t>Greater Market Reach</a:t>
          </a:r>
        </a:p>
      </dsp:txBody>
      <dsp:txXfrm rot="-5400000">
        <a:off x="5992018" y="4141390"/>
        <a:ext cx="5992018" cy="2484834"/>
      </dsp:txXfrm>
    </dsp:sp>
    <dsp:sp modelId="{F6B9414B-D0DD-4025-82A7-37F8FD1ACBCE}">
      <dsp:nvSpPr>
        <dsp:cNvPr id="0" name=""/>
        <dsp:cNvSpPr/>
      </dsp:nvSpPr>
      <dsp:spPr>
        <a:xfrm>
          <a:off x="4194412" y="2484834"/>
          <a:ext cx="3595211" cy="1656556"/>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IN" sz="4000" kern="1200"/>
            <a:t>ADVANTAGES</a:t>
          </a:r>
        </a:p>
      </dsp:txBody>
      <dsp:txXfrm>
        <a:off x="4275278" y="2565700"/>
        <a:ext cx="3433479" cy="14948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F4FD0-16A3-49D1-A5DA-4B9A66DA0086}">
      <dsp:nvSpPr>
        <dsp:cNvPr id="0" name=""/>
        <dsp:cNvSpPr/>
      </dsp:nvSpPr>
      <dsp:spPr>
        <a:xfrm>
          <a:off x="5073320" y="2394414"/>
          <a:ext cx="1837396" cy="18373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IN" sz="1700" kern="1200"/>
            <a:t>ISSUES AND CHALLENGES</a:t>
          </a:r>
        </a:p>
      </dsp:txBody>
      <dsp:txXfrm>
        <a:off x="5342400" y="2663494"/>
        <a:ext cx="1299236" cy="1299236"/>
      </dsp:txXfrm>
    </dsp:sp>
    <dsp:sp modelId="{ADBFE087-E6F3-4657-BA98-69FB9D055EE6}">
      <dsp:nvSpPr>
        <dsp:cNvPr id="0" name=""/>
        <dsp:cNvSpPr/>
      </dsp:nvSpPr>
      <dsp:spPr>
        <a:xfrm rot="16200000">
          <a:off x="5715223" y="2103820"/>
          <a:ext cx="553589" cy="27597"/>
        </a:xfrm>
        <a:custGeom>
          <a:avLst/>
          <a:gdLst/>
          <a:ahLst/>
          <a:cxnLst/>
          <a:rect l="0" t="0" r="0" b="0"/>
          <a:pathLst>
            <a:path>
              <a:moveTo>
                <a:pt x="0" y="13798"/>
              </a:moveTo>
              <a:lnTo>
                <a:pt x="553589" y="137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978178" y="2103779"/>
        <a:ext cx="27679" cy="27679"/>
      </dsp:txXfrm>
    </dsp:sp>
    <dsp:sp modelId="{D40E6B25-C283-4FEF-9625-E9BA7D00EFEF}">
      <dsp:nvSpPr>
        <dsp:cNvPr id="0" name=""/>
        <dsp:cNvSpPr/>
      </dsp:nvSpPr>
      <dsp:spPr>
        <a:xfrm>
          <a:off x="5073320" y="3428"/>
          <a:ext cx="1837396" cy="18373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Authentication</a:t>
          </a:r>
        </a:p>
      </dsp:txBody>
      <dsp:txXfrm>
        <a:off x="5342400" y="272508"/>
        <a:ext cx="1299236" cy="1299236"/>
      </dsp:txXfrm>
    </dsp:sp>
    <dsp:sp modelId="{8FC21BDB-3A77-438D-A69B-CB3AD94F5505}">
      <dsp:nvSpPr>
        <dsp:cNvPr id="0" name=""/>
        <dsp:cNvSpPr/>
      </dsp:nvSpPr>
      <dsp:spPr>
        <a:xfrm>
          <a:off x="6910716" y="3299313"/>
          <a:ext cx="553589" cy="27597"/>
        </a:xfrm>
        <a:custGeom>
          <a:avLst/>
          <a:gdLst/>
          <a:ahLst/>
          <a:cxnLst/>
          <a:rect l="0" t="0" r="0" b="0"/>
          <a:pathLst>
            <a:path>
              <a:moveTo>
                <a:pt x="0" y="13798"/>
              </a:moveTo>
              <a:lnTo>
                <a:pt x="553589" y="137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73671" y="3299272"/>
        <a:ext cx="27679" cy="27679"/>
      </dsp:txXfrm>
    </dsp:sp>
    <dsp:sp modelId="{E5ADC3BF-090C-47A6-A177-C56236B51D69}">
      <dsp:nvSpPr>
        <dsp:cNvPr id="0" name=""/>
        <dsp:cNvSpPr/>
      </dsp:nvSpPr>
      <dsp:spPr>
        <a:xfrm>
          <a:off x="7464306" y="2394414"/>
          <a:ext cx="1837396" cy="18373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Security</a:t>
          </a:r>
        </a:p>
      </dsp:txBody>
      <dsp:txXfrm>
        <a:off x="7733386" y="2663494"/>
        <a:ext cx="1299236" cy="1299236"/>
      </dsp:txXfrm>
    </dsp:sp>
    <dsp:sp modelId="{743BB828-D72A-4601-90F7-0AB3377FBCF8}">
      <dsp:nvSpPr>
        <dsp:cNvPr id="0" name=""/>
        <dsp:cNvSpPr/>
      </dsp:nvSpPr>
      <dsp:spPr>
        <a:xfrm rot="5400000">
          <a:off x="5715223" y="4494806"/>
          <a:ext cx="553589" cy="27597"/>
        </a:xfrm>
        <a:custGeom>
          <a:avLst/>
          <a:gdLst/>
          <a:ahLst/>
          <a:cxnLst/>
          <a:rect l="0" t="0" r="0" b="0"/>
          <a:pathLst>
            <a:path>
              <a:moveTo>
                <a:pt x="0" y="13798"/>
              </a:moveTo>
              <a:lnTo>
                <a:pt x="553589" y="137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978178" y="4494765"/>
        <a:ext cx="27679" cy="27679"/>
      </dsp:txXfrm>
    </dsp:sp>
    <dsp:sp modelId="{A1916A8A-EFC4-4EA2-B71D-DAF51F2778A3}">
      <dsp:nvSpPr>
        <dsp:cNvPr id="0" name=""/>
        <dsp:cNvSpPr/>
      </dsp:nvSpPr>
      <dsp:spPr>
        <a:xfrm>
          <a:off x="5073320" y="4785400"/>
          <a:ext cx="1837396" cy="18373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Legislation Harmonisation</a:t>
          </a:r>
        </a:p>
      </dsp:txBody>
      <dsp:txXfrm>
        <a:off x="5342400" y="5054480"/>
        <a:ext cx="1299236" cy="1299236"/>
      </dsp:txXfrm>
    </dsp:sp>
    <dsp:sp modelId="{E7536836-0569-41CF-BC6C-D9FB4802D4DB}">
      <dsp:nvSpPr>
        <dsp:cNvPr id="0" name=""/>
        <dsp:cNvSpPr/>
      </dsp:nvSpPr>
      <dsp:spPr>
        <a:xfrm rot="10800000">
          <a:off x="4519730" y="3299313"/>
          <a:ext cx="553589" cy="27597"/>
        </a:xfrm>
        <a:custGeom>
          <a:avLst/>
          <a:gdLst/>
          <a:ahLst/>
          <a:cxnLst/>
          <a:rect l="0" t="0" r="0" b="0"/>
          <a:pathLst>
            <a:path>
              <a:moveTo>
                <a:pt x="0" y="13798"/>
              </a:moveTo>
              <a:lnTo>
                <a:pt x="553589" y="137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4782685" y="3299272"/>
        <a:ext cx="27679" cy="27679"/>
      </dsp:txXfrm>
    </dsp:sp>
    <dsp:sp modelId="{5AD1AE55-DD4C-4541-945E-115E453EC0CC}">
      <dsp:nvSpPr>
        <dsp:cNvPr id="0" name=""/>
        <dsp:cNvSpPr/>
      </dsp:nvSpPr>
      <dsp:spPr>
        <a:xfrm>
          <a:off x="2682334" y="2394414"/>
          <a:ext cx="1837396" cy="183739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Payment</a:t>
          </a:r>
        </a:p>
      </dsp:txBody>
      <dsp:txXfrm>
        <a:off x="2951414" y="2663494"/>
        <a:ext cx="1299236" cy="129923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BF6C3-50B7-4E3D-807B-A9C6BDD2CBD2}">
      <dsp:nvSpPr>
        <dsp:cNvPr id="0" name=""/>
        <dsp:cNvSpPr/>
      </dsp:nvSpPr>
      <dsp:spPr>
        <a:xfrm>
          <a:off x="0" y="693950"/>
          <a:ext cx="10515600" cy="113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7D5593-ACCF-487B-B0D5-3210E26392DE}">
      <dsp:nvSpPr>
        <dsp:cNvPr id="0" name=""/>
        <dsp:cNvSpPr/>
      </dsp:nvSpPr>
      <dsp:spPr>
        <a:xfrm>
          <a:off x="525780" y="29749"/>
          <a:ext cx="7360920" cy="132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1. Explain How E-commerce is affecting our society and economy?</a:t>
          </a:r>
          <a:endParaRPr lang="en-IN" sz="2000" kern="1200" dirty="0"/>
        </a:p>
      </dsp:txBody>
      <dsp:txXfrm>
        <a:off x="590627" y="94596"/>
        <a:ext cx="7231226" cy="1198706"/>
      </dsp:txXfrm>
    </dsp:sp>
    <dsp:sp modelId="{3C557CA8-78C9-45B2-AA0A-6937195EFC82}">
      <dsp:nvSpPr>
        <dsp:cNvPr id="0" name=""/>
        <dsp:cNvSpPr/>
      </dsp:nvSpPr>
      <dsp:spPr>
        <a:xfrm>
          <a:off x="0" y="2735150"/>
          <a:ext cx="10515600" cy="113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324B3C-FD2A-4E10-8042-7E111DA8E185}">
      <dsp:nvSpPr>
        <dsp:cNvPr id="0" name=""/>
        <dsp:cNvSpPr/>
      </dsp:nvSpPr>
      <dsp:spPr>
        <a:xfrm>
          <a:off x="525780" y="2070950"/>
          <a:ext cx="7360920" cy="132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US" sz="2000" kern="1200" dirty="0"/>
            <a:t>2. Explain How Electronic market is being used various organizations?</a:t>
          </a:r>
          <a:endParaRPr lang="en-IN" sz="2000" kern="1200" dirty="0"/>
        </a:p>
      </dsp:txBody>
      <dsp:txXfrm>
        <a:off x="590627" y="2135797"/>
        <a:ext cx="7231226" cy="11987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957E3F-67C5-4DB3-918B-9F6BADD58247}">
      <dsp:nvSpPr>
        <dsp:cNvPr id="0" name=""/>
        <dsp:cNvSpPr/>
      </dsp:nvSpPr>
      <dsp:spPr>
        <a:xfrm>
          <a:off x="551720"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2CA6D8-496B-4CF5-A1C0-1FCE6CF02D34}">
      <dsp:nvSpPr>
        <dsp:cNvPr id="0" name=""/>
        <dsp:cNvSpPr/>
      </dsp:nvSpPr>
      <dsp:spPr>
        <a:xfrm>
          <a:off x="737752" y="51477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Electronic Data Interchange (EDI)</a:t>
          </a:r>
          <a:endParaRPr lang="en-IN" sz="2700" kern="1200" dirty="0"/>
        </a:p>
      </dsp:txBody>
      <dsp:txXfrm>
        <a:off x="840914" y="617935"/>
        <a:ext cx="2229696" cy="1906956"/>
      </dsp:txXfrm>
    </dsp:sp>
    <dsp:sp modelId="{7FA97520-1205-45EF-AD85-9D21BFBB0B3F}">
      <dsp:nvSpPr>
        <dsp:cNvPr id="0" name=""/>
        <dsp:cNvSpPr/>
      </dsp:nvSpPr>
      <dsp:spPr>
        <a:xfrm>
          <a:off x="3348335" y="51477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Electronic Mail (e-mail)</a:t>
          </a:r>
        </a:p>
      </dsp:txBody>
      <dsp:txXfrm>
        <a:off x="3451497" y="617935"/>
        <a:ext cx="2229696" cy="1906956"/>
      </dsp:txXfrm>
    </dsp:sp>
    <dsp:sp modelId="{AD65B2F5-DA46-4DDB-A8FA-B58FA2D5A5C3}">
      <dsp:nvSpPr>
        <dsp:cNvPr id="0" name=""/>
        <dsp:cNvSpPr/>
      </dsp:nvSpPr>
      <dsp:spPr>
        <a:xfrm>
          <a:off x="737752" y="279061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Electronic Bulletin Boards</a:t>
          </a:r>
          <a:endParaRPr lang="en-US" sz="2700" kern="1200" dirty="0"/>
        </a:p>
      </dsp:txBody>
      <dsp:txXfrm>
        <a:off x="840914" y="2893775"/>
        <a:ext cx="2229696" cy="1906956"/>
      </dsp:txXfrm>
    </dsp:sp>
    <dsp:sp modelId="{270D0CCF-1A7F-4A49-8E85-346DC2D12F42}">
      <dsp:nvSpPr>
        <dsp:cNvPr id="0" name=""/>
        <dsp:cNvSpPr/>
      </dsp:nvSpPr>
      <dsp:spPr>
        <a:xfrm>
          <a:off x="3348335" y="2790613"/>
          <a:ext cx="2436020" cy="21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Electronic Fund Transfer (EFT)</a:t>
          </a:r>
          <a:endParaRPr lang="en-IN" sz="2700" kern="1200" dirty="0"/>
        </a:p>
      </dsp:txBody>
      <dsp:txXfrm>
        <a:off x="3451497" y="2893775"/>
        <a:ext cx="2229696" cy="190695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F865C-832B-41F7-B564-1ACBEF9B6700}">
      <dsp:nvSpPr>
        <dsp:cNvPr id="0" name=""/>
        <dsp:cNvSpPr/>
      </dsp:nvSpPr>
      <dsp:spPr>
        <a:xfrm>
          <a:off x="-7491959" y="-1145110"/>
          <a:ext cx="8916446" cy="8916446"/>
        </a:xfrm>
        <a:prstGeom prst="blockArc">
          <a:avLst>
            <a:gd name="adj1" fmla="val 18900000"/>
            <a:gd name="adj2" fmla="val 2700000"/>
            <a:gd name="adj3" fmla="val 24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49E10-44B6-4768-BE46-A36F355967D0}">
      <dsp:nvSpPr>
        <dsp:cNvPr id="0" name=""/>
        <dsp:cNvSpPr/>
      </dsp:nvSpPr>
      <dsp:spPr>
        <a:xfrm>
          <a:off x="530429" y="348937"/>
          <a:ext cx="11359183" cy="697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27" tIns="86360" rIns="86360" bIns="86360" numCol="1" spcCol="1270" anchor="ctr" anchorCtr="0">
          <a:noAutofit/>
        </a:bodyPr>
        <a:lstStyle/>
        <a:p>
          <a:pPr marL="0" lvl="0" indent="0" algn="l" defTabSz="1511300">
            <a:lnSpc>
              <a:spcPct val="90000"/>
            </a:lnSpc>
            <a:spcBef>
              <a:spcPct val="0"/>
            </a:spcBef>
            <a:spcAft>
              <a:spcPct val="35000"/>
            </a:spcAft>
            <a:buNone/>
          </a:pPr>
          <a:r>
            <a:rPr lang="en-IN" sz="3400" kern="1200" dirty="0"/>
            <a:t>Different perspective of e-commerce</a:t>
          </a:r>
        </a:p>
      </dsp:txBody>
      <dsp:txXfrm>
        <a:off x="530429" y="348937"/>
        <a:ext cx="11359183" cy="697608"/>
      </dsp:txXfrm>
    </dsp:sp>
    <dsp:sp modelId="{0391D370-19DB-4DB4-BB69-6B0FF0D1F50A}">
      <dsp:nvSpPr>
        <dsp:cNvPr id="0" name=""/>
        <dsp:cNvSpPr/>
      </dsp:nvSpPr>
      <dsp:spPr>
        <a:xfrm>
          <a:off x="94423" y="261735"/>
          <a:ext cx="872011" cy="8720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06EF0D-C805-46F6-BF24-CC2FD8F22A15}">
      <dsp:nvSpPr>
        <dsp:cNvPr id="0" name=""/>
        <dsp:cNvSpPr/>
      </dsp:nvSpPr>
      <dsp:spPr>
        <a:xfrm>
          <a:off x="1104260" y="1395217"/>
          <a:ext cx="10785352" cy="697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27" tIns="86360" rIns="86360" bIns="86360" numCol="1" spcCol="1270" anchor="ctr" anchorCtr="0">
          <a:noAutofit/>
        </a:bodyPr>
        <a:lstStyle/>
        <a:p>
          <a:pPr marL="0" lvl="0" indent="0" algn="l" defTabSz="1511300">
            <a:lnSpc>
              <a:spcPct val="90000"/>
            </a:lnSpc>
            <a:spcBef>
              <a:spcPct val="0"/>
            </a:spcBef>
            <a:spcAft>
              <a:spcPct val="35000"/>
            </a:spcAft>
            <a:buNone/>
          </a:pPr>
          <a:r>
            <a:rPr lang="en-IN" sz="3400" kern="1200" dirty="0"/>
            <a:t>Direct marketing</a:t>
          </a:r>
        </a:p>
      </dsp:txBody>
      <dsp:txXfrm>
        <a:off x="1104260" y="1395217"/>
        <a:ext cx="10785352" cy="697608"/>
      </dsp:txXfrm>
    </dsp:sp>
    <dsp:sp modelId="{C7142AF4-B648-41DE-BEEB-5BD6FCDE3067}">
      <dsp:nvSpPr>
        <dsp:cNvPr id="0" name=""/>
        <dsp:cNvSpPr/>
      </dsp:nvSpPr>
      <dsp:spPr>
        <a:xfrm>
          <a:off x="668254" y="1308016"/>
          <a:ext cx="872011" cy="8720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8B663A-0090-466D-86F7-804A8A22141F}">
      <dsp:nvSpPr>
        <dsp:cNvPr id="0" name=""/>
        <dsp:cNvSpPr/>
      </dsp:nvSpPr>
      <dsp:spPr>
        <a:xfrm>
          <a:off x="1366658" y="2441498"/>
          <a:ext cx="10522954" cy="697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27"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Application of e-commerce in direct marketing.</a:t>
          </a:r>
          <a:endParaRPr lang="en-IN" sz="3400" kern="1200" dirty="0"/>
        </a:p>
      </dsp:txBody>
      <dsp:txXfrm>
        <a:off x="1366658" y="2441498"/>
        <a:ext cx="10522954" cy="697608"/>
      </dsp:txXfrm>
    </dsp:sp>
    <dsp:sp modelId="{4E53F2D8-DDA8-4FFB-B601-C647C1704C76}">
      <dsp:nvSpPr>
        <dsp:cNvPr id="0" name=""/>
        <dsp:cNvSpPr/>
      </dsp:nvSpPr>
      <dsp:spPr>
        <a:xfrm>
          <a:off x="930653" y="2354297"/>
          <a:ext cx="872011" cy="8720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70559-FBFA-4073-806B-93AF3530B6BA}">
      <dsp:nvSpPr>
        <dsp:cNvPr id="0" name=""/>
        <dsp:cNvSpPr/>
      </dsp:nvSpPr>
      <dsp:spPr>
        <a:xfrm>
          <a:off x="1366658" y="3487117"/>
          <a:ext cx="10522954" cy="697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27" tIns="86360" rIns="86360" bIns="86360" numCol="1" spcCol="1270" anchor="ctr" anchorCtr="0">
          <a:noAutofit/>
        </a:bodyPr>
        <a:lstStyle/>
        <a:p>
          <a:pPr marL="0" lvl="0" indent="0" algn="l" defTabSz="1511300">
            <a:lnSpc>
              <a:spcPct val="90000"/>
            </a:lnSpc>
            <a:spcBef>
              <a:spcPct val="0"/>
            </a:spcBef>
            <a:spcAft>
              <a:spcPct val="35000"/>
            </a:spcAft>
            <a:buNone/>
          </a:pPr>
          <a:r>
            <a:rPr lang="en-US" sz="3400" kern="1200" dirty="0"/>
            <a:t>Impacts of e-commerce on direct marketing</a:t>
          </a:r>
          <a:endParaRPr lang="en-IN" sz="3400" kern="1200" dirty="0"/>
        </a:p>
      </dsp:txBody>
      <dsp:txXfrm>
        <a:off x="1366658" y="3487117"/>
        <a:ext cx="10522954" cy="697608"/>
      </dsp:txXfrm>
    </dsp:sp>
    <dsp:sp modelId="{203831C4-A1C0-4431-9AF1-8D238087A3BA}">
      <dsp:nvSpPr>
        <dsp:cNvPr id="0" name=""/>
        <dsp:cNvSpPr/>
      </dsp:nvSpPr>
      <dsp:spPr>
        <a:xfrm>
          <a:off x="930653" y="3399916"/>
          <a:ext cx="872011" cy="8720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580A55-F58E-4372-BB68-42EEDF716298}">
      <dsp:nvSpPr>
        <dsp:cNvPr id="0" name=""/>
        <dsp:cNvSpPr/>
      </dsp:nvSpPr>
      <dsp:spPr>
        <a:xfrm>
          <a:off x="1104260" y="4533398"/>
          <a:ext cx="10785352" cy="697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27" tIns="86360" rIns="86360" bIns="86360" numCol="1" spcCol="1270" anchor="ctr" anchorCtr="0">
          <a:noAutofit/>
        </a:bodyPr>
        <a:lstStyle/>
        <a:p>
          <a:pPr marL="0" lvl="0" indent="0" algn="l" defTabSz="1511300">
            <a:lnSpc>
              <a:spcPct val="90000"/>
            </a:lnSpc>
            <a:spcBef>
              <a:spcPct val="0"/>
            </a:spcBef>
            <a:spcAft>
              <a:spcPct val="35000"/>
            </a:spcAft>
            <a:buNone/>
          </a:pPr>
          <a:r>
            <a:rPr lang="en-IN" sz="3400" kern="1200" dirty="0"/>
            <a:t>Future of E-commerce in India</a:t>
          </a:r>
        </a:p>
      </dsp:txBody>
      <dsp:txXfrm>
        <a:off x="1104260" y="4533398"/>
        <a:ext cx="10785352" cy="697608"/>
      </dsp:txXfrm>
    </dsp:sp>
    <dsp:sp modelId="{9DEE91B2-59EA-4265-97D1-938A0031431A}">
      <dsp:nvSpPr>
        <dsp:cNvPr id="0" name=""/>
        <dsp:cNvSpPr/>
      </dsp:nvSpPr>
      <dsp:spPr>
        <a:xfrm>
          <a:off x="668254" y="4446196"/>
          <a:ext cx="872011" cy="8720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A08CC-9CBF-4BE4-8330-7D7E3393E587}">
      <dsp:nvSpPr>
        <dsp:cNvPr id="0" name=""/>
        <dsp:cNvSpPr/>
      </dsp:nvSpPr>
      <dsp:spPr>
        <a:xfrm>
          <a:off x="530429" y="5579679"/>
          <a:ext cx="11359183" cy="6976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3727" tIns="86360" rIns="86360" bIns="86360" numCol="1" spcCol="1270" anchor="ctr" anchorCtr="0">
          <a:noAutofit/>
        </a:bodyPr>
        <a:lstStyle/>
        <a:p>
          <a:pPr marL="0" lvl="0" indent="0" algn="l" defTabSz="1511300">
            <a:lnSpc>
              <a:spcPct val="90000"/>
            </a:lnSpc>
            <a:spcBef>
              <a:spcPct val="0"/>
            </a:spcBef>
            <a:spcAft>
              <a:spcPct val="35000"/>
            </a:spcAft>
            <a:buNone/>
          </a:pPr>
          <a:r>
            <a:rPr lang="en-IN" sz="3400" kern="1200" dirty="0"/>
            <a:t>Obstacles of E-commerce</a:t>
          </a:r>
        </a:p>
      </dsp:txBody>
      <dsp:txXfrm>
        <a:off x="530429" y="5579679"/>
        <a:ext cx="11359183" cy="697608"/>
      </dsp:txXfrm>
    </dsp:sp>
    <dsp:sp modelId="{93A14171-0913-4E1E-8E6E-319F5E440516}">
      <dsp:nvSpPr>
        <dsp:cNvPr id="0" name=""/>
        <dsp:cNvSpPr/>
      </dsp:nvSpPr>
      <dsp:spPr>
        <a:xfrm>
          <a:off x="94423" y="5492477"/>
          <a:ext cx="872011" cy="87201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0EB927-F4A6-4678-ABF5-2D3C4F8018EF}">
      <dsp:nvSpPr>
        <dsp:cNvPr id="0" name=""/>
        <dsp:cNvSpPr/>
      </dsp:nvSpPr>
      <dsp:spPr>
        <a:xfrm>
          <a:off x="3239472" y="694195"/>
          <a:ext cx="5505092" cy="5505092"/>
        </a:xfrm>
        <a:prstGeom prst="blockArc">
          <a:avLst>
            <a:gd name="adj1" fmla="val 13114286"/>
            <a:gd name="adj2" fmla="val 16200000"/>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51F39-4708-490F-AFF6-8B13A80F0734}">
      <dsp:nvSpPr>
        <dsp:cNvPr id="0" name=""/>
        <dsp:cNvSpPr/>
      </dsp:nvSpPr>
      <dsp:spPr>
        <a:xfrm>
          <a:off x="3239472" y="694195"/>
          <a:ext cx="5505092" cy="5505092"/>
        </a:xfrm>
        <a:prstGeom prst="blockArc">
          <a:avLst>
            <a:gd name="adj1" fmla="val 10028571"/>
            <a:gd name="adj2" fmla="val 13114286"/>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088C49-5162-4CF9-90F3-9E847D566ABE}">
      <dsp:nvSpPr>
        <dsp:cNvPr id="0" name=""/>
        <dsp:cNvSpPr/>
      </dsp:nvSpPr>
      <dsp:spPr>
        <a:xfrm>
          <a:off x="3239472" y="694195"/>
          <a:ext cx="5505092" cy="5505092"/>
        </a:xfrm>
        <a:prstGeom prst="blockArc">
          <a:avLst>
            <a:gd name="adj1" fmla="val 6942857"/>
            <a:gd name="adj2" fmla="val 10028571"/>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E4DEF9-5DF8-4DED-BA6B-0CF877F52D2D}">
      <dsp:nvSpPr>
        <dsp:cNvPr id="0" name=""/>
        <dsp:cNvSpPr/>
      </dsp:nvSpPr>
      <dsp:spPr>
        <a:xfrm>
          <a:off x="3239472" y="694195"/>
          <a:ext cx="5505092" cy="5505092"/>
        </a:xfrm>
        <a:prstGeom prst="blockArc">
          <a:avLst>
            <a:gd name="adj1" fmla="val 3857143"/>
            <a:gd name="adj2" fmla="val 6942857"/>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BE4770-A8CE-4E41-B412-C003448ED215}">
      <dsp:nvSpPr>
        <dsp:cNvPr id="0" name=""/>
        <dsp:cNvSpPr/>
      </dsp:nvSpPr>
      <dsp:spPr>
        <a:xfrm>
          <a:off x="3239472" y="694195"/>
          <a:ext cx="5505092" cy="5505092"/>
        </a:xfrm>
        <a:prstGeom prst="blockArc">
          <a:avLst>
            <a:gd name="adj1" fmla="val 771429"/>
            <a:gd name="adj2" fmla="val 3857143"/>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64D4F9-1827-4CE3-BBC1-3B46A3DA7B35}">
      <dsp:nvSpPr>
        <dsp:cNvPr id="0" name=""/>
        <dsp:cNvSpPr/>
      </dsp:nvSpPr>
      <dsp:spPr>
        <a:xfrm>
          <a:off x="3239472" y="694195"/>
          <a:ext cx="5505092" cy="5505092"/>
        </a:xfrm>
        <a:prstGeom prst="blockArc">
          <a:avLst>
            <a:gd name="adj1" fmla="val 19285714"/>
            <a:gd name="adj2" fmla="val 771429"/>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DC1257-BFC5-45AE-B467-3E7D399F676C}">
      <dsp:nvSpPr>
        <dsp:cNvPr id="0" name=""/>
        <dsp:cNvSpPr/>
      </dsp:nvSpPr>
      <dsp:spPr>
        <a:xfrm>
          <a:off x="3239472" y="694195"/>
          <a:ext cx="5505092" cy="5505092"/>
        </a:xfrm>
        <a:prstGeom prst="blockArc">
          <a:avLst>
            <a:gd name="adj1" fmla="val 16200000"/>
            <a:gd name="adj2" fmla="val 19285714"/>
            <a:gd name="adj3" fmla="val 391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4D12A3-7781-45FB-8AED-C7EC9A06EDBB}">
      <dsp:nvSpPr>
        <dsp:cNvPr id="0" name=""/>
        <dsp:cNvSpPr/>
      </dsp:nvSpPr>
      <dsp:spPr>
        <a:xfrm>
          <a:off x="4924105" y="2378827"/>
          <a:ext cx="2135826" cy="21358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DIFFERENT PERSPECTIVE OF E-COMMERCE</a:t>
          </a:r>
        </a:p>
      </dsp:txBody>
      <dsp:txXfrm>
        <a:off x="5236889" y="2691611"/>
        <a:ext cx="1510258" cy="1510258"/>
      </dsp:txXfrm>
    </dsp:sp>
    <dsp:sp modelId="{5F04F0FF-C2F0-411B-B3D2-D51658A59535}">
      <dsp:nvSpPr>
        <dsp:cNvPr id="0" name=""/>
        <dsp:cNvSpPr/>
      </dsp:nvSpPr>
      <dsp:spPr>
        <a:xfrm>
          <a:off x="5092018" y="478"/>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t>Communication</a:t>
          </a:r>
          <a:endParaRPr lang="en-IN" sz="2000" kern="1200" dirty="0"/>
        </a:p>
      </dsp:txBody>
      <dsp:txXfrm>
        <a:off x="5355622" y="219427"/>
        <a:ext cx="1272792" cy="1057180"/>
      </dsp:txXfrm>
    </dsp:sp>
    <dsp:sp modelId="{AC76CB77-59D5-4B6B-A82F-E0F5D885497D}">
      <dsp:nvSpPr>
        <dsp:cNvPr id="0" name=""/>
        <dsp:cNvSpPr/>
      </dsp:nvSpPr>
      <dsp:spPr>
        <a:xfrm>
          <a:off x="7201965" y="1016575"/>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Interface</a:t>
          </a:r>
        </a:p>
      </dsp:txBody>
      <dsp:txXfrm>
        <a:off x="7465569" y="1235524"/>
        <a:ext cx="1272792" cy="1057180"/>
      </dsp:txXfrm>
    </dsp:sp>
    <dsp:sp modelId="{EE9AEA07-B408-47CE-8889-51A54EE3611A}">
      <dsp:nvSpPr>
        <dsp:cNvPr id="0" name=""/>
        <dsp:cNvSpPr/>
      </dsp:nvSpPr>
      <dsp:spPr>
        <a:xfrm>
          <a:off x="7723079" y="3299724"/>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Business process</a:t>
          </a:r>
        </a:p>
      </dsp:txBody>
      <dsp:txXfrm>
        <a:off x="7986683" y="3518673"/>
        <a:ext cx="1272792" cy="1057180"/>
      </dsp:txXfrm>
    </dsp:sp>
    <dsp:sp modelId="{A9261E47-627C-4A4A-9A1A-68250AB4D76D}">
      <dsp:nvSpPr>
        <dsp:cNvPr id="0" name=""/>
        <dsp:cNvSpPr/>
      </dsp:nvSpPr>
      <dsp:spPr>
        <a:xfrm>
          <a:off x="6262950" y="5130667"/>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Online</a:t>
          </a:r>
        </a:p>
      </dsp:txBody>
      <dsp:txXfrm>
        <a:off x="6526554" y="5349616"/>
        <a:ext cx="1272792" cy="1057180"/>
      </dsp:txXfrm>
    </dsp:sp>
    <dsp:sp modelId="{AC59C1B4-49F7-4A1B-A310-618F2AD6C70A}">
      <dsp:nvSpPr>
        <dsp:cNvPr id="0" name=""/>
        <dsp:cNvSpPr/>
      </dsp:nvSpPr>
      <dsp:spPr>
        <a:xfrm>
          <a:off x="3921086" y="5130667"/>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Structure</a:t>
          </a:r>
        </a:p>
      </dsp:txBody>
      <dsp:txXfrm>
        <a:off x="4184690" y="5349616"/>
        <a:ext cx="1272792" cy="1057180"/>
      </dsp:txXfrm>
    </dsp:sp>
    <dsp:sp modelId="{B15911B7-58C0-4947-AA78-A46995EA1D89}">
      <dsp:nvSpPr>
        <dsp:cNvPr id="0" name=""/>
        <dsp:cNvSpPr/>
      </dsp:nvSpPr>
      <dsp:spPr>
        <a:xfrm>
          <a:off x="2460957" y="3299724"/>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Market</a:t>
          </a:r>
        </a:p>
      </dsp:txBody>
      <dsp:txXfrm>
        <a:off x="2724561" y="3518673"/>
        <a:ext cx="1272792" cy="1057180"/>
      </dsp:txXfrm>
    </dsp:sp>
    <dsp:sp modelId="{4D6D28FD-DF20-43EF-8ED5-6C4ACC482D8E}">
      <dsp:nvSpPr>
        <dsp:cNvPr id="0" name=""/>
        <dsp:cNvSpPr/>
      </dsp:nvSpPr>
      <dsp:spPr>
        <a:xfrm>
          <a:off x="2982071" y="1016575"/>
          <a:ext cx="1800000" cy="14950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Community</a:t>
          </a:r>
        </a:p>
      </dsp:txBody>
      <dsp:txXfrm>
        <a:off x="3245675" y="1235524"/>
        <a:ext cx="1272792" cy="10571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900E2-F2B4-46EC-89F4-57F7BB59D358}">
      <dsp:nvSpPr>
        <dsp:cNvPr id="0" name=""/>
        <dsp:cNvSpPr/>
      </dsp:nvSpPr>
      <dsp:spPr>
        <a:xfrm>
          <a:off x="4423" y="3472696"/>
          <a:ext cx="11975189" cy="3151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just" defTabSz="2889250">
            <a:lnSpc>
              <a:spcPct val="90000"/>
            </a:lnSpc>
            <a:spcBef>
              <a:spcPct val="0"/>
            </a:spcBef>
            <a:spcAft>
              <a:spcPct val="35000"/>
            </a:spcAft>
            <a:buNone/>
          </a:pPr>
          <a:r>
            <a:rPr lang="en-IN" sz="6500" kern="1200" dirty="0"/>
            <a:t>WHAT IS DIRECT MARKETING?</a:t>
          </a:r>
        </a:p>
      </dsp:txBody>
      <dsp:txXfrm>
        <a:off x="96723" y="3564996"/>
        <a:ext cx="11790589" cy="2966739"/>
      </dsp:txXfrm>
    </dsp:sp>
    <dsp:sp modelId="{EF4050E2-23B9-4228-B05B-58F0E9123EAB}">
      <dsp:nvSpPr>
        <dsp:cNvPr id="0" name=""/>
        <dsp:cNvSpPr/>
      </dsp:nvSpPr>
      <dsp:spPr>
        <a:xfrm>
          <a:off x="4423" y="2188"/>
          <a:ext cx="5746252" cy="3151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just" defTabSz="1155700">
            <a:lnSpc>
              <a:spcPct val="90000"/>
            </a:lnSpc>
            <a:spcBef>
              <a:spcPct val="0"/>
            </a:spcBef>
            <a:spcAft>
              <a:spcPct val="35000"/>
            </a:spcAft>
            <a:buNone/>
          </a:pPr>
          <a:r>
            <a:rPr lang="en-US" sz="2600" kern="1200" dirty="0"/>
            <a:t>Direct marketing is defined as selling products by direct contact with customers without using a retail store. Mail-order catalogues and telephone solicitation are examples of direct marketing.</a:t>
          </a:r>
          <a:endParaRPr lang="en-IN" sz="2600" kern="1200" dirty="0"/>
        </a:p>
      </dsp:txBody>
      <dsp:txXfrm>
        <a:off x="96723" y="94488"/>
        <a:ext cx="5561652" cy="2966739"/>
      </dsp:txXfrm>
    </dsp:sp>
    <dsp:sp modelId="{512680AE-3FFF-422C-ADAD-F0B7A2056E7B}">
      <dsp:nvSpPr>
        <dsp:cNvPr id="0" name=""/>
        <dsp:cNvSpPr/>
      </dsp:nvSpPr>
      <dsp:spPr>
        <a:xfrm>
          <a:off x="6233361" y="2188"/>
          <a:ext cx="5746252" cy="31513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just" defTabSz="1155700">
            <a:lnSpc>
              <a:spcPct val="90000"/>
            </a:lnSpc>
            <a:spcBef>
              <a:spcPct val="0"/>
            </a:spcBef>
            <a:spcAft>
              <a:spcPct val="35000"/>
            </a:spcAft>
            <a:buNone/>
          </a:pPr>
          <a:r>
            <a:rPr lang="en-US" sz="2600" kern="1200" dirty="0"/>
            <a:t>Direct marketing is a very popular and widely used method of informing people about products and services in order to make sales. It's a method of contacting customers and potential customers personally.</a:t>
          </a:r>
          <a:endParaRPr lang="en-IN" sz="2600" kern="1200" dirty="0"/>
        </a:p>
      </dsp:txBody>
      <dsp:txXfrm>
        <a:off x="6325661" y="94488"/>
        <a:ext cx="5561652" cy="296673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0331-9F7F-49D6-B1B9-CC97BEFB724D}">
      <dsp:nvSpPr>
        <dsp:cNvPr id="0" name=""/>
        <dsp:cNvSpPr/>
      </dsp:nvSpPr>
      <dsp:spPr>
        <a:xfrm>
          <a:off x="4998084" y="2319178"/>
          <a:ext cx="1987867" cy="19878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FEATURES OF DIRECT MARKETING</a:t>
          </a:r>
        </a:p>
      </dsp:txBody>
      <dsp:txXfrm>
        <a:off x="5095124" y="2416218"/>
        <a:ext cx="1793787" cy="1793787"/>
      </dsp:txXfrm>
    </dsp:sp>
    <dsp:sp modelId="{E86FD387-50D8-4EBD-96D6-4FCC4DDF24CF}">
      <dsp:nvSpPr>
        <dsp:cNvPr id="0" name=""/>
        <dsp:cNvSpPr/>
      </dsp:nvSpPr>
      <dsp:spPr>
        <a:xfrm rot="16200000">
          <a:off x="5498649" y="1825809"/>
          <a:ext cx="986738" cy="0"/>
        </a:xfrm>
        <a:custGeom>
          <a:avLst/>
          <a:gdLst/>
          <a:ahLst/>
          <a:cxnLst/>
          <a:rect l="0" t="0" r="0" b="0"/>
          <a:pathLst>
            <a:path>
              <a:moveTo>
                <a:pt x="0" y="0"/>
              </a:moveTo>
              <a:lnTo>
                <a:pt x="9867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5090B8-6790-4319-8902-0E312EF99F13}">
      <dsp:nvSpPr>
        <dsp:cNvPr id="0" name=""/>
        <dsp:cNvSpPr/>
      </dsp:nvSpPr>
      <dsp:spPr>
        <a:xfrm>
          <a:off x="5326082" y="569"/>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t>Direct Response</a:t>
          </a:r>
        </a:p>
      </dsp:txBody>
      <dsp:txXfrm>
        <a:off x="5391099" y="65586"/>
        <a:ext cx="1201837" cy="1201837"/>
      </dsp:txXfrm>
    </dsp:sp>
    <dsp:sp modelId="{6E770DDA-41CF-476C-A923-254A96704E3D}">
      <dsp:nvSpPr>
        <dsp:cNvPr id="0" name=""/>
        <dsp:cNvSpPr/>
      </dsp:nvSpPr>
      <dsp:spPr>
        <a:xfrm rot="19800000">
          <a:off x="6937054" y="2556775"/>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1DC6C2-E8AF-4C9A-BB33-466AFA2DB3E3}">
      <dsp:nvSpPr>
        <dsp:cNvPr id="0" name=""/>
        <dsp:cNvSpPr/>
      </dsp:nvSpPr>
      <dsp:spPr>
        <a:xfrm>
          <a:off x="7618112" y="1323873"/>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Reduced Cost</a:t>
          </a:r>
        </a:p>
      </dsp:txBody>
      <dsp:txXfrm>
        <a:off x="7683129" y="1388890"/>
        <a:ext cx="1201837" cy="1201837"/>
      </dsp:txXfrm>
    </dsp:sp>
    <dsp:sp modelId="{88C1F150-97E4-41B2-8A16-378965179EC6}">
      <dsp:nvSpPr>
        <dsp:cNvPr id="0" name=""/>
        <dsp:cNvSpPr/>
      </dsp:nvSpPr>
      <dsp:spPr>
        <a:xfrm rot="1800000">
          <a:off x="6937054" y="4069449"/>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2B7240-E317-4537-BD69-F76E0DE6D061}">
      <dsp:nvSpPr>
        <dsp:cNvPr id="0" name=""/>
        <dsp:cNvSpPr/>
      </dsp:nvSpPr>
      <dsp:spPr>
        <a:xfrm>
          <a:off x="7618112" y="3970480"/>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IN" sz="1200" kern="1200" dirty="0"/>
            <a:t>One-to-One Communication</a:t>
          </a:r>
        </a:p>
      </dsp:txBody>
      <dsp:txXfrm>
        <a:off x="7683129" y="4035497"/>
        <a:ext cx="1201837" cy="1201837"/>
      </dsp:txXfrm>
    </dsp:sp>
    <dsp:sp modelId="{FB85E78D-1CCB-4EF2-AF92-3AC815B9EB86}">
      <dsp:nvSpPr>
        <dsp:cNvPr id="0" name=""/>
        <dsp:cNvSpPr/>
      </dsp:nvSpPr>
      <dsp:spPr>
        <a:xfrm rot="5400000">
          <a:off x="5498649" y="4800415"/>
          <a:ext cx="986738" cy="0"/>
        </a:xfrm>
        <a:custGeom>
          <a:avLst/>
          <a:gdLst/>
          <a:ahLst/>
          <a:cxnLst/>
          <a:rect l="0" t="0" r="0" b="0"/>
          <a:pathLst>
            <a:path>
              <a:moveTo>
                <a:pt x="0" y="0"/>
              </a:moveTo>
              <a:lnTo>
                <a:pt x="9867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01378D-D705-4751-B32E-7D95A236ABDC}">
      <dsp:nvSpPr>
        <dsp:cNvPr id="0" name=""/>
        <dsp:cNvSpPr/>
      </dsp:nvSpPr>
      <dsp:spPr>
        <a:xfrm>
          <a:off x="5326082" y="5293784"/>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t>Target Audience</a:t>
          </a:r>
        </a:p>
      </dsp:txBody>
      <dsp:txXfrm>
        <a:off x="5391099" y="5358801"/>
        <a:ext cx="1201837" cy="1201837"/>
      </dsp:txXfrm>
    </dsp:sp>
    <dsp:sp modelId="{191AC2E7-83B1-4054-83C7-F4C19C741266}">
      <dsp:nvSpPr>
        <dsp:cNvPr id="0" name=""/>
        <dsp:cNvSpPr/>
      </dsp:nvSpPr>
      <dsp:spPr>
        <a:xfrm rot="9000000">
          <a:off x="4317027" y="4069449"/>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8BCBE2-EEE3-4725-BA02-1BC3894303E5}">
      <dsp:nvSpPr>
        <dsp:cNvPr id="0" name=""/>
        <dsp:cNvSpPr/>
      </dsp:nvSpPr>
      <dsp:spPr>
        <a:xfrm>
          <a:off x="3034053" y="3970480"/>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dirty="0"/>
            <a:t>Generation of responsive feedback</a:t>
          </a:r>
        </a:p>
      </dsp:txBody>
      <dsp:txXfrm>
        <a:off x="3099070" y="4035497"/>
        <a:ext cx="1201837" cy="1201837"/>
      </dsp:txXfrm>
    </dsp:sp>
    <dsp:sp modelId="{4F201B45-D90E-47F5-89DD-483386E738C6}">
      <dsp:nvSpPr>
        <dsp:cNvPr id="0" name=""/>
        <dsp:cNvSpPr/>
      </dsp:nvSpPr>
      <dsp:spPr>
        <a:xfrm rot="12600000">
          <a:off x="4317027" y="2556775"/>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1430A5-DF44-4EC1-B49C-3EF3122EB85B}">
      <dsp:nvSpPr>
        <dsp:cNvPr id="0" name=""/>
        <dsp:cNvSpPr/>
      </dsp:nvSpPr>
      <dsp:spPr>
        <a:xfrm>
          <a:off x="3034053" y="1323873"/>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IN" sz="1700" kern="1200" dirty="0"/>
            <a:t>Increase in customer satisfaction</a:t>
          </a:r>
        </a:p>
      </dsp:txBody>
      <dsp:txXfrm>
        <a:off x="3099070" y="1388890"/>
        <a:ext cx="1201837" cy="120183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EA2D1-4EE6-4453-98BC-C23BACB31E87}">
      <dsp:nvSpPr>
        <dsp:cNvPr id="0" name=""/>
        <dsp:cNvSpPr/>
      </dsp:nvSpPr>
      <dsp:spPr>
        <a:xfrm>
          <a:off x="4154276" y="1475370"/>
          <a:ext cx="3675484" cy="367548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APPLICATION OF E-COMMERCE IN DIRECT </a:t>
          </a:r>
          <a:r>
            <a:rPr lang="en-IN" sz="2400" kern="1200" dirty="0">
              <a:solidFill>
                <a:schemeClr val="bg1"/>
              </a:solidFill>
            </a:rPr>
            <a:t>MARKETING.</a:t>
          </a:r>
        </a:p>
      </dsp:txBody>
      <dsp:txXfrm>
        <a:off x="4692538" y="2013632"/>
        <a:ext cx="2598960" cy="2598960"/>
      </dsp:txXfrm>
    </dsp:sp>
    <dsp:sp modelId="{94CC7EAE-B5A5-4A10-B133-DD024AE21F2E}">
      <dsp:nvSpPr>
        <dsp:cNvPr id="0" name=""/>
        <dsp:cNvSpPr/>
      </dsp:nvSpPr>
      <dsp:spPr>
        <a:xfrm>
          <a:off x="4912014" y="656"/>
          <a:ext cx="2160008" cy="183774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Telemarketing</a:t>
          </a:r>
        </a:p>
      </dsp:txBody>
      <dsp:txXfrm>
        <a:off x="5228340" y="269787"/>
        <a:ext cx="1527356" cy="1299480"/>
      </dsp:txXfrm>
    </dsp:sp>
    <dsp:sp modelId="{BE333A23-2B37-43BD-B298-8C2FE519FD74}">
      <dsp:nvSpPr>
        <dsp:cNvPr id="0" name=""/>
        <dsp:cNvSpPr/>
      </dsp:nvSpPr>
      <dsp:spPr>
        <a:xfrm>
          <a:off x="7305599" y="2394241"/>
          <a:ext cx="2160008" cy="183774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Catalogue Marketing</a:t>
          </a:r>
        </a:p>
      </dsp:txBody>
      <dsp:txXfrm>
        <a:off x="7621925" y="2663372"/>
        <a:ext cx="1527356" cy="1299480"/>
      </dsp:txXfrm>
    </dsp:sp>
    <dsp:sp modelId="{75A67117-04AE-454E-B075-F8ED70C87EAF}">
      <dsp:nvSpPr>
        <dsp:cNvPr id="0" name=""/>
        <dsp:cNvSpPr/>
      </dsp:nvSpPr>
      <dsp:spPr>
        <a:xfrm>
          <a:off x="4912014" y="4787826"/>
          <a:ext cx="2160008" cy="183774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Internet Marketing</a:t>
          </a:r>
        </a:p>
      </dsp:txBody>
      <dsp:txXfrm>
        <a:off x="5228340" y="5056957"/>
        <a:ext cx="1527356" cy="1299480"/>
      </dsp:txXfrm>
    </dsp:sp>
    <dsp:sp modelId="{D9E68DE6-13E7-451D-B33E-BF5C98FB510D}">
      <dsp:nvSpPr>
        <dsp:cNvPr id="0" name=""/>
        <dsp:cNvSpPr/>
      </dsp:nvSpPr>
      <dsp:spPr>
        <a:xfrm>
          <a:off x="2518428" y="2394241"/>
          <a:ext cx="2160008" cy="183774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bg1"/>
              </a:solidFill>
            </a:rPr>
            <a:t>Mobile Marketing</a:t>
          </a:r>
        </a:p>
      </dsp:txBody>
      <dsp:txXfrm>
        <a:off x="2834754" y="2663372"/>
        <a:ext cx="1527356" cy="129948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165EE-1F78-428A-BA2E-4CEC6101382F}">
      <dsp:nvSpPr>
        <dsp:cNvPr id="0" name=""/>
        <dsp:cNvSpPr/>
      </dsp:nvSpPr>
      <dsp:spPr>
        <a:xfrm>
          <a:off x="5036747" y="2485436"/>
          <a:ext cx="1910541" cy="191054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bg1"/>
              </a:solidFill>
            </a:rPr>
            <a:t>Direct Marketing</a:t>
          </a:r>
          <a:endParaRPr lang="en-IN" sz="2200" kern="1200">
            <a:solidFill>
              <a:schemeClr val="bg1"/>
            </a:solidFill>
          </a:endParaRPr>
        </a:p>
      </dsp:txBody>
      <dsp:txXfrm>
        <a:off x="5316539" y="2765228"/>
        <a:ext cx="1350957" cy="1350957"/>
      </dsp:txXfrm>
    </dsp:sp>
    <dsp:sp modelId="{A2085788-1517-4D1B-86CF-9B85B7C46CB8}">
      <dsp:nvSpPr>
        <dsp:cNvPr id="0" name=""/>
        <dsp:cNvSpPr/>
      </dsp:nvSpPr>
      <dsp:spPr>
        <a:xfrm rot="16200000">
          <a:off x="5790128" y="1791147"/>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a:off x="5850695" y="1981631"/>
        <a:ext cx="282646" cy="389749"/>
      </dsp:txXfrm>
    </dsp:sp>
    <dsp:sp modelId="{77050D53-5B1B-4F22-9A9F-8567918F6AD9}">
      <dsp:nvSpPr>
        <dsp:cNvPr id="0" name=""/>
        <dsp:cNvSpPr/>
      </dsp:nvSpPr>
      <dsp:spPr>
        <a:xfrm>
          <a:off x="5132275" y="4099"/>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Direct Mail</a:t>
          </a:r>
        </a:p>
      </dsp:txBody>
      <dsp:txXfrm>
        <a:off x="5384088" y="255912"/>
        <a:ext cx="1215860" cy="1215860"/>
      </dsp:txXfrm>
    </dsp:sp>
    <dsp:sp modelId="{A882F6C9-1B9E-4FFA-B092-35A181E86AD1}">
      <dsp:nvSpPr>
        <dsp:cNvPr id="0" name=""/>
        <dsp:cNvSpPr/>
      </dsp:nvSpPr>
      <dsp:spPr>
        <a:xfrm rot="19285714">
          <a:off x="6825873" y="2289936"/>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a:off x="6839087" y="2457616"/>
        <a:ext cx="282646" cy="389749"/>
      </dsp:txXfrm>
    </dsp:sp>
    <dsp:sp modelId="{5D774FCC-B8A8-44D1-B067-B4A08D23A212}">
      <dsp:nvSpPr>
        <dsp:cNvPr id="0" name=""/>
        <dsp:cNvSpPr/>
      </dsp:nvSpPr>
      <dsp:spPr>
        <a:xfrm>
          <a:off x="7146948" y="974315"/>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Direct Advertising</a:t>
          </a:r>
        </a:p>
      </dsp:txBody>
      <dsp:txXfrm>
        <a:off x="7398761" y="1226128"/>
        <a:ext cx="1215860" cy="1215860"/>
      </dsp:txXfrm>
    </dsp:sp>
    <dsp:sp modelId="{FCEB9F4D-D371-48BC-B6C4-001CF0C319C0}">
      <dsp:nvSpPr>
        <dsp:cNvPr id="0" name=""/>
        <dsp:cNvSpPr/>
      </dsp:nvSpPr>
      <dsp:spPr>
        <a:xfrm rot="771429">
          <a:off x="7081681" y="3410704"/>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a:off x="7083200" y="3527144"/>
        <a:ext cx="282646" cy="389749"/>
      </dsp:txXfrm>
    </dsp:sp>
    <dsp:sp modelId="{E30A15E1-AA28-4872-A9FC-CB0463E4E6C5}">
      <dsp:nvSpPr>
        <dsp:cNvPr id="0" name=""/>
        <dsp:cNvSpPr/>
      </dsp:nvSpPr>
      <dsp:spPr>
        <a:xfrm>
          <a:off x="7644532" y="3154370"/>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Telemarketing</a:t>
          </a:r>
        </a:p>
      </dsp:txBody>
      <dsp:txXfrm>
        <a:off x="7896345" y="3406183"/>
        <a:ext cx="1215860" cy="1215860"/>
      </dsp:txXfrm>
    </dsp:sp>
    <dsp:sp modelId="{23603359-95A3-430C-9A0D-E42AF278FC9D}">
      <dsp:nvSpPr>
        <dsp:cNvPr id="0" name=""/>
        <dsp:cNvSpPr/>
      </dsp:nvSpPr>
      <dsp:spPr>
        <a:xfrm rot="3857143">
          <a:off x="6364923" y="4309490"/>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a:off x="6399211" y="4384838"/>
        <a:ext cx="282646" cy="389749"/>
      </dsp:txXfrm>
    </dsp:sp>
    <dsp:sp modelId="{2DF27566-90E0-4B6D-A81A-76906B91596F}">
      <dsp:nvSpPr>
        <dsp:cNvPr id="0" name=""/>
        <dsp:cNvSpPr/>
      </dsp:nvSpPr>
      <dsp:spPr>
        <a:xfrm>
          <a:off x="6250334" y="4902638"/>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Direct selling</a:t>
          </a:r>
        </a:p>
      </dsp:txBody>
      <dsp:txXfrm>
        <a:off x="6502147" y="5154451"/>
        <a:ext cx="1215860" cy="1215860"/>
      </dsp:txXfrm>
    </dsp:sp>
    <dsp:sp modelId="{86E23894-89E6-4F93-9473-3B2ED89EE54E}">
      <dsp:nvSpPr>
        <dsp:cNvPr id="0" name=""/>
        <dsp:cNvSpPr/>
      </dsp:nvSpPr>
      <dsp:spPr>
        <a:xfrm rot="6942857">
          <a:off x="5215332" y="4309490"/>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rot="10800000">
        <a:off x="5302178" y="4384838"/>
        <a:ext cx="282646" cy="389749"/>
      </dsp:txXfrm>
    </dsp:sp>
    <dsp:sp modelId="{D441A3A5-A7EA-449A-A326-B0019B4C53A4}">
      <dsp:nvSpPr>
        <dsp:cNvPr id="0" name=""/>
        <dsp:cNvSpPr/>
      </dsp:nvSpPr>
      <dsp:spPr>
        <a:xfrm>
          <a:off x="4014215" y="4902638"/>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Couponing</a:t>
          </a:r>
        </a:p>
      </dsp:txBody>
      <dsp:txXfrm>
        <a:off x="4266028" y="5154451"/>
        <a:ext cx="1215860" cy="1215860"/>
      </dsp:txXfrm>
    </dsp:sp>
    <dsp:sp modelId="{1DC24114-6C3D-467D-85F1-B8798BB89C17}">
      <dsp:nvSpPr>
        <dsp:cNvPr id="0" name=""/>
        <dsp:cNvSpPr/>
      </dsp:nvSpPr>
      <dsp:spPr>
        <a:xfrm rot="10028571">
          <a:off x="4498574" y="3410704"/>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rot="10800000">
        <a:off x="4618189" y="3527144"/>
        <a:ext cx="282646" cy="389749"/>
      </dsp:txXfrm>
    </dsp:sp>
    <dsp:sp modelId="{4BAF03C6-9739-4BC1-B3F4-A64EF58F61FD}">
      <dsp:nvSpPr>
        <dsp:cNvPr id="0" name=""/>
        <dsp:cNvSpPr/>
      </dsp:nvSpPr>
      <dsp:spPr>
        <a:xfrm>
          <a:off x="2620017" y="3154370"/>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Email Marketing</a:t>
          </a:r>
        </a:p>
      </dsp:txBody>
      <dsp:txXfrm>
        <a:off x="2871830" y="3406183"/>
        <a:ext cx="1215860" cy="1215860"/>
      </dsp:txXfrm>
    </dsp:sp>
    <dsp:sp modelId="{D9136F98-D41C-42E5-BE3F-C3D30C2EB127}">
      <dsp:nvSpPr>
        <dsp:cNvPr id="0" name=""/>
        <dsp:cNvSpPr/>
      </dsp:nvSpPr>
      <dsp:spPr>
        <a:xfrm rot="13114286">
          <a:off x="4754382" y="2289936"/>
          <a:ext cx="403780" cy="649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solidFill>
              <a:schemeClr val="bg1"/>
            </a:solidFill>
          </a:endParaRPr>
        </a:p>
      </dsp:txBody>
      <dsp:txXfrm rot="10800000">
        <a:off x="4862302" y="2457616"/>
        <a:ext cx="282646" cy="389749"/>
      </dsp:txXfrm>
    </dsp:sp>
    <dsp:sp modelId="{5CF75396-D69E-4A14-9F44-CDB685672694}">
      <dsp:nvSpPr>
        <dsp:cNvPr id="0" name=""/>
        <dsp:cNvSpPr/>
      </dsp:nvSpPr>
      <dsp:spPr>
        <a:xfrm>
          <a:off x="3117601" y="974315"/>
          <a:ext cx="1719486" cy="171948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solidFill>
                <a:schemeClr val="bg1"/>
              </a:solidFill>
            </a:rPr>
            <a:t>Broadcast Faxing</a:t>
          </a:r>
          <a:endParaRPr lang="en-IN" sz="1500" kern="1200" dirty="0">
            <a:solidFill>
              <a:schemeClr val="bg1"/>
            </a:solidFill>
          </a:endParaRPr>
        </a:p>
      </dsp:txBody>
      <dsp:txXfrm>
        <a:off x="3369414" y="1226128"/>
        <a:ext cx="1215860" cy="121586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41F7E-2E11-4E52-A5AE-A5CE8DB898F9}">
      <dsp:nvSpPr>
        <dsp:cNvPr id="0" name=""/>
        <dsp:cNvSpPr/>
      </dsp:nvSpPr>
      <dsp:spPr>
        <a:xfrm>
          <a:off x="4335462" y="0"/>
          <a:ext cx="3313112" cy="331311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E-mail Marketing</a:t>
          </a:r>
        </a:p>
      </dsp:txBody>
      <dsp:txXfrm>
        <a:off x="5163740" y="1656556"/>
        <a:ext cx="1656556" cy="1656556"/>
      </dsp:txXfrm>
    </dsp:sp>
    <dsp:sp modelId="{87FA86BE-F397-4F28-93B3-40D84902AEF1}">
      <dsp:nvSpPr>
        <dsp:cNvPr id="0" name=""/>
        <dsp:cNvSpPr/>
      </dsp:nvSpPr>
      <dsp:spPr>
        <a:xfrm>
          <a:off x="2678906" y="3313112"/>
          <a:ext cx="3313112" cy="331311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Web marketing</a:t>
          </a:r>
        </a:p>
      </dsp:txBody>
      <dsp:txXfrm>
        <a:off x="3507184" y="4969668"/>
        <a:ext cx="1656556" cy="1656556"/>
      </dsp:txXfrm>
    </dsp:sp>
    <dsp:sp modelId="{F5819E04-C4A3-49B1-9B8F-3B6420374C95}">
      <dsp:nvSpPr>
        <dsp:cNvPr id="0" name=""/>
        <dsp:cNvSpPr/>
      </dsp:nvSpPr>
      <dsp:spPr>
        <a:xfrm rot="10800000">
          <a:off x="4335462" y="3313112"/>
          <a:ext cx="3313112" cy="331311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Internet Marketing</a:t>
          </a:r>
        </a:p>
      </dsp:txBody>
      <dsp:txXfrm rot="10800000">
        <a:off x="5163740" y="3313112"/>
        <a:ext cx="1656556" cy="1656556"/>
      </dsp:txXfrm>
    </dsp:sp>
    <dsp:sp modelId="{AF8C372E-C016-465D-ABBC-D085EEAFFD0B}">
      <dsp:nvSpPr>
        <dsp:cNvPr id="0" name=""/>
        <dsp:cNvSpPr/>
      </dsp:nvSpPr>
      <dsp:spPr>
        <a:xfrm>
          <a:off x="5992018" y="3313112"/>
          <a:ext cx="3313112" cy="3313112"/>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kern="1200" dirty="0"/>
            <a:t>Social media marketing</a:t>
          </a:r>
        </a:p>
      </dsp:txBody>
      <dsp:txXfrm>
        <a:off x="6820296" y="4969668"/>
        <a:ext cx="1656556" cy="165655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0444B-2AF5-4E83-BF28-8FB0685FEAAF}">
      <dsp:nvSpPr>
        <dsp:cNvPr id="0" name=""/>
        <dsp:cNvSpPr/>
      </dsp:nvSpPr>
      <dsp:spPr>
        <a:xfrm>
          <a:off x="5012278" y="2576907"/>
          <a:ext cx="1959479" cy="19594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IMPACTS OF E-COMMERCE DIRECT MARKETING.</a:t>
          </a:r>
          <a:endParaRPr lang="en-IN" sz="1700" kern="1200"/>
        </a:p>
      </dsp:txBody>
      <dsp:txXfrm>
        <a:off x="5299237" y="2863866"/>
        <a:ext cx="1385561" cy="1385561"/>
      </dsp:txXfrm>
    </dsp:sp>
    <dsp:sp modelId="{DE5785F1-3276-4476-A6E5-003184F2649C}">
      <dsp:nvSpPr>
        <dsp:cNvPr id="0" name=""/>
        <dsp:cNvSpPr/>
      </dsp:nvSpPr>
      <dsp:spPr>
        <a:xfrm rot="16200000">
          <a:off x="5696592" y="2266765"/>
          <a:ext cx="590852" cy="29431"/>
        </a:xfrm>
        <a:custGeom>
          <a:avLst/>
          <a:gdLst/>
          <a:ahLst/>
          <a:cxnLst/>
          <a:rect l="0" t="0" r="0" b="0"/>
          <a:pathLst>
            <a:path>
              <a:moveTo>
                <a:pt x="0" y="14715"/>
              </a:moveTo>
              <a:lnTo>
                <a:pt x="590852" y="14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977247" y="2266710"/>
        <a:ext cx="29542" cy="29542"/>
      </dsp:txXfrm>
    </dsp:sp>
    <dsp:sp modelId="{EFA74DC3-E870-4AB6-8F9B-05985E6B169D}">
      <dsp:nvSpPr>
        <dsp:cNvPr id="0" name=""/>
        <dsp:cNvSpPr/>
      </dsp:nvSpPr>
      <dsp:spPr>
        <a:xfrm>
          <a:off x="5012278" y="26575"/>
          <a:ext cx="1959479" cy="19594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Product Promotion</a:t>
          </a:r>
        </a:p>
      </dsp:txBody>
      <dsp:txXfrm>
        <a:off x="5299237" y="313534"/>
        <a:ext cx="1385561" cy="1385561"/>
      </dsp:txXfrm>
    </dsp:sp>
    <dsp:sp modelId="{F99D5A79-CE54-4AB6-BABF-C562A1460A18}">
      <dsp:nvSpPr>
        <dsp:cNvPr id="0" name=""/>
        <dsp:cNvSpPr/>
      </dsp:nvSpPr>
      <dsp:spPr>
        <a:xfrm rot="20520000">
          <a:off x="6909347" y="3147883"/>
          <a:ext cx="590852" cy="29431"/>
        </a:xfrm>
        <a:custGeom>
          <a:avLst/>
          <a:gdLst/>
          <a:ahLst/>
          <a:cxnLst/>
          <a:rect l="0" t="0" r="0" b="0"/>
          <a:pathLst>
            <a:path>
              <a:moveTo>
                <a:pt x="0" y="14715"/>
              </a:moveTo>
              <a:lnTo>
                <a:pt x="590852" y="14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190002" y="3147828"/>
        <a:ext cx="29542" cy="29542"/>
      </dsp:txXfrm>
    </dsp:sp>
    <dsp:sp modelId="{D4D2F108-3881-4C12-B97A-A4D469BD0734}">
      <dsp:nvSpPr>
        <dsp:cNvPr id="0" name=""/>
        <dsp:cNvSpPr/>
      </dsp:nvSpPr>
      <dsp:spPr>
        <a:xfrm>
          <a:off x="7437788" y="1788811"/>
          <a:ext cx="1959479" cy="19594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New Sales Channel</a:t>
          </a:r>
        </a:p>
      </dsp:txBody>
      <dsp:txXfrm>
        <a:off x="7724747" y="2075770"/>
        <a:ext cx="1385561" cy="1385561"/>
      </dsp:txXfrm>
    </dsp:sp>
    <dsp:sp modelId="{7C7EA0D2-89BF-4D15-BBE8-E0FC23BDFE8D}">
      <dsp:nvSpPr>
        <dsp:cNvPr id="0" name=""/>
        <dsp:cNvSpPr/>
      </dsp:nvSpPr>
      <dsp:spPr>
        <a:xfrm rot="3240000">
          <a:off x="6446116" y="4573562"/>
          <a:ext cx="590852" cy="29431"/>
        </a:xfrm>
        <a:custGeom>
          <a:avLst/>
          <a:gdLst/>
          <a:ahLst/>
          <a:cxnLst/>
          <a:rect l="0" t="0" r="0" b="0"/>
          <a:pathLst>
            <a:path>
              <a:moveTo>
                <a:pt x="0" y="14715"/>
              </a:moveTo>
              <a:lnTo>
                <a:pt x="590852" y="14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726770" y="4573507"/>
        <a:ext cx="29542" cy="29542"/>
      </dsp:txXfrm>
    </dsp:sp>
    <dsp:sp modelId="{C2B11EB3-4540-48F8-8FB1-C8B91ADFCD18}">
      <dsp:nvSpPr>
        <dsp:cNvPr id="0" name=""/>
        <dsp:cNvSpPr/>
      </dsp:nvSpPr>
      <dsp:spPr>
        <a:xfrm>
          <a:off x="6511326" y="4640169"/>
          <a:ext cx="1959479" cy="19594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Direct Savings</a:t>
          </a:r>
        </a:p>
      </dsp:txBody>
      <dsp:txXfrm>
        <a:off x="6798285" y="4927128"/>
        <a:ext cx="1385561" cy="1385561"/>
      </dsp:txXfrm>
    </dsp:sp>
    <dsp:sp modelId="{605A9FC1-BC89-4A68-9D16-B93F88BA70FE}">
      <dsp:nvSpPr>
        <dsp:cNvPr id="0" name=""/>
        <dsp:cNvSpPr/>
      </dsp:nvSpPr>
      <dsp:spPr>
        <a:xfrm rot="7560000">
          <a:off x="4947068" y="4573562"/>
          <a:ext cx="590852" cy="29431"/>
        </a:xfrm>
        <a:custGeom>
          <a:avLst/>
          <a:gdLst/>
          <a:ahLst/>
          <a:cxnLst/>
          <a:rect l="0" t="0" r="0" b="0"/>
          <a:pathLst>
            <a:path>
              <a:moveTo>
                <a:pt x="0" y="14715"/>
              </a:moveTo>
              <a:lnTo>
                <a:pt x="590852" y="14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5227723" y="4573507"/>
        <a:ext cx="29542" cy="29542"/>
      </dsp:txXfrm>
    </dsp:sp>
    <dsp:sp modelId="{B97945F9-503A-4112-90F2-1149F5A02C3F}">
      <dsp:nvSpPr>
        <dsp:cNvPr id="0" name=""/>
        <dsp:cNvSpPr/>
      </dsp:nvSpPr>
      <dsp:spPr>
        <a:xfrm>
          <a:off x="3513231" y="4640169"/>
          <a:ext cx="1959479" cy="19594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Reduce Cycle Time</a:t>
          </a:r>
        </a:p>
      </dsp:txBody>
      <dsp:txXfrm>
        <a:off x="3800190" y="4927128"/>
        <a:ext cx="1385561" cy="1385561"/>
      </dsp:txXfrm>
    </dsp:sp>
    <dsp:sp modelId="{4D675EBA-E666-4E53-87D9-0581ECE17841}">
      <dsp:nvSpPr>
        <dsp:cNvPr id="0" name=""/>
        <dsp:cNvSpPr/>
      </dsp:nvSpPr>
      <dsp:spPr>
        <a:xfrm rot="11880000">
          <a:off x="4483837" y="3147883"/>
          <a:ext cx="590852" cy="29431"/>
        </a:xfrm>
        <a:custGeom>
          <a:avLst/>
          <a:gdLst/>
          <a:ahLst/>
          <a:cxnLst/>
          <a:rect l="0" t="0" r="0" b="0"/>
          <a:pathLst>
            <a:path>
              <a:moveTo>
                <a:pt x="0" y="14715"/>
              </a:moveTo>
              <a:lnTo>
                <a:pt x="590852" y="147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4764492" y="3147828"/>
        <a:ext cx="29542" cy="29542"/>
      </dsp:txXfrm>
    </dsp:sp>
    <dsp:sp modelId="{0B19EDAE-3CEA-43EF-88A6-9C1285DD91C3}">
      <dsp:nvSpPr>
        <dsp:cNvPr id="0" name=""/>
        <dsp:cNvSpPr/>
      </dsp:nvSpPr>
      <dsp:spPr>
        <a:xfrm>
          <a:off x="2586769" y="1788811"/>
          <a:ext cx="1959479" cy="19594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Customer Service</a:t>
          </a:r>
        </a:p>
      </dsp:txBody>
      <dsp:txXfrm>
        <a:off x="2873728" y="2075770"/>
        <a:ext cx="1385561" cy="13855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B50CA-44AC-467B-B055-81B1754149C6}">
      <dsp:nvSpPr>
        <dsp:cNvPr id="0" name=""/>
        <dsp:cNvSpPr/>
      </dsp:nvSpPr>
      <dsp:spPr>
        <a:xfrm rot="16200000">
          <a:off x="1339453" y="-1339453"/>
          <a:ext cx="3313112" cy="599201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t>Saves distribution costs</a:t>
          </a:r>
        </a:p>
      </dsp:txBody>
      <dsp:txXfrm rot="5400000">
        <a:off x="0" y="0"/>
        <a:ext cx="5992018" cy="2484834"/>
      </dsp:txXfrm>
    </dsp:sp>
    <dsp:sp modelId="{384D1A29-B0F4-4AD2-B0EA-0432A0B2E1D1}">
      <dsp:nvSpPr>
        <dsp:cNvPr id="0" name=""/>
        <dsp:cNvSpPr/>
      </dsp:nvSpPr>
      <dsp:spPr>
        <a:xfrm>
          <a:off x="5992018" y="0"/>
          <a:ext cx="5992018" cy="331311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Product or service at door step</a:t>
          </a:r>
          <a:endParaRPr lang="en-IN" sz="2800" kern="1200" dirty="0"/>
        </a:p>
      </dsp:txBody>
      <dsp:txXfrm>
        <a:off x="5992018" y="0"/>
        <a:ext cx="5992018" cy="2484834"/>
      </dsp:txXfrm>
    </dsp:sp>
    <dsp:sp modelId="{E9EE763D-C34A-44AE-A16E-5EC660F6945A}">
      <dsp:nvSpPr>
        <dsp:cNvPr id="0" name=""/>
        <dsp:cNvSpPr/>
      </dsp:nvSpPr>
      <dsp:spPr>
        <a:xfrm rot="10800000">
          <a:off x="0" y="3313112"/>
          <a:ext cx="5992018" cy="331311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t>Understand customer requirement better</a:t>
          </a:r>
        </a:p>
      </dsp:txBody>
      <dsp:txXfrm rot="10800000">
        <a:off x="0" y="4141390"/>
        <a:ext cx="5992018" cy="2484834"/>
      </dsp:txXfrm>
    </dsp:sp>
    <dsp:sp modelId="{3ABE4DFE-F141-4F0D-929A-8EDB85BA2C4F}">
      <dsp:nvSpPr>
        <dsp:cNvPr id="0" name=""/>
        <dsp:cNvSpPr/>
      </dsp:nvSpPr>
      <dsp:spPr>
        <a:xfrm rot="5400000">
          <a:off x="7331471" y="1973659"/>
          <a:ext cx="3313112" cy="599201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IN" sz="2800" kern="1200" dirty="0"/>
            <a:t>Find new customers</a:t>
          </a:r>
        </a:p>
      </dsp:txBody>
      <dsp:txXfrm rot="-5400000">
        <a:off x="5992018" y="4141390"/>
        <a:ext cx="5992018" cy="2484834"/>
      </dsp:txXfrm>
    </dsp:sp>
    <dsp:sp modelId="{E76EBBB3-D27C-42A3-89E9-1BD79D4109EB}">
      <dsp:nvSpPr>
        <dsp:cNvPr id="0" name=""/>
        <dsp:cNvSpPr/>
      </dsp:nvSpPr>
      <dsp:spPr>
        <a:xfrm>
          <a:off x="4194412" y="2484834"/>
          <a:ext cx="3595211" cy="1656556"/>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ADVANTAGES OF DIRECT MARKETING</a:t>
          </a:r>
        </a:p>
      </dsp:txBody>
      <dsp:txXfrm>
        <a:off x="4275278" y="2565700"/>
        <a:ext cx="3433479" cy="149482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A8A7E-3FDF-4563-B04C-73A5D8A7AA1C}">
      <dsp:nvSpPr>
        <dsp:cNvPr id="0" name=""/>
        <dsp:cNvSpPr/>
      </dsp:nvSpPr>
      <dsp:spPr>
        <a:xfrm>
          <a:off x="2678906" y="0"/>
          <a:ext cx="6626225" cy="662622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a:t>FUTURE OF E-COMMERCE IN INDIA</a:t>
          </a:r>
        </a:p>
      </dsp:txBody>
      <dsp:txXfrm>
        <a:off x="4749601" y="331311"/>
        <a:ext cx="2484834" cy="662622"/>
      </dsp:txXfrm>
    </dsp:sp>
    <dsp:sp modelId="{D5E285A2-A4FE-4097-BD37-991AA42FBACF}">
      <dsp:nvSpPr>
        <dsp:cNvPr id="0" name=""/>
        <dsp:cNvSpPr/>
      </dsp:nvSpPr>
      <dsp:spPr>
        <a:xfrm>
          <a:off x="3175872" y="993933"/>
          <a:ext cx="5632291" cy="563229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Social Media</a:t>
          </a:r>
        </a:p>
      </dsp:txBody>
      <dsp:txXfrm>
        <a:off x="4777555" y="1317790"/>
        <a:ext cx="2428925" cy="647713"/>
      </dsp:txXfrm>
    </dsp:sp>
    <dsp:sp modelId="{028595A0-2C95-47CC-845C-E509F1D11BF4}">
      <dsp:nvSpPr>
        <dsp:cNvPr id="0" name=""/>
        <dsp:cNvSpPr/>
      </dsp:nvSpPr>
      <dsp:spPr>
        <a:xfrm>
          <a:off x="3672839" y="1987867"/>
          <a:ext cx="4638357" cy="46383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Drone Delivery</a:t>
          </a:r>
        </a:p>
      </dsp:txBody>
      <dsp:txXfrm>
        <a:off x="4791843" y="2307914"/>
        <a:ext cx="2400350" cy="640093"/>
      </dsp:txXfrm>
    </dsp:sp>
    <dsp:sp modelId="{BDF48DC2-167A-4B04-B275-DE9AA31CD3FD}">
      <dsp:nvSpPr>
        <dsp:cNvPr id="0" name=""/>
        <dsp:cNvSpPr/>
      </dsp:nvSpPr>
      <dsp:spPr>
        <a:xfrm>
          <a:off x="4169806" y="2981801"/>
          <a:ext cx="3644423" cy="364442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Google's Buy Now Button</a:t>
          </a:r>
        </a:p>
      </dsp:txBody>
      <dsp:txXfrm>
        <a:off x="5008024" y="3309799"/>
        <a:ext cx="1967988" cy="655996"/>
      </dsp:txXfrm>
    </dsp:sp>
    <dsp:sp modelId="{4B47F10B-77C4-4422-8A63-2112C28BFCF3}">
      <dsp:nvSpPr>
        <dsp:cNvPr id="0" name=""/>
        <dsp:cNvSpPr/>
      </dsp:nvSpPr>
      <dsp:spPr>
        <a:xfrm>
          <a:off x="4666773" y="3975735"/>
          <a:ext cx="2650490" cy="26504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t>Artificial Intelligence</a:t>
          </a:r>
        </a:p>
      </dsp:txBody>
      <dsp:txXfrm>
        <a:off x="5054928" y="4638357"/>
        <a:ext cx="1874179" cy="1325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F4207-4087-4F0E-90C0-06926C6A7F72}">
      <dsp:nvSpPr>
        <dsp:cNvPr id="0" name=""/>
        <dsp:cNvSpPr/>
      </dsp:nvSpPr>
      <dsp:spPr>
        <a:xfrm>
          <a:off x="2152649" y="0"/>
          <a:ext cx="6858000" cy="6858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1D6B3E-0669-4F1E-8FD9-28321F13C74E}">
      <dsp:nvSpPr>
        <dsp:cNvPr id="0" name=""/>
        <dsp:cNvSpPr/>
      </dsp:nvSpPr>
      <dsp:spPr>
        <a:xfrm>
          <a:off x="5581649" y="689483"/>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Non-Cash Payment</a:t>
          </a:r>
        </a:p>
      </dsp:txBody>
      <dsp:txXfrm>
        <a:off x="5621273" y="729107"/>
        <a:ext cx="4378452" cy="732460"/>
      </dsp:txXfrm>
    </dsp:sp>
    <dsp:sp modelId="{EBA1B79D-054C-410C-AE53-2DFDC5B93DE2}">
      <dsp:nvSpPr>
        <dsp:cNvPr id="0" name=""/>
        <dsp:cNvSpPr/>
      </dsp:nvSpPr>
      <dsp:spPr>
        <a:xfrm>
          <a:off x="5581649" y="1602655"/>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24x7 Service availability</a:t>
          </a:r>
        </a:p>
      </dsp:txBody>
      <dsp:txXfrm>
        <a:off x="5621273" y="1642279"/>
        <a:ext cx="4378452" cy="732460"/>
      </dsp:txXfrm>
    </dsp:sp>
    <dsp:sp modelId="{18B3C50F-5691-466A-B081-81D872BE6822}">
      <dsp:nvSpPr>
        <dsp:cNvPr id="0" name=""/>
        <dsp:cNvSpPr/>
      </dsp:nvSpPr>
      <dsp:spPr>
        <a:xfrm>
          <a:off x="5581649" y="2515827"/>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Advertising / Marketing</a:t>
          </a:r>
        </a:p>
      </dsp:txBody>
      <dsp:txXfrm>
        <a:off x="5621273" y="2555451"/>
        <a:ext cx="4378452" cy="732460"/>
      </dsp:txXfrm>
    </dsp:sp>
    <dsp:sp modelId="{B5C31C30-0C63-4DA6-8033-C76BEFCD38B4}">
      <dsp:nvSpPr>
        <dsp:cNvPr id="0" name=""/>
        <dsp:cNvSpPr/>
      </dsp:nvSpPr>
      <dsp:spPr>
        <a:xfrm>
          <a:off x="5581649" y="3428999"/>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Improved Sales</a:t>
          </a:r>
        </a:p>
      </dsp:txBody>
      <dsp:txXfrm>
        <a:off x="5621273" y="3468623"/>
        <a:ext cx="4378452" cy="732460"/>
      </dsp:txXfrm>
    </dsp:sp>
    <dsp:sp modelId="{C1AAEA8C-5C5E-44B7-9FD6-FD352CC71BBC}">
      <dsp:nvSpPr>
        <dsp:cNvPr id="0" name=""/>
        <dsp:cNvSpPr/>
      </dsp:nvSpPr>
      <dsp:spPr>
        <a:xfrm>
          <a:off x="5581649" y="4342172"/>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Inventory Management</a:t>
          </a:r>
        </a:p>
      </dsp:txBody>
      <dsp:txXfrm>
        <a:off x="5621273" y="4381796"/>
        <a:ext cx="4378452" cy="732460"/>
      </dsp:txXfrm>
    </dsp:sp>
    <dsp:sp modelId="{C0E7E051-5598-4E9E-A1AC-DAF62A490152}">
      <dsp:nvSpPr>
        <dsp:cNvPr id="0" name=""/>
        <dsp:cNvSpPr/>
      </dsp:nvSpPr>
      <dsp:spPr>
        <a:xfrm>
          <a:off x="5581649" y="5255344"/>
          <a:ext cx="4457700" cy="81170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kern="1200"/>
            <a:t>Customer support</a:t>
          </a:r>
        </a:p>
      </dsp:txBody>
      <dsp:txXfrm>
        <a:off x="5621273" y="5294968"/>
        <a:ext cx="4378452" cy="73246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5FFBF-FBD2-4774-9A05-1F16FE22A89C}">
      <dsp:nvSpPr>
        <dsp:cNvPr id="0" name=""/>
        <dsp:cNvSpPr/>
      </dsp:nvSpPr>
      <dsp:spPr>
        <a:xfrm>
          <a:off x="4998084" y="2319178"/>
          <a:ext cx="1987867" cy="19878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a:t>OBSTACLES OF E-COMMERCE</a:t>
          </a:r>
        </a:p>
      </dsp:txBody>
      <dsp:txXfrm>
        <a:off x="5095124" y="2416218"/>
        <a:ext cx="1793787" cy="1793787"/>
      </dsp:txXfrm>
    </dsp:sp>
    <dsp:sp modelId="{61AD3497-4FA0-4C95-AD33-DDECBFFBBE41}">
      <dsp:nvSpPr>
        <dsp:cNvPr id="0" name=""/>
        <dsp:cNvSpPr/>
      </dsp:nvSpPr>
      <dsp:spPr>
        <a:xfrm rot="16200000">
          <a:off x="5498649" y="1825809"/>
          <a:ext cx="986738" cy="0"/>
        </a:xfrm>
        <a:custGeom>
          <a:avLst/>
          <a:gdLst/>
          <a:ahLst/>
          <a:cxnLst/>
          <a:rect l="0" t="0" r="0" b="0"/>
          <a:pathLst>
            <a:path>
              <a:moveTo>
                <a:pt x="0" y="0"/>
              </a:moveTo>
              <a:lnTo>
                <a:pt x="9867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D62DD8-06C4-44CB-8F49-FECB785220FE}">
      <dsp:nvSpPr>
        <dsp:cNvPr id="0" name=""/>
        <dsp:cNvSpPr/>
      </dsp:nvSpPr>
      <dsp:spPr>
        <a:xfrm>
          <a:off x="5326082" y="569"/>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lack of computer knowledge</a:t>
          </a:r>
        </a:p>
      </dsp:txBody>
      <dsp:txXfrm>
        <a:off x="5391099" y="65586"/>
        <a:ext cx="1201837" cy="1201837"/>
      </dsp:txXfrm>
    </dsp:sp>
    <dsp:sp modelId="{AB9087B5-D81E-4942-AA3F-E51AD1040FF1}">
      <dsp:nvSpPr>
        <dsp:cNvPr id="0" name=""/>
        <dsp:cNvSpPr/>
      </dsp:nvSpPr>
      <dsp:spPr>
        <a:xfrm rot="19800000">
          <a:off x="6937054" y="2556775"/>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C49E74-97AB-4011-8F45-209E59B5529A}">
      <dsp:nvSpPr>
        <dsp:cNvPr id="0" name=""/>
        <dsp:cNvSpPr/>
      </dsp:nvSpPr>
      <dsp:spPr>
        <a:xfrm>
          <a:off x="7618112" y="1323873"/>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IN" sz="1600" kern="1200" dirty="0"/>
            <a:t>Maintaining customer loyalty</a:t>
          </a:r>
        </a:p>
      </dsp:txBody>
      <dsp:txXfrm>
        <a:off x="7683129" y="1388890"/>
        <a:ext cx="1201837" cy="1201837"/>
      </dsp:txXfrm>
    </dsp:sp>
    <dsp:sp modelId="{A1742D67-2097-4BDC-8662-D8A64822A6F4}">
      <dsp:nvSpPr>
        <dsp:cNvPr id="0" name=""/>
        <dsp:cNvSpPr/>
      </dsp:nvSpPr>
      <dsp:spPr>
        <a:xfrm rot="1800000">
          <a:off x="6937054" y="4069449"/>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C8A0C3-E963-4312-84C0-DF612F40C762}">
      <dsp:nvSpPr>
        <dsp:cNvPr id="0" name=""/>
        <dsp:cNvSpPr/>
      </dsp:nvSpPr>
      <dsp:spPr>
        <a:xfrm>
          <a:off x="7618112" y="3970480"/>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IN" sz="1800" kern="1200" dirty="0"/>
            <a:t>Return and Refund Policy</a:t>
          </a:r>
        </a:p>
      </dsp:txBody>
      <dsp:txXfrm>
        <a:off x="7683129" y="4035497"/>
        <a:ext cx="1201837" cy="1201837"/>
      </dsp:txXfrm>
    </dsp:sp>
    <dsp:sp modelId="{A9965623-5094-4685-A056-FEEBE5EF6347}">
      <dsp:nvSpPr>
        <dsp:cNvPr id="0" name=""/>
        <dsp:cNvSpPr/>
      </dsp:nvSpPr>
      <dsp:spPr>
        <a:xfrm rot="5400000">
          <a:off x="5498649" y="4800415"/>
          <a:ext cx="986738" cy="0"/>
        </a:xfrm>
        <a:custGeom>
          <a:avLst/>
          <a:gdLst/>
          <a:ahLst/>
          <a:cxnLst/>
          <a:rect l="0" t="0" r="0" b="0"/>
          <a:pathLst>
            <a:path>
              <a:moveTo>
                <a:pt x="0" y="0"/>
              </a:moveTo>
              <a:lnTo>
                <a:pt x="9867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BE88F9-A562-4C1F-B1AC-E1321B80F185}">
      <dsp:nvSpPr>
        <dsp:cNvPr id="0" name=""/>
        <dsp:cNvSpPr/>
      </dsp:nvSpPr>
      <dsp:spPr>
        <a:xfrm>
          <a:off x="5326082" y="5293784"/>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IN" sz="2200" kern="1200" dirty="0"/>
            <a:t>Online payment fraud</a:t>
          </a:r>
        </a:p>
      </dsp:txBody>
      <dsp:txXfrm>
        <a:off x="5391099" y="5358801"/>
        <a:ext cx="1201837" cy="1201837"/>
      </dsp:txXfrm>
    </dsp:sp>
    <dsp:sp modelId="{6AE22DBD-D3F4-413B-B9D1-A4BE1069A4A9}">
      <dsp:nvSpPr>
        <dsp:cNvPr id="0" name=""/>
        <dsp:cNvSpPr/>
      </dsp:nvSpPr>
      <dsp:spPr>
        <a:xfrm rot="9000000">
          <a:off x="4317027" y="4069449"/>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371841-97D3-4D43-B9C9-10C1BC2DF4F7}">
      <dsp:nvSpPr>
        <dsp:cNvPr id="0" name=""/>
        <dsp:cNvSpPr/>
      </dsp:nvSpPr>
      <dsp:spPr>
        <a:xfrm>
          <a:off x="3034053" y="3970480"/>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a:lnSpc>
              <a:spcPct val="90000"/>
            </a:lnSpc>
            <a:spcBef>
              <a:spcPct val="0"/>
            </a:spcBef>
            <a:spcAft>
              <a:spcPct val="35000"/>
            </a:spcAft>
            <a:buNone/>
          </a:pPr>
          <a:r>
            <a:rPr lang="en-US" sz="1500" kern="1200" dirty="0"/>
            <a:t>Absence of online verification of customers</a:t>
          </a:r>
          <a:endParaRPr lang="en-IN" sz="1500" kern="1200" dirty="0"/>
        </a:p>
      </dsp:txBody>
      <dsp:txXfrm>
        <a:off x="3099070" y="4035497"/>
        <a:ext cx="1201837" cy="1201837"/>
      </dsp:txXfrm>
    </dsp:sp>
    <dsp:sp modelId="{2DEC1E6D-7D03-49AF-99D6-5330C8C00809}">
      <dsp:nvSpPr>
        <dsp:cNvPr id="0" name=""/>
        <dsp:cNvSpPr/>
      </dsp:nvSpPr>
      <dsp:spPr>
        <a:xfrm rot="12600000">
          <a:off x="4317027" y="2556775"/>
          <a:ext cx="729955" cy="0"/>
        </a:xfrm>
        <a:custGeom>
          <a:avLst/>
          <a:gdLst/>
          <a:ahLst/>
          <a:cxnLst/>
          <a:rect l="0" t="0" r="0" b="0"/>
          <a:pathLst>
            <a:path>
              <a:moveTo>
                <a:pt x="0" y="0"/>
              </a:moveTo>
              <a:lnTo>
                <a:pt x="72995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AFA723-E52D-4442-81ED-1733EB7505ED}">
      <dsp:nvSpPr>
        <dsp:cNvPr id="0" name=""/>
        <dsp:cNvSpPr/>
      </dsp:nvSpPr>
      <dsp:spPr>
        <a:xfrm>
          <a:off x="3034053" y="1323873"/>
          <a:ext cx="1331871" cy="13318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a:t>Customer </a:t>
          </a:r>
          <a:r>
            <a:rPr lang="en-IN" sz="2000" kern="1200" dirty="0"/>
            <a:t>Service</a:t>
          </a:r>
        </a:p>
      </dsp:txBody>
      <dsp:txXfrm>
        <a:off x="3099070" y="1388890"/>
        <a:ext cx="1201837" cy="12018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0186B-C09B-4BA5-B855-CD25FEBD6D04}">
      <dsp:nvSpPr>
        <dsp:cNvPr id="0" name=""/>
        <dsp:cNvSpPr/>
      </dsp:nvSpPr>
      <dsp:spPr>
        <a:xfrm>
          <a:off x="283609" y="1353505"/>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a:solidFill>
                <a:schemeClr val="bg1"/>
              </a:solidFill>
            </a:rPr>
            <a:t>Cost Effective</a:t>
          </a:r>
          <a:endParaRPr lang="en-IN" sz="2000" kern="1200" dirty="0">
            <a:solidFill>
              <a:schemeClr val="bg1"/>
            </a:solidFill>
          </a:endParaRPr>
        </a:p>
      </dsp:txBody>
      <dsp:txXfrm>
        <a:off x="283609" y="1353505"/>
        <a:ext cx="5104964" cy="464087"/>
      </dsp:txXfrm>
    </dsp:sp>
    <dsp:sp modelId="{4F8D7613-D6D1-4A67-9A44-7342C34D75F8}">
      <dsp:nvSpPr>
        <dsp:cNvPr id="0" name=""/>
        <dsp:cNvSpPr/>
      </dsp:nvSpPr>
      <dsp:spPr>
        <a:xfrm>
          <a:off x="283609"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B868CF-2294-46E3-B3F0-D02C19400C74}">
      <dsp:nvSpPr>
        <dsp:cNvPr id="0" name=""/>
        <dsp:cNvSpPr/>
      </dsp:nvSpPr>
      <dsp:spPr>
        <a:xfrm>
          <a:off x="1003976"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960F5-7689-49E6-A4DC-D44A193A0F3E}">
      <dsp:nvSpPr>
        <dsp:cNvPr id="0" name=""/>
        <dsp:cNvSpPr/>
      </dsp:nvSpPr>
      <dsp:spPr>
        <a:xfrm>
          <a:off x="1724343"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8EF246-369C-4910-A73D-F02469862ACC}">
      <dsp:nvSpPr>
        <dsp:cNvPr id="0" name=""/>
        <dsp:cNvSpPr/>
      </dsp:nvSpPr>
      <dsp:spPr>
        <a:xfrm>
          <a:off x="2444710"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A063D8-58AC-4662-B068-0128B89FC635}">
      <dsp:nvSpPr>
        <dsp:cNvPr id="0" name=""/>
        <dsp:cNvSpPr/>
      </dsp:nvSpPr>
      <dsp:spPr>
        <a:xfrm>
          <a:off x="3165078"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0075C-BEA6-46C9-977E-53C139BE4F51}">
      <dsp:nvSpPr>
        <dsp:cNvPr id="0" name=""/>
        <dsp:cNvSpPr/>
      </dsp:nvSpPr>
      <dsp:spPr>
        <a:xfrm>
          <a:off x="3885445"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A3A348-1971-4C58-B229-79962FE9C35B}">
      <dsp:nvSpPr>
        <dsp:cNvPr id="0" name=""/>
        <dsp:cNvSpPr/>
      </dsp:nvSpPr>
      <dsp:spPr>
        <a:xfrm>
          <a:off x="4605812" y="1817593"/>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0E0E7-0F1E-4901-A66C-2C7E0C69D725}">
      <dsp:nvSpPr>
        <dsp:cNvPr id="0" name=""/>
        <dsp:cNvSpPr/>
      </dsp:nvSpPr>
      <dsp:spPr>
        <a:xfrm>
          <a:off x="283609" y="2068197"/>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Scalability</a:t>
          </a:r>
        </a:p>
      </dsp:txBody>
      <dsp:txXfrm>
        <a:off x="283609" y="2068197"/>
        <a:ext cx="5104964" cy="464087"/>
      </dsp:txXfrm>
    </dsp:sp>
    <dsp:sp modelId="{E9DC401D-BD31-4932-8A60-E4BC55BC3A30}">
      <dsp:nvSpPr>
        <dsp:cNvPr id="0" name=""/>
        <dsp:cNvSpPr/>
      </dsp:nvSpPr>
      <dsp:spPr>
        <a:xfrm>
          <a:off x="283609"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D9704-5BF0-4238-9AC6-A98D1256E0C8}">
      <dsp:nvSpPr>
        <dsp:cNvPr id="0" name=""/>
        <dsp:cNvSpPr/>
      </dsp:nvSpPr>
      <dsp:spPr>
        <a:xfrm>
          <a:off x="1003976"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6DE30-F2AE-4F46-A756-8751C12BF91B}">
      <dsp:nvSpPr>
        <dsp:cNvPr id="0" name=""/>
        <dsp:cNvSpPr/>
      </dsp:nvSpPr>
      <dsp:spPr>
        <a:xfrm>
          <a:off x="1724343"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E2DFB-0773-4F13-93E6-B679AA5FAB00}">
      <dsp:nvSpPr>
        <dsp:cNvPr id="0" name=""/>
        <dsp:cNvSpPr/>
      </dsp:nvSpPr>
      <dsp:spPr>
        <a:xfrm>
          <a:off x="2444710"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43E5D2-A78A-47EB-8F89-F5A54E78E64E}">
      <dsp:nvSpPr>
        <dsp:cNvPr id="0" name=""/>
        <dsp:cNvSpPr/>
      </dsp:nvSpPr>
      <dsp:spPr>
        <a:xfrm>
          <a:off x="3165078"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291BF-1581-405C-B300-8D09348E7207}">
      <dsp:nvSpPr>
        <dsp:cNvPr id="0" name=""/>
        <dsp:cNvSpPr/>
      </dsp:nvSpPr>
      <dsp:spPr>
        <a:xfrm>
          <a:off x="3885445"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C23AE-7285-4734-B675-96006451A6B8}">
      <dsp:nvSpPr>
        <dsp:cNvPr id="0" name=""/>
        <dsp:cNvSpPr/>
      </dsp:nvSpPr>
      <dsp:spPr>
        <a:xfrm>
          <a:off x="4605812" y="2532284"/>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1013F-06DD-4520-9672-8F550C920CB6}">
      <dsp:nvSpPr>
        <dsp:cNvPr id="0" name=""/>
        <dsp:cNvSpPr/>
      </dsp:nvSpPr>
      <dsp:spPr>
        <a:xfrm>
          <a:off x="283609" y="2782888"/>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Global Reach</a:t>
          </a:r>
        </a:p>
      </dsp:txBody>
      <dsp:txXfrm>
        <a:off x="283609" y="2782888"/>
        <a:ext cx="5104964" cy="464087"/>
      </dsp:txXfrm>
    </dsp:sp>
    <dsp:sp modelId="{CBDC7179-4527-4F4C-B8BD-1F3A249C826D}">
      <dsp:nvSpPr>
        <dsp:cNvPr id="0" name=""/>
        <dsp:cNvSpPr/>
      </dsp:nvSpPr>
      <dsp:spPr>
        <a:xfrm>
          <a:off x="283609"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73D83A-7F2B-476D-BBFC-478E393DB933}">
      <dsp:nvSpPr>
        <dsp:cNvPr id="0" name=""/>
        <dsp:cNvSpPr/>
      </dsp:nvSpPr>
      <dsp:spPr>
        <a:xfrm>
          <a:off x="1003976"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210FB-CBA9-4449-88CC-32D8D9A697F4}">
      <dsp:nvSpPr>
        <dsp:cNvPr id="0" name=""/>
        <dsp:cNvSpPr/>
      </dsp:nvSpPr>
      <dsp:spPr>
        <a:xfrm>
          <a:off x="1724343"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1D8C19-632F-48EE-B336-8679CB84762D}">
      <dsp:nvSpPr>
        <dsp:cNvPr id="0" name=""/>
        <dsp:cNvSpPr/>
      </dsp:nvSpPr>
      <dsp:spPr>
        <a:xfrm>
          <a:off x="2444710"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CA3AED-64E2-48F4-95B2-481056EF509E}">
      <dsp:nvSpPr>
        <dsp:cNvPr id="0" name=""/>
        <dsp:cNvSpPr/>
      </dsp:nvSpPr>
      <dsp:spPr>
        <a:xfrm>
          <a:off x="3165078"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304C4-001B-49E0-9873-C74BE08656C0}">
      <dsp:nvSpPr>
        <dsp:cNvPr id="0" name=""/>
        <dsp:cNvSpPr/>
      </dsp:nvSpPr>
      <dsp:spPr>
        <a:xfrm>
          <a:off x="3885445"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AAC45-5E71-4DCF-A6A5-DC1FD631BB41}">
      <dsp:nvSpPr>
        <dsp:cNvPr id="0" name=""/>
        <dsp:cNvSpPr/>
      </dsp:nvSpPr>
      <dsp:spPr>
        <a:xfrm>
          <a:off x="4605812" y="3246976"/>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A3250-E225-4DB4-AD6C-5DD9635DB5F8}">
      <dsp:nvSpPr>
        <dsp:cNvPr id="0" name=""/>
        <dsp:cNvSpPr/>
      </dsp:nvSpPr>
      <dsp:spPr>
        <a:xfrm>
          <a:off x="283609" y="3497580"/>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Round the clock Availability</a:t>
          </a:r>
        </a:p>
      </dsp:txBody>
      <dsp:txXfrm>
        <a:off x="283609" y="3497580"/>
        <a:ext cx="5104964" cy="464087"/>
      </dsp:txXfrm>
    </dsp:sp>
    <dsp:sp modelId="{880B4AD7-96B3-4237-B430-16A06E0E48BD}">
      <dsp:nvSpPr>
        <dsp:cNvPr id="0" name=""/>
        <dsp:cNvSpPr/>
      </dsp:nvSpPr>
      <dsp:spPr>
        <a:xfrm>
          <a:off x="283609"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E889C-A8A0-4E4B-8752-CE653B987B2D}">
      <dsp:nvSpPr>
        <dsp:cNvPr id="0" name=""/>
        <dsp:cNvSpPr/>
      </dsp:nvSpPr>
      <dsp:spPr>
        <a:xfrm>
          <a:off x="1003976"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BD5464-7A9A-4D2D-B08F-70D21EFFBAC5}">
      <dsp:nvSpPr>
        <dsp:cNvPr id="0" name=""/>
        <dsp:cNvSpPr/>
      </dsp:nvSpPr>
      <dsp:spPr>
        <a:xfrm>
          <a:off x="1724343"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AB587B-4AA7-4170-AF0C-C6DC0D413B97}">
      <dsp:nvSpPr>
        <dsp:cNvPr id="0" name=""/>
        <dsp:cNvSpPr/>
      </dsp:nvSpPr>
      <dsp:spPr>
        <a:xfrm>
          <a:off x="2444710"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261FAA-A547-47EE-80BB-05ED2B98F0F2}">
      <dsp:nvSpPr>
        <dsp:cNvPr id="0" name=""/>
        <dsp:cNvSpPr/>
      </dsp:nvSpPr>
      <dsp:spPr>
        <a:xfrm>
          <a:off x="3165078"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B6D3D-EDE4-4FF1-8263-9FD93A272CFC}">
      <dsp:nvSpPr>
        <dsp:cNvPr id="0" name=""/>
        <dsp:cNvSpPr/>
      </dsp:nvSpPr>
      <dsp:spPr>
        <a:xfrm>
          <a:off x="3885445"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11724B-1C09-433D-9B1F-8152708BD4F0}">
      <dsp:nvSpPr>
        <dsp:cNvPr id="0" name=""/>
        <dsp:cNvSpPr/>
      </dsp:nvSpPr>
      <dsp:spPr>
        <a:xfrm>
          <a:off x="4605812" y="3961667"/>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8447B-7343-4ED9-A8A9-DA67F96AE436}">
      <dsp:nvSpPr>
        <dsp:cNvPr id="0" name=""/>
        <dsp:cNvSpPr/>
      </dsp:nvSpPr>
      <dsp:spPr>
        <a:xfrm>
          <a:off x="283609" y="4212271"/>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Better Customer Service</a:t>
          </a:r>
        </a:p>
      </dsp:txBody>
      <dsp:txXfrm>
        <a:off x="283609" y="4212271"/>
        <a:ext cx="5104964" cy="464087"/>
      </dsp:txXfrm>
    </dsp:sp>
    <dsp:sp modelId="{D605EDD6-106B-4FD4-B6F5-586A114DB085}">
      <dsp:nvSpPr>
        <dsp:cNvPr id="0" name=""/>
        <dsp:cNvSpPr/>
      </dsp:nvSpPr>
      <dsp:spPr>
        <a:xfrm>
          <a:off x="283609"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B0472-AB19-4A00-9AB6-A03CBF4146DB}">
      <dsp:nvSpPr>
        <dsp:cNvPr id="0" name=""/>
        <dsp:cNvSpPr/>
      </dsp:nvSpPr>
      <dsp:spPr>
        <a:xfrm>
          <a:off x="1003976"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E993C-A4C3-4D65-BFF4-241887F3ADD5}">
      <dsp:nvSpPr>
        <dsp:cNvPr id="0" name=""/>
        <dsp:cNvSpPr/>
      </dsp:nvSpPr>
      <dsp:spPr>
        <a:xfrm>
          <a:off x="1724343"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93948-2BD0-4725-984F-B1585B052286}">
      <dsp:nvSpPr>
        <dsp:cNvPr id="0" name=""/>
        <dsp:cNvSpPr/>
      </dsp:nvSpPr>
      <dsp:spPr>
        <a:xfrm>
          <a:off x="2444710"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8B715-19A8-4C85-AE9B-E3AE18445DB1}">
      <dsp:nvSpPr>
        <dsp:cNvPr id="0" name=""/>
        <dsp:cNvSpPr/>
      </dsp:nvSpPr>
      <dsp:spPr>
        <a:xfrm>
          <a:off x="3165078"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696B6-65F0-45AC-AE00-219C86A10BF2}">
      <dsp:nvSpPr>
        <dsp:cNvPr id="0" name=""/>
        <dsp:cNvSpPr/>
      </dsp:nvSpPr>
      <dsp:spPr>
        <a:xfrm>
          <a:off x="3885445"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0F1F4C-6CEB-485D-9159-833F8FE76078}">
      <dsp:nvSpPr>
        <dsp:cNvPr id="0" name=""/>
        <dsp:cNvSpPr/>
      </dsp:nvSpPr>
      <dsp:spPr>
        <a:xfrm>
          <a:off x="4605812" y="4676359"/>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83C37E-CD07-475F-B365-A92E1EBD8F59}">
      <dsp:nvSpPr>
        <dsp:cNvPr id="0" name=""/>
        <dsp:cNvSpPr/>
      </dsp:nvSpPr>
      <dsp:spPr>
        <a:xfrm>
          <a:off x="283609" y="4926962"/>
          <a:ext cx="5104964" cy="46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bg1"/>
              </a:solidFill>
            </a:rPr>
            <a:t>Saves time</a:t>
          </a:r>
        </a:p>
      </dsp:txBody>
      <dsp:txXfrm>
        <a:off x="283609" y="4926962"/>
        <a:ext cx="5104964" cy="464087"/>
      </dsp:txXfrm>
    </dsp:sp>
    <dsp:sp modelId="{8FD25442-3556-4288-98F4-99A07EE79AF7}">
      <dsp:nvSpPr>
        <dsp:cNvPr id="0" name=""/>
        <dsp:cNvSpPr/>
      </dsp:nvSpPr>
      <dsp:spPr>
        <a:xfrm>
          <a:off x="283609"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6BA6E-A83A-4456-8DE6-12CBC86301DC}">
      <dsp:nvSpPr>
        <dsp:cNvPr id="0" name=""/>
        <dsp:cNvSpPr/>
      </dsp:nvSpPr>
      <dsp:spPr>
        <a:xfrm>
          <a:off x="1003976"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AF58F-E5C4-4BFA-A677-B49B019AD083}">
      <dsp:nvSpPr>
        <dsp:cNvPr id="0" name=""/>
        <dsp:cNvSpPr/>
      </dsp:nvSpPr>
      <dsp:spPr>
        <a:xfrm>
          <a:off x="1724343"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4043F-881B-4F9F-9CB9-21DA9AF1375E}">
      <dsp:nvSpPr>
        <dsp:cNvPr id="0" name=""/>
        <dsp:cNvSpPr/>
      </dsp:nvSpPr>
      <dsp:spPr>
        <a:xfrm>
          <a:off x="2444710"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B5E3FD-D0F0-4544-86C8-603828EE97BE}">
      <dsp:nvSpPr>
        <dsp:cNvPr id="0" name=""/>
        <dsp:cNvSpPr/>
      </dsp:nvSpPr>
      <dsp:spPr>
        <a:xfrm>
          <a:off x="3165078"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116899-1DEA-42FB-B2D6-314FCD4EE0BD}">
      <dsp:nvSpPr>
        <dsp:cNvPr id="0" name=""/>
        <dsp:cNvSpPr/>
      </dsp:nvSpPr>
      <dsp:spPr>
        <a:xfrm>
          <a:off x="3885445"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9F560-D468-4029-9D2F-A6249293E959}">
      <dsp:nvSpPr>
        <dsp:cNvPr id="0" name=""/>
        <dsp:cNvSpPr/>
      </dsp:nvSpPr>
      <dsp:spPr>
        <a:xfrm>
          <a:off x="4605812" y="5391050"/>
          <a:ext cx="680661" cy="113443"/>
        </a:xfrm>
        <a:prstGeom prst="parallelogram">
          <a:avLst>
            <a:gd name="adj" fmla="val 14084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1BAB9-8B3D-42EA-B940-C3EB45D8FC58}">
      <dsp:nvSpPr>
        <dsp:cNvPr id="0" name=""/>
        <dsp:cNvSpPr/>
      </dsp:nvSpPr>
      <dsp:spPr>
        <a:xfrm>
          <a:off x="4086331" y="1644191"/>
          <a:ext cx="3811373" cy="381137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solidFill>
                <a:schemeClr val="bg1"/>
              </a:solidFill>
            </a:rPr>
            <a:t>CHALLENGES E-COMMERCE</a:t>
          </a:r>
        </a:p>
      </dsp:txBody>
      <dsp:txXfrm>
        <a:off x="4644494" y="2202354"/>
        <a:ext cx="2695047" cy="2695047"/>
      </dsp:txXfrm>
    </dsp:sp>
    <dsp:sp modelId="{59F31600-30C0-4BEE-A03C-9FB4DFA09B31}">
      <dsp:nvSpPr>
        <dsp:cNvPr id="0" name=""/>
        <dsp:cNvSpPr/>
      </dsp:nvSpPr>
      <dsp:spPr>
        <a:xfrm>
          <a:off x="5039175" y="117589"/>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Learning Curve</a:t>
          </a:r>
        </a:p>
      </dsp:txBody>
      <dsp:txXfrm>
        <a:off x="5318256" y="396670"/>
        <a:ext cx="1347524" cy="1347524"/>
      </dsp:txXfrm>
    </dsp:sp>
    <dsp:sp modelId="{22F71EC8-42B8-43B4-ADE7-1372E29FF374}">
      <dsp:nvSpPr>
        <dsp:cNvPr id="0" name=""/>
        <dsp:cNvSpPr/>
      </dsp:nvSpPr>
      <dsp:spPr>
        <a:xfrm>
          <a:off x="7397267" y="1830844"/>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Network Issues</a:t>
          </a:r>
        </a:p>
      </dsp:txBody>
      <dsp:txXfrm>
        <a:off x="7676348" y="2109925"/>
        <a:ext cx="1347524" cy="1347524"/>
      </dsp:txXfrm>
    </dsp:sp>
    <dsp:sp modelId="{24122308-02C2-4AC0-A018-CAEF0004B44C}">
      <dsp:nvSpPr>
        <dsp:cNvPr id="0" name=""/>
        <dsp:cNvSpPr/>
      </dsp:nvSpPr>
      <dsp:spPr>
        <a:xfrm>
          <a:off x="6496556" y="4602948"/>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Growing Competition</a:t>
          </a:r>
        </a:p>
      </dsp:txBody>
      <dsp:txXfrm>
        <a:off x="6775637" y="4882029"/>
        <a:ext cx="1347524" cy="1347524"/>
      </dsp:txXfrm>
    </dsp:sp>
    <dsp:sp modelId="{C9A738B6-655B-42D5-89C1-9751C788C43C}">
      <dsp:nvSpPr>
        <dsp:cNvPr id="0" name=""/>
        <dsp:cNvSpPr/>
      </dsp:nvSpPr>
      <dsp:spPr>
        <a:xfrm>
          <a:off x="3581793" y="4602948"/>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Lack of Security</a:t>
          </a:r>
        </a:p>
      </dsp:txBody>
      <dsp:txXfrm>
        <a:off x="3860874" y="4882029"/>
        <a:ext cx="1347524" cy="1347524"/>
      </dsp:txXfrm>
    </dsp:sp>
    <dsp:sp modelId="{8A181E6A-5853-4A5C-805B-7483E1BD6F90}">
      <dsp:nvSpPr>
        <dsp:cNvPr id="0" name=""/>
        <dsp:cNvSpPr/>
      </dsp:nvSpPr>
      <dsp:spPr>
        <a:xfrm>
          <a:off x="2681082" y="1830844"/>
          <a:ext cx="1905686" cy="190568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bg1"/>
              </a:solidFill>
            </a:rPr>
            <a:t>Data Protection &amp; Integrity</a:t>
          </a:r>
        </a:p>
      </dsp:txBody>
      <dsp:txXfrm>
        <a:off x="2960163" y="2109925"/>
        <a:ext cx="1347524" cy="13475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D2720-0E77-4741-A5C0-BB7EAFFFCA37}">
      <dsp:nvSpPr>
        <dsp:cNvPr id="0" name=""/>
        <dsp:cNvSpPr/>
      </dsp:nvSpPr>
      <dsp:spPr>
        <a:xfrm>
          <a:off x="2380951" y="0"/>
          <a:ext cx="2585888" cy="258615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20147-9A9B-45DD-BC68-9CD7C5AE5008}">
      <dsp:nvSpPr>
        <dsp:cNvPr id="0" name=""/>
        <dsp:cNvSpPr/>
      </dsp:nvSpPr>
      <dsp:spPr>
        <a:xfrm>
          <a:off x="2951874" y="936116"/>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Business - to - Business (B2B)</a:t>
          </a:r>
        </a:p>
      </dsp:txBody>
      <dsp:txXfrm>
        <a:off x="2951874" y="936116"/>
        <a:ext cx="1443072" cy="721461"/>
      </dsp:txXfrm>
    </dsp:sp>
    <dsp:sp modelId="{FC4080BB-10D1-4693-B499-9AA2E9CAE0D9}">
      <dsp:nvSpPr>
        <dsp:cNvPr id="0" name=""/>
        <dsp:cNvSpPr/>
      </dsp:nvSpPr>
      <dsp:spPr>
        <a:xfrm>
          <a:off x="1662568" y="1486128"/>
          <a:ext cx="2585888" cy="2586151"/>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F8FD22-0A7E-4714-BBD2-482EEA9C52C6}">
      <dsp:nvSpPr>
        <dsp:cNvPr id="0" name=""/>
        <dsp:cNvSpPr/>
      </dsp:nvSpPr>
      <dsp:spPr>
        <a:xfrm>
          <a:off x="2230581" y="2424988"/>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Business - to - Consumer (B2C)</a:t>
          </a:r>
        </a:p>
      </dsp:txBody>
      <dsp:txXfrm>
        <a:off x="2230581" y="2424988"/>
        <a:ext cx="1443072" cy="721461"/>
      </dsp:txXfrm>
    </dsp:sp>
    <dsp:sp modelId="{A5DB8FBD-36F0-4A58-A16E-E24AB3BB7E4D}">
      <dsp:nvSpPr>
        <dsp:cNvPr id="0" name=""/>
        <dsp:cNvSpPr/>
      </dsp:nvSpPr>
      <dsp:spPr>
        <a:xfrm>
          <a:off x="2380951" y="2977743"/>
          <a:ext cx="2585888" cy="2586151"/>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DFB713-4392-4273-BE94-382B25D4059B}">
      <dsp:nvSpPr>
        <dsp:cNvPr id="0" name=""/>
        <dsp:cNvSpPr/>
      </dsp:nvSpPr>
      <dsp:spPr>
        <a:xfrm>
          <a:off x="2951874" y="3913860"/>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Consumer - to - Consumer (C2C)</a:t>
          </a:r>
        </a:p>
      </dsp:txBody>
      <dsp:txXfrm>
        <a:off x="2951874" y="3913860"/>
        <a:ext cx="1443072" cy="721461"/>
      </dsp:txXfrm>
    </dsp:sp>
    <dsp:sp modelId="{4F5DE901-8CFA-4033-A5BC-DF14870DE171}">
      <dsp:nvSpPr>
        <dsp:cNvPr id="0" name=""/>
        <dsp:cNvSpPr/>
      </dsp:nvSpPr>
      <dsp:spPr>
        <a:xfrm>
          <a:off x="1846893" y="4635321"/>
          <a:ext cx="2221603" cy="2222677"/>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B0DAD-633D-4A7B-86E4-E797F787B12D}">
      <dsp:nvSpPr>
        <dsp:cNvPr id="0" name=""/>
        <dsp:cNvSpPr/>
      </dsp:nvSpPr>
      <dsp:spPr>
        <a:xfrm>
          <a:off x="2230581" y="5402731"/>
          <a:ext cx="1443072" cy="721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solidFill>
                <a:schemeClr val="bg1"/>
              </a:solidFill>
            </a:rPr>
            <a:t>Consumer - to - Business (C2B)</a:t>
          </a:r>
        </a:p>
      </dsp:txBody>
      <dsp:txXfrm>
        <a:off x="2230581" y="5402731"/>
        <a:ext cx="1443072" cy="7214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10DAF-4A6A-4FBD-83E6-729807F2B15D}">
      <dsp:nvSpPr>
        <dsp:cNvPr id="0" name=""/>
        <dsp:cNvSpPr/>
      </dsp:nvSpPr>
      <dsp:spPr>
        <a:xfrm>
          <a:off x="-5403080" y="-827358"/>
          <a:ext cx="6433546" cy="6433546"/>
        </a:xfrm>
        <a:prstGeom prst="blockArc">
          <a:avLst>
            <a:gd name="adj1" fmla="val 18900000"/>
            <a:gd name="adj2" fmla="val 2700000"/>
            <a:gd name="adj3" fmla="val 33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700237-4AF1-4C04-BEA9-50937B2353D2}">
      <dsp:nvSpPr>
        <dsp:cNvPr id="0" name=""/>
        <dsp:cNvSpPr/>
      </dsp:nvSpPr>
      <dsp:spPr>
        <a:xfrm>
          <a:off x="450592" y="298581"/>
          <a:ext cx="9998530" cy="5975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4301" tIns="73660" rIns="73660" bIns="73660" numCol="1" spcCol="1270" anchor="ctr" anchorCtr="0">
          <a:noAutofit/>
        </a:bodyPr>
        <a:lstStyle/>
        <a:p>
          <a:pPr marL="0" lvl="0" indent="0" algn="l" defTabSz="1289050">
            <a:lnSpc>
              <a:spcPct val="90000"/>
            </a:lnSpc>
            <a:spcBef>
              <a:spcPct val="0"/>
            </a:spcBef>
            <a:spcAft>
              <a:spcPct val="35000"/>
            </a:spcAft>
            <a:buNone/>
          </a:pPr>
          <a:r>
            <a:rPr lang="en-IN" sz="2900" kern="1200"/>
            <a:t>Accounting</a:t>
          </a:r>
          <a:endParaRPr lang="en-IN" sz="2900" kern="1200" dirty="0"/>
        </a:p>
      </dsp:txBody>
      <dsp:txXfrm>
        <a:off x="450592" y="298581"/>
        <a:ext cx="9998530" cy="597544"/>
      </dsp:txXfrm>
    </dsp:sp>
    <dsp:sp modelId="{8A873ADD-A875-4FBB-ADDC-4D9027E9D078}">
      <dsp:nvSpPr>
        <dsp:cNvPr id="0" name=""/>
        <dsp:cNvSpPr/>
      </dsp:nvSpPr>
      <dsp:spPr>
        <a:xfrm>
          <a:off x="77127" y="223888"/>
          <a:ext cx="746930" cy="7469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E23605-DEF6-4008-AA43-DBC2C9E3FCE5}">
      <dsp:nvSpPr>
        <dsp:cNvPr id="0" name=""/>
        <dsp:cNvSpPr/>
      </dsp:nvSpPr>
      <dsp:spPr>
        <a:xfrm>
          <a:off x="878775" y="1194611"/>
          <a:ext cx="9570347" cy="5975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430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Commercial transactions: ordering, delivery, payment</a:t>
          </a:r>
          <a:endParaRPr lang="en-IN" sz="2900" kern="1200" dirty="0"/>
        </a:p>
      </dsp:txBody>
      <dsp:txXfrm>
        <a:off x="878775" y="1194611"/>
        <a:ext cx="9570347" cy="597544"/>
      </dsp:txXfrm>
    </dsp:sp>
    <dsp:sp modelId="{D99422DD-197C-45E0-9E17-3AA0EEC1729B}">
      <dsp:nvSpPr>
        <dsp:cNvPr id="0" name=""/>
        <dsp:cNvSpPr/>
      </dsp:nvSpPr>
      <dsp:spPr>
        <a:xfrm>
          <a:off x="505310" y="1119918"/>
          <a:ext cx="746930" cy="7469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369066-FF45-4696-AF8F-74F6616BE9DE}">
      <dsp:nvSpPr>
        <dsp:cNvPr id="0" name=""/>
        <dsp:cNvSpPr/>
      </dsp:nvSpPr>
      <dsp:spPr>
        <a:xfrm>
          <a:off x="1010193" y="2090642"/>
          <a:ext cx="9438929" cy="5975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4301" tIns="73660" rIns="73660" bIns="73660" numCol="1" spcCol="1270" anchor="ctr" anchorCtr="0">
          <a:noAutofit/>
        </a:bodyPr>
        <a:lstStyle/>
        <a:p>
          <a:pPr marL="0" lvl="0" indent="0" algn="l" defTabSz="1289050">
            <a:lnSpc>
              <a:spcPct val="90000"/>
            </a:lnSpc>
            <a:spcBef>
              <a:spcPct val="0"/>
            </a:spcBef>
            <a:spcAft>
              <a:spcPct val="35000"/>
            </a:spcAft>
            <a:buNone/>
          </a:pPr>
          <a:r>
            <a:rPr lang="en-IN" sz="2900" kern="1200" dirty="0"/>
            <a:t>Technology-Enabled</a:t>
          </a:r>
        </a:p>
      </dsp:txBody>
      <dsp:txXfrm>
        <a:off x="1010193" y="2090642"/>
        <a:ext cx="9438929" cy="597544"/>
      </dsp:txXfrm>
    </dsp:sp>
    <dsp:sp modelId="{21F98862-A3A7-4533-81C1-01DB7020D530}">
      <dsp:nvSpPr>
        <dsp:cNvPr id="0" name=""/>
        <dsp:cNvSpPr/>
      </dsp:nvSpPr>
      <dsp:spPr>
        <a:xfrm>
          <a:off x="636728" y="2015949"/>
          <a:ext cx="746930" cy="7469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874437-415F-42A1-BD85-62787E7DA557}">
      <dsp:nvSpPr>
        <dsp:cNvPr id="0" name=""/>
        <dsp:cNvSpPr/>
      </dsp:nvSpPr>
      <dsp:spPr>
        <a:xfrm>
          <a:off x="878775" y="2986672"/>
          <a:ext cx="9570347" cy="5975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4301" tIns="73660" rIns="73660" bIns="73660" numCol="1" spcCol="1270" anchor="ctr" anchorCtr="0">
          <a:noAutofit/>
        </a:bodyPr>
        <a:lstStyle/>
        <a:p>
          <a:pPr marL="0" lvl="0" indent="0" algn="l" defTabSz="1289050">
            <a:lnSpc>
              <a:spcPct val="90000"/>
            </a:lnSpc>
            <a:spcBef>
              <a:spcPct val="0"/>
            </a:spcBef>
            <a:spcAft>
              <a:spcPct val="35000"/>
            </a:spcAft>
            <a:buNone/>
          </a:pPr>
          <a:r>
            <a:rPr lang="en-IN" sz="2900" kern="1200" dirty="0"/>
            <a:t>Exchange of digitized information</a:t>
          </a:r>
        </a:p>
      </dsp:txBody>
      <dsp:txXfrm>
        <a:off x="878775" y="2986672"/>
        <a:ext cx="9570347" cy="597544"/>
      </dsp:txXfrm>
    </dsp:sp>
    <dsp:sp modelId="{A995F682-4447-4628-8A23-FE29E395176B}">
      <dsp:nvSpPr>
        <dsp:cNvPr id="0" name=""/>
        <dsp:cNvSpPr/>
      </dsp:nvSpPr>
      <dsp:spPr>
        <a:xfrm>
          <a:off x="505310" y="2911979"/>
          <a:ext cx="746930" cy="7469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0F06A8-5CB8-419C-B657-B72D8B531CE6}">
      <dsp:nvSpPr>
        <dsp:cNvPr id="0" name=""/>
        <dsp:cNvSpPr/>
      </dsp:nvSpPr>
      <dsp:spPr>
        <a:xfrm>
          <a:off x="450592" y="3882702"/>
          <a:ext cx="9998530" cy="5975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4301"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Interface with customer.- customer information gathering</a:t>
          </a:r>
          <a:endParaRPr lang="en-IN" sz="2900" kern="1200" dirty="0"/>
        </a:p>
      </dsp:txBody>
      <dsp:txXfrm>
        <a:off x="450592" y="3882702"/>
        <a:ext cx="9998530" cy="597544"/>
      </dsp:txXfrm>
    </dsp:sp>
    <dsp:sp modelId="{39819844-E18C-4A67-9754-8340A62A8102}">
      <dsp:nvSpPr>
        <dsp:cNvPr id="0" name=""/>
        <dsp:cNvSpPr/>
      </dsp:nvSpPr>
      <dsp:spPr>
        <a:xfrm>
          <a:off x="77127" y="3808009"/>
          <a:ext cx="746930" cy="74693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010D1-A340-42AE-9790-EB94B690D646}">
      <dsp:nvSpPr>
        <dsp:cNvPr id="0" name=""/>
        <dsp:cNvSpPr/>
      </dsp:nvSpPr>
      <dsp:spPr>
        <a:xfrm>
          <a:off x="0" y="570128"/>
          <a:ext cx="1127960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37B449-136A-4681-90E9-6BEB75E6ED1F}">
      <dsp:nvSpPr>
        <dsp:cNvPr id="0" name=""/>
        <dsp:cNvSpPr/>
      </dsp:nvSpPr>
      <dsp:spPr>
        <a:xfrm>
          <a:off x="563980" y="53528"/>
          <a:ext cx="7895722"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40" tIns="0" rIns="298440" bIns="0" numCol="1" spcCol="1270" anchor="ctr" anchorCtr="0">
          <a:noAutofit/>
        </a:bodyPr>
        <a:lstStyle/>
        <a:p>
          <a:pPr marL="0" lvl="0" indent="0" algn="l" defTabSz="889000">
            <a:lnSpc>
              <a:spcPct val="90000"/>
            </a:lnSpc>
            <a:spcBef>
              <a:spcPct val="0"/>
            </a:spcBef>
            <a:spcAft>
              <a:spcPct val="35000"/>
            </a:spcAft>
            <a:buNone/>
          </a:pPr>
          <a:r>
            <a:rPr lang="en-US" sz="2000" kern="1200"/>
            <a:t>How E-commerce is more beneficial than traditional commerce?</a:t>
          </a:r>
          <a:endParaRPr lang="en-IN" sz="2000" kern="1200"/>
        </a:p>
      </dsp:txBody>
      <dsp:txXfrm>
        <a:off x="614417" y="103965"/>
        <a:ext cx="7794848" cy="932326"/>
      </dsp:txXfrm>
    </dsp:sp>
    <dsp:sp modelId="{AE0BB75E-7F98-487B-A91F-7AF59EF6F653}">
      <dsp:nvSpPr>
        <dsp:cNvPr id="0" name=""/>
        <dsp:cNvSpPr/>
      </dsp:nvSpPr>
      <dsp:spPr>
        <a:xfrm>
          <a:off x="0" y="2157728"/>
          <a:ext cx="1127960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0B6640-13E1-4EE4-8F6E-A684FD119128}">
      <dsp:nvSpPr>
        <dsp:cNvPr id="0" name=""/>
        <dsp:cNvSpPr/>
      </dsp:nvSpPr>
      <dsp:spPr>
        <a:xfrm>
          <a:off x="563980" y="1641128"/>
          <a:ext cx="7895722"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40" tIns="0" rIns="298440" bIns="0" numCol="1" spcCol="1270" anchor="ctr" anchorCtr="0">
          <a:noAutofit/>
        </a:bodyPr>
        <a:lstStyle/>
        <a:p>
          <a:pPr marL="0" lvl="0" indent="0" algn="l" defTabSz="889000">
            <a:lnSpc>
              <a:spcPct val="90000"/>
            </a:lnSpc>
            <a:spcBef>
              <a:spcPct val="0"/>
            </a:spcBef>
            <a:spcAft>
              <a:spcPct val="35000"/>
            </a:spcAft>
            <a:buNone/>
          </a:pPr>
          <a:r>
            <a:rPr lang="en-US" sz="2000" kern="1200"/>
            <a:t>Explain various categories of e-commerce.</a:t>
          </a:r>
          <a:endParaRPr lang="en-IN" sz="2000" kern="1200"/>
        </a:p>
      </dsp:txBody>
      <dsp:txXfrm>
        <a:off x="614417" y="1691565"/>
        <a:ext cx="7794848" cy="932326"/>
      </dsp:txXfrm>
    </dsp:sp>
    <dsp:sp modelId="{3C693BE4-4D8A-42A6-9AA2-F62D9AAD3941}">
      <dsp:nvSpPr>
        <dsp:cNvPr id="0" name=""/>
        <dsp:cNvSpPr/>
      </dsp:nvSpPr>
      <dsp:spPr>
        <a:xfrm>
          <a:off x="0" y="3745328"/>
          <a:ext cx="11279604" cy="88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D91B6C-22CD-49C0-B815-268585C39824}">
      <dsp:nvSpPr>
        <dsp:cNvPr id="0" name=""/>
        <dsp:cNvSpPr/>
      </dsp:nvSpPr>
      <dsp:spPr>
        <a:xfrm>
          <a:off x="563980" y="3228728"/>
          <a:ext cx="7895722" cy="103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40" tIns="0" rIns="298440" bIns="0" numCol="1" spcCol="1270" anchor="ctr" anchorCtr="0">
          <a:noAutofit/>
        </a:bodyPr>
        <a:lstStyle/>
        <a:p>
          <a:pPr marL="0" lvl="0" indent="0" algn="l" defTabSz="889000">
            <a:lnSpc>
              <a:spcPct val="90000"/>
            </a:lnSpc>
            <a:spcBef>
              <a:spcPct val="0"/>
            </a:spcBef>
            <a:spcAft>
              <a:spcPct val="35000"/>
            </a:spcAft>
            <a:buNone/>
          </a:pPr>
          <a:r>
            <a:rPr lang="en-US" sz="2000" kern="1200"/>
            <a:t>Compare and contrast scope and challenges of E-commerce.</a:t>
          </a:r>
          <a:endParaRPr lang="en-IN" sz="2000" kern="1200"/>
        </a:p>
      </dsp:txBody>
      <dsp:txXfrm>
        <a:off x="614417" y="3279165"/>
        <a:ext cx="7794848" cy="9323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B1BBE-85EC-4F64-92D3-E09BF617CB2F}">
      <dsp:nvSpPr>
        <dsp:cNvPr id="0" name=""/>
        <dsp:cNvSpPr/>
      </dsp:nvSpPr>
      <dsp:spPr>
        <a:xfrm>
          <a:off x="2678906" y="0"/>
          <a:ext cx="6626225" cy="6626225"/>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6EA79-AFDA-4B98-B51D-F36D1AE9BFE6}">
      <dsp:nvSpPr>
        <dsp:cNvPr id="0" name=""/>
        <dsp:cNvSpPr/>
      </dsp:nvSpPr>
      <dsp:spPr>
        <a:xfrm>
          <a:off x="3109610" y="430704"/>
          <a:ext cx="2650490" cy="2650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IMPACTS OF E-COMMERCE</a:t>
          </a:r>
        </a:p>
      </dsp:txBody>
      <dsp:txXfrm>
        <a:off x="3238996" y="560090"/>
        <a:ext cx="2391718" cy="2391718"/>
      </dsp:txXfrm>
    </dsp:sp>
    <dsp:sp modelId="{D3408093-4A54-4B2C-94D9-EF37C797A258}">
      <dsp:nvSpPr>
        <dsp:cNvPr id="0" name=""/>
        <dsp:cNvSpPr/>
      </dsp:nvSpPr>
      <dsp:spPr>
        <a:xfrm>
          <a:off x="6223936" y="430704"/>
          <a:ext cx="2650490" cy="2650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ELECTRONIC MARKET</a:t>
          </a:r>
        </a:p>
      </dsp:txBody>
      <dsp:txXfrm>
        <a:off x="6353322" y="560090"/>
        <a:ext cx="2391718" cy="2391718"/>
      </dsp:txXfrm>
    </dsp:sp>
    <dsp:sp modelId="{75669253-2851-426F-A86F-973752A8D019}">
      <dsp:nvSpPr>
        <dsp:cNvPr id="0" name=""/>
        <dsp:cNvSpPr/>
      </dsp:nvSpPr>
      <dsp:spPr>
        <a:xfrm>
          <a:off x="3109610" y="3545030"/>
          <a:ext cx="2650490" cy="2650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ADVANTAGES OF ELECTRONIC MARKET</a:t>
          </a:r>
        </a:p>
      </dsp:txBody>
      <dsp:txXfrm>
        <a:off x="3238996" y="3674416"/>
        <a:ext cx="2391718" cy="2391718"/>
      </dsp:txXfrm>
    </dsp:sp>
    <dsp:sp modelId="{FED921CB-6241-48DA-9009-D7BF71CACA20}">
      <dsp:nvSpPr>
        <dsp:cNvPr id="0" name=""/>
        <dsp:cNvSpPr/>
      </dsp:nvSpPr>
      <dsp:spPr>
        <a:xfrm>
          <a:off x="6223936" y="3545030"/>
          <a:ext cx="2650490" cy="2650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INTERNET COMMERCE</a:t>
          </a:r>
        </a:p>
      </dsp:txBody>
      <dsp:txXfrm>
        <a:off x="6353322" y="3674416"/>
        <a:ext cx="2391718" cy="239171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8.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7.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9.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0.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18.02.2024</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18.02.2024</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6866DD1-7388-47DB-8A4D-03FC6E4CC4F6}"/>
              </a:ext>
            </a:extLst>
          </p:cNvPr>
          <p:cNvGrpSpPr/>
          <p:nvPr userDrawn="1"/>
        </p:nvGrpSpPr>
        <p:grpSpPr>
          <a:xfrm flipH="1">
            <a:off x="-1" y="-25400"/>
            <a:ext cx="7541804" cy="6883400"/>
            <a:chOff x="4434290" y="-12700"/>
            <a:chExt cx="7790061" cy="6883400"/>
          </a:xfrm>
        </p:grpSpPr>
        <p:sp>
          <p:nvSpPr>
            <p:cNvPr id="16" name="Freeform: Shape 15">
              <a:extLst>
                <a:ext uri="{FF2B5EF4-FFF2-40B4-BE49-F238E27FC236}">
                  <a16:creationId xmlns:a16="http://schemas.microsoft.com/office/drawing/2014/main" id="{5366E392-34EC-4747-BDAC-22240D6A4AAA}"/>
                </a:ext>
              </a:extLst>
            </p:cNvPr>
            <p:cNvSpPr/>
            <p:nvPr/>
          </p:nvSpPr>
          <p:spPr>
            <a:xfrm>
              <a:off x="4434290" y="-12700"/>
              <a:ext cx="7790061"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5BF93BE2-AED1-46C4-86D9-7FB3A19506D5}"/>
                </a:ext>
              </a:extLst>
            </p:cNvPr>
            <p:cNvSpPr/>
            <p:nvPr/>
          </p:nvSpPr>
          <p:spPr>
            <a:xfrm>
              <a:off x="7278007" y="-12700"/>
              <a:ext cx="4946344"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grpSp>
        <p:nvGrpSpPr>
          <p:cNvPr id="4" name="Group 3">
            <a:extLst>
              <a:ext uri="{FF2B5EF4-FFF2-40B4-BE49-F238E27FC236}">
                <a16:creationId xmlns:a16="http://schemas.microsoft.com/office/drawing/2014/main" id="{59D36867-ACB9-40DA-83D7-0B2489174C95}"/>
              </a:ext>
            </a:extLst>
          </p:cNvPr>
          <p:cNvGrpSpPr/>
          <p:nvPr userDrawn="1"/>
        </p:nvGrpSpPr>
        <p:grpSpPr>
          <a:xfrm>
            <a:off x="4849746" y="-12700"/>
            <a:ext cx="7374605" cy="6883400"/>
            <a:chOff x="4434290" y="-12700"/>
            <a:chExt cx="7790061" cy="6883400"/>
          </a:xfrm>
        </p:grpSpPr>
        <p:sp>
          <p:nvSpPr>
            <p:cNvPr id="12" name="Freeform: Shape 11">
              <a:extLst>
                <a:ext uri="{FF2B5EF4-FFF2-40B4-BE49-F238E27FC236}">
                  <a16:creationId xmlns:a16="http://schemas.microsoft.com/office/drawing/2014/main" id="{79A324E0-7B75-4C65-9695-78537686038F}"/>
                </a:ext>
              </a:extLst>
            </p:cNvPr>
            <p:cNvSpPr/>
            <p:nvPr/>
          </p:nvSpPr>
          <p:spPr>
            <a:xfrm>
              <a:off x="4434290" y="-12700"/>
              <a:ext cx="7790061"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7278007" y="-12700"/>
              <a:ext cx="4946344"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userDrawn="1">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Content Placeholder 2">
            <a:extLst>
              <a:ext uri="{FF2B5EF4-FFF2-40B4-BE49-F238E27FC236}">
                <a16:creationId xmlns:a16="http://schemas.microsoft.com/office/drawing/2014/main" id="{83799919-7F2B-44B7-BF0B-B0CE733AC667}"/>
              </a:ext>
            </a:extLst>
          </p:cNvPr>
          <p:cNvSpPr>
            <a:spLocks noGrp="1"/>
          </p:cNvSpPr>
          <p:nvPr userDrawn="1">
            <p:ph idx="1"/>
          </p:nvPr>
        </p:nvSpPr>
        <p:spPr>
          <a:xfrm>
            <a:off x="118335" y="139849"/>
            <a:ext cx="11984018" cy="662671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75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702" r:id="rId2"/>
    <p:sldLayoutId id="2147483677" r:id="rId3"/>
    <p:sldLayoutId id="2147483678" r:id="rId4"/>
    <p:sldLayoutId id="2147483679" r:id="rId5"/>
    <p:sldLayoutId id="2147483681" r:id="rId6"/>
    <p:sldLayoutId id="2147483690" r:id="rId7"/>
    <p:sldLayoutId id="2147483691" r:id="rId8"/>
    <p:sldLayoutId id="2147483684" r:id="rId9"/>
    <p:sldLayoutId id="2147483685" r:id="rId10"/>
    <p:sldLayoutId id="2147483692" r:id="rId11"/>
    <p:sldLayoutId id="2147483693" r:id="rId12"/>
    <p:sldLayoutId id="2147483694" r:id="rId13"/>
    <p:sldLayoutId id="2147483697" r:id="rId14"/>
    <p:sldLayoutId id="2147483698" r:id="rId15"/>
    <p:sldLayoutId id="2147483699" r:id="rId16"/>
    <p:sldLayoutId id="2147483701" r:id="rId17"/>
    <p:sldLayoutId id="2147483700" r:id="rId18"/>
    <p:sldLayoutId id="2147483687" r:id="rId19"/>
    <p:sldLayoutId id="2147483696" r:id="rId20"/>
    <p:sldLayoutId id="2147483688" r:id="rId21"/>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vgsilh.com/f44336/tag/logo-2.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1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3033191" y="60671"/>
            <a:ext cx="9155634" cy="6736658"/>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a:xfrm>
            <a:off x="0" y="1081799"/>
            <a:ext cx="8918917" cy="2281355"/>
          </a:xfrm>
        </p:spPr>
        <p:txBody>
          <a:bodyPr/>
          <a:lstStyle/>
          <a:p>
            <a:r>
              <a:rPr lang="en-IN" dirty="0"/>
              <a:t>E-Commerce </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a:t>BCA VI SEM</a:t>
            </a:r>
            <a:endParaRPr lang="ru-RU"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t>FEB</a:t>
            </a:r>
            <a:endParaRPr lang="ru-RU" dirty="0"/>
          </a:p>
        </p:txBody>
      </p:sp>
      <p:sp>
        <p:nvSpPr>
          <p:cNvPr id="4" name="Text Placeholder 3">
            <a:extLst>
              <a:ext uri="{FF2B5EF4-FFF2-40B4-BE49-F238E27FC236}">
                <a16:creationId xmlns:a16="http://schemas.microsoft.com/office/drawing/2014/main" id="{C83697A7-775B-4995-AFA7-E4B1B1C1C8F8}"/>
              </a:ext>
            </a:extLst>
          </p:cNvPr>
          <p:cNvSpPr>
            <a:spLocks noGrp="1"/>
          </p:cNvSpPr>
          <p:nvPr>
            <p:ph type="body" sz="quarter" idx="21"/>
          </p:nvPr>
        </p:nvSpPr>
        <p:spPr/>
        <p:txBody>
          <a:bodyPr/>
          <a:lstStyle/>
          <a:p>
            <a:r>
              <a:rPr lang="en-US" dirty="0"/>
              <a:t>2024</a:t>
            </a:r>
            <a:endParaRPr lang="ru-RU" dirty="0"/>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C89991-5E34-4CB6-ACD4-DAACA6251D52}"/>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3" name="Title 2">
            <a:extLst>
              <a:ext uri="{FF2B5EF4-FFF2-40B4-BE49-F238E27FC236}">
                <a16:creationId xmlns:a16="http://schemas.microsoft.com/office/drawing/2014/main" id="{EDE572DC-DFA6-438E-BCA1-830852AF5E5E}"/>
              </a:ext>
            </a:extLst>
          </p:cNvPr>
          <p:cNvSpPr>
            <a:spLocks noGrp="1"/>
          </p:cNvSpPr>
          <p:nvPr>
            <p:ph type="title"/>
          </p:nvPr>
        </p:nvSpPr>
        <p:spPr/>
        <p:txBody>
          <a:bodyPr/>
          <a:lstStyle/>
          <a:p>
            <a:r>
              <a:rPr lang="en-IN" dirty="0"/>
              <a:t>BUSINESS - TO - BUSINESS (B2B)</a:t>
            </a:r>
          </a:p>
        </p:txBody>
      </p:sp>
      <p:sp>
        <p:nvSpPr>
          <p:cNvPr id="5" name="Rectangle 4">
            <a:extLst>
              <a:ext uri="{FF2B5EF4-FFF2-40B4-BE49-F238E27FC236}">
                <a16:creationId xmlns:a16="http://schemas.microsoft.com/office/drawing/2014/main" id="{5D856B6F-C956-4531-AD04-360999456789}"/>
              </a:ext>
            </a:extLst>
          </p:cNvPr>
          <p:cNvSpPr/>
          <p:nvPr/>
        </p:nvSpPr>
        <p:spPr>
          <a:xfrm>
            <a:off x="0" y="2196080"/>
            <a:ext cx="5278487" cy="923330"/>
          </a:xfrm>
          <a:prstGeom prst="rect">
            <a:avLst/>
          </a:prstGeom>
        </p:spPr>
        <p:txBody>
          <a:bodyPr wrap="square">
            <a:spAutoFit/>
          </a:bodyPr>
          <a:lstStyle/>
          <a:p>
            <a:pPr algn="just"/>
            <a:r>
              <a:rPr lang="en-IN" dirty="0">
                <a:solidFill>
                  <a:schemeClr val="bg1"/>
                </a:solidFill>
              </a:rPr>
              <a:t>A website following the B2B business model sells its products to an intermediate buyer who then sells the product to the final customer.</a:t>
            </a:r>
          </a:p>
        </p:txBody>
      </p:sp>
      <p:sp>
        <p:nvSpPr>
          <p:cNvPr id="10" name="Rectangle 9">
            <a:extLst>
              <a:ext uri="{FF2B5EF4-FFF2-40B4-BE49-F238E27FC236}">
                <a16:creationId xmlns:a16="http://schemas.microsoft.com/office/drawing/2014/main" id="{05E6BC1B-69B1-44E9-89C4-A7AEFD87D960}"/>
              </a:ext>
            </a:extLst>
          </p:cNvPr>
          <p:cNvSpPr/>
          <p:nvPr/>
        </p:nvSpPr>
        <p:spPr>
          <a:xfrm>
            <a:off x="-1" y="4010741"/>
            <a:ext cx="5278487" cy="2031325"/>
          </a:xfrm>
          <a:prstGeom prst="rect">
            <a:avLst/>
          </a:prstGeom>
        </p:spPr>
        <p:txBody>
          <a:bodyPr wrap="square">
            <a:spAutoFit/>
          </a:bodyPr>
          <a:lstStyle/>
          <a:p>
            <a:pPr algn="just"/>
            <a:r>
              <a:rPr lang="en-IN" dirty="0">
                <a:solidFill>
                  <a:schemeClr val="bg1"/>
                </a:solidFill>
              </a:rPr>
              <a:t>Business-to-business is referred to as B2B. Business-to-business companies produce goods and services for other businesses and organizations. Examples of B2B companies are marketing agencies, software as a service (SaaS), and companies that produce and sell numerous goods.</a:t>
            </a:r>
          </a:p>
        </p:txBody>
      </p:sp>
      <p:pic>
        <p:nvPicPr>
          <p:cNvPr id="1034" name="Picture 10" descr="E-Commerce Quick Guide - Hotel E-Commerce">
            <a:extLst>
              <a:ext uri="{FF2B5EF4-FFF2-40B4-BE49-F238E27FC236}">
                <a16:creationId xmlns:a16="http://schemas.microsoft.com/office/drawing/2014/main" id="{3B478984-8DD4-4DC8-AAB1-61B2DBDAE6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04114" y="2196079"/>
            <a:ext cx="6376988" cy="380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7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8FD7C0-2A87-4D9B-A86B-73BD3B1D4D47}"/>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3" name="Title 2">
            <a:extLst>
              <a:ext uri="{FF2B5EF4-FFF2-40B4-BE49-F238E27FC236}">
                <a16:creationId xmlns:a16="http://schemas.microsoft.com/office/drawing/2014/main" id="{08C3B00C-4247-4ABA-AE18-10DDCE8A0553}"/>
              </a:ext>
            </a:extLst>
          </p:cNvPr>
          <p:cNvSpPr>
            <a:spLocks noGrp="1"/>
          </p:cNvSpPr>
          <p:nvPr>
            <p:ph type="title"/>
          </p:nvPr>
        </p:nvSpPr>
        <p:spPr/>
        <p:txBody>
          <a:bodyPr/>
          <a:lstStyle/>
          <a:p>
            <a:r>
              <a:rPr lang="en-IN" dirty="0"/>
              <a:t>BUSINESS - TO - CONSUMER (B2C)</a:t>
            </a:r>
          </a:p>
        </p:txBody>
      </p:sp>
      <p:sp>
        <p:nvSpPr>
          <p:cNvPr id="5" name="Rectangle 4">
            <a:extLst>
              <a:ext uri="{FF2B5EF4-FFF2-40B4-BE49-F238E27FC236}">
                <a16:creationId xmlns:a16="http://schemas.microsoft.com/office/drawing/2014/main" id="{C1E56F3B-EBC8-43C1-8878-B57C412708BF}"/>
              </a:ext>
            </a:extLst>
          </p:cNvPr>
          <p:cNvSpPr/>
          <p:nvPr/>
        </p:nvSpPr>
        <p:spPr>
          <a:xfrm>
            <a:off x="1" y="2043677"/>
            <a:ext cx="5791200" cy="646331"/>
          </a:xfrm>
          <a:prstGeom prst="rect">
            <a:avLst/>
          </a:prstGeom>
        </p:spPr>
        <p:txBody>
          <a:bodyPr wrap="square">
            <a:spAutoFit/>
          </a:bodyPr>
          <a:lstStyle/>
          <a:p>
            <a:r>
              <a:rPr lang="en-IN" dirty="0">
                <a:solidFill>
                  <a:schemeClr val="bg1"/>
                </a:solidFill>
              </a:rPr>
              <a:t>In B2C, business model sells its products directly to a Customer.</a:t>
            </a:r>
          </a:p>
        </p:txBody>
      </p:sp>
      <p:sp>
        <p:nvSpPr>
          <p:cNvPr id="7" name="Rectangle 6">
            <a:extLst>
              <a:ext uri="{FF2B5EF4-FFF2-40B4-BE49-F238E27FC236}">
                <a16:creationId xmlns:a16="http://schemas.microsoft.com/office/drawing/2014/main" id="{EFFE2884-F4A5-40D5-B130-57024988C6D2}"/>
              </a:ext>
            </a:extLst>
          </p:cNvPr>
          <p:cNvSpPr/>
          <p:nvPr/>
        </p:nvSpPr>
        <p:spPr>
          <a:xfrm>
            <a:off x="0" y="3429000"/>
            <a:ext cx="5791200" cy="2585323"/>
          </a:xfrm>
          <a:prstGeom prst="rect">
            <a:avLst/>
          </a:prstGeom>
        </p:spPr>
        <p:txBody>
          <a:bodyPr wrap="square">
            <a:spAutoFit/>
          </a:bodyPr>
          <a:lstStyle/>
          <a:p>
            <a:pPr algn="just"/>
            <a:r>
              <a:rPr lang="en-IN" dirty="0">
                <a:solidFill>
                  <a:schemeClr val="bg1"/>
                </a:solidFill>
              </a:rPr>
              <a:t>Business-to-consumer is a business strategy that involves selling goods directly to consumers rather than going through wholesalers, retailers, or other middlemen. Business-to-consumer is referred to as B2C. The B2C model can be used in any business transaction where the consumer receives products or services directly, such as restaurants, retail stores, and hospitals. Amazon, Netflix, and Etsy are examples of B2C e-commerce stores.</a:t>
            </a:r>
          </a:p>
        </p:txBody>
      </p:sp>
      <p:pic>
        <p:nvPicPr>
          <p:cNvPr id="2050" name="Picture 2" descr="https://indiafreenotes.com/wp-content/uploads/2020/08/b2c.jpg">
            <a:extLst>
              <a:ext uri="{FF2B5EF4-FFF2-40B4-BE49-F238E27FC236}">
                <a16:creationId xmlns:a16="http://schemas.microsoft.com/office/drawing/2014/main" id="{DAF6D3BC-62A9-47D4-8FCA-ED41D1A80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92800" y="2043677"/>
            <a:ext cx="6299200" cy="398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40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D3CFE1-FAE3-455C-AF0A-12476AE6728C}"/>
              </a:ext>
            </a:extLst>
          </p:cNvPr>
          <p:cNvSpPr>
            <a:spLocks noGrp="1"/>
          </p:cNvSpPr>
          <p:nvPr>
            <p:ph type="sldNum" sz="quarter" idx="10"/>
          </p:nvPr>
        </p:nvSpPr>
        <p:spPr/>
        <p:txBody>
          <a:bodyPr/>
          <a:lstStyle/>
          <a:p>
            <a:fld id="{D495E168-DA5E-4888-8D8A-92B118324C14}" type="slidenum">
              <a:rPr lang="ru-RU" smtClean="0"/>
              <a:pPr/>
              <a:t>12</a:t>
            </a:fld>
            <a:endParaRPr lang="ru-RU" dirty="0"/>
          </a:p>
        </p:txBody>
      </p:sp>
      <p:sp>
        <p:nvSpPr>
          <p:cNvPr id="3" name="Title 2">
            <a:extLst>
              <a:ext uri="{FF2B5EF4-FFF2-40B4-BE49-F238E27FC236}">
                <a16:creationId xmlns:a16="http://schemas.microsoft.com/office/drawing/2014/main" id="{3B645585-C0E4-46E6-8B82-0C8CB0C481A1}"/>
              </a:ext>
            </a:extLst>
          </p:cNvPr>
          <p:cNvSpPr>
            <a:spLocks noGrp="1"/>
          </p:cNvSpPr>
          <p:nvPr>
            <p:ph type="title"/>
          </p:nvPr>
        </p:nvSpPr>
        <p:spPr/>
        <p:txBody>
          <a:bodyPr/>
          <a:lstStyle/>
          <a:p>
            <a:r>
              <a:rPr lang="en-IN" dirty="0"/>
              <a:t>CONSUMER - TO - CONSUMER (C2C)</a:t>
            </a:r>
          </a:p>
        </p:txBody>
      </p:sp>
      <p:sp>
        <p:nvSpPr>
          <p:cNvPr id="5" name="Rectangle 4">
            <a:extLst>
              <a:ext uri="{FF2B5EF4-FFF2-40B4-BE49-F238E27FC236}">
                <a16:creationId xmlns:a16="http://schemas.microsoft.com/office/drawing/2014/main" id="{B31BDE80-3B75-469A-98CD-F29FCF46555E}"/>
              </a:ext>
            </a:extLst>
          </p:cNvPr>
          <p:cNvSpPr/>
          <p:nvPr/>
        </p:nvSpPr>
        <p:spPr>
          <a:xfrm>
            <a:off x="1" y="1954589"/>
            <a:ext cx="6096000" cy="646331"/>
          </a:xfrm>
          <a:prstGeom prst="rect">
            <a:avLst/>
          </a:prstGeom>
        </p:spPr>
        <p:txBody>
          <a:bodyPr wrap="square">
            <a:spAutoFit/>
          </a:bodyPr>
          <a:lstStyle/>
          <a:p>
            <a:r>
              <a:rPr lang="en-IN" dirty="0">
                <a:solidFill>
                  <a:schemeClr val="bg1"/>
                </a:solidFill>
              </a:rPr>
              <a:t>• In C2C, good or services are sold and purchased between two consumers.</a:t>
            </a:r>
          </a:p>
        </p:txBody>
      </p:sp>
      <p:pic>
        <p:nvPicPr>
          <p:cNvPr id="3074" name="Picture 2" descr="https://www.taxmanagementindia.com/file_folder/folder_4/Consumer_-_to_-_Consumer_(C2C).jpg">
            <a:extLst>
              <a:ext uri="{FF2B5EF4-FFF2-40B4-BE49-F238E27FC236}">
                <a16:creationId xmlns:a16="http://schemas.microsoft.com/office/drawing/2014/main" id="{9920777B-2621-421B-9BD8-F4FE612F1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954589"/>
            <a:ext cx="6096000" cy="41381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90CED3C-F7E9-4AD5-989F-1E5BF9CD44C9}"/>
              </a:ext>
            </a:extLst>
          </p:cNvPr>
          <p:cNvSpPr/>
          <p:nvPr/>
        </p:nvSpPr>
        <p:spPr>
          <a:xfrm>
            <a:off x="0" y="2945216"/>
            <a:ext cx="6096000" cy="3139321"/>
          </a:xfrm>
          <a:prstGeom prst="rect">
            <a:avLst/>
          </a:prstGeom>
        </p:spPr>
        <p:txBody>
          <a:bodyPr>
            <a:spAutoFit/>
          </a:bodyPr>
          <a:lstStyle/>
          <a:p>
            <a:pPr algn="just"/>
            <a:r>
              <a:rPr lang="en-IN" dirty="0">
                <a:solidFill>
                  <a:schemeClr val="bg1"/>
                </a:solidFill>
              </a:rPr>
              <a:t>Consumer-to-consumer is referred to as C2C. C2C e-commerce directly sells products or services between customers. C2C is frequently made possible through third-party websites or marketplaces, which handle transactions on behalf of buyers and sellers. C2C transactions don't involve any type of company. Smaller companies or hobbyists can offer goods on e-commerce marketplaces without maintaining their web presence. C2C platforms are beneficial for both buyers and sellers, and the platforms make money by charging a small cost for each transaction, such as the advertising fee for products.</a:t>
            </a:r>
          </a:p>
        </p:txBody>
      </p:sp>
    </p:spTree>
    <p:extLst>
      <p:ext uri="{BB962C8B-B14F-4D97-AF65-F5344CB8AC3E}">
        <p14:creationId xmlns:p14="http://schemas.microsoft.com/office/powerpoint/2010/main" val="316270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2302A5-D0D7-4ACC-B57F-C98C795DE7DA}"/>
              </a:ext>
            </a:extLst>
          </p:cNvPr>
          <p:cNvSpPr>
            <a:spLocks noGrp="1"/>
          </p:cNvSpPr>
          <p:nvPr>
            <p:ph type="sldNum" sz="quarter" idx="10"/>
          </p:nvPr>
        </p:nvSpPr>
        <p:spPr/>
        <p:txBody>
          <a:bodyPr/>
          <a:lstStyle/>
          <a:p>
            <a:fld id="{D495E168-DA5E-4888-8D8A-92B118324C14}" type="slidenum">
              <a:rPr lang="ru-RU" smtClean="0"/>
              <a:pPr/>
              <a:t>13</a:t>
            </a:fld>
            <a:endParaRPr lang="ru-RU" dirty="0"/>
          </a:p>
        </p:txBody>
      </p:sp>
      <p:sp>
        <p:nvSpPr>
          <p:cNvPr id="3" name="Title 2">
            <a:extLst>
              <a:ext uri="{FF2B5EF4-FFF2-40B4-BE49-F238E27FC236}">
                <a16:creationId xmlns:a16="http://schemas.microsoft.com/office/drawing/2014/main" id="{B26023AB-DCB4-467C-9140-7D22AFE8FB08}"/>
              </a:ext>
            </a:extLst>
          </p:cNvPr>
          <p:cNvSpPr>
            <a:spLocks noGrp="1"/>
          </p:cNvSpPr>
          <p:nvPr>
            <p:ph type="title"/>
          </p:nvPr>
        </p:nvSpPr>
        <p:spPr/>
        <p:txBody>
          <a:bodyPr/>
          <a:lstStyle/>
          <a:p>
            <a:r>
              <a:rPr lang="en-IN" dirty="0"/>
              <a:t>CONSUMER - TO - BUSINESS (C2B)</a:t>
            </a:r>
          </a:p>
        </p:txBody>
      </p:sp>
      <p:sp>
        <p:nvSpPr>
          <p:cNvPr id="6" name="Rectangle 5">
            <a:extLst>
              <a:ext uri="{FF2B5EF4-FFF2-40B4-BE49-F238E27FC236}">
                <a16:creationId xmlns:a16="http://schemas.microsoft.com/office/drawing/2014/main" id="{A1AA8D8F-D6E8-432C-BE84-EF0E72D6B59C}"/>
              </a:ext>
            </a:extLst>
          </p:cNvPr>
          <p:cNvSpPr/>
          <p:nvPr/>
        </p:nvSpPr>
        <p:spPr>
          <a:xfrm>
            <a:off x="185057" y="2183564"/>
            <a:ext cx="6096000" cy="646331"/>
          </a:xfrm>
          <a:prstGeom prst="rect">
            <a:avLst/>
          </a:prstGeom>
        </p:spPr>
        <p:txBody>
          <a:bodyPr>
            <a:spAutoFit/>
          </a:bodyPr>
          <a:lstStyle/>
          <a:p>
            <a:r>
              <a:rPr lang="en-IN" dirty="0">
                <a:solidFill>
                  <a:schemeClr val="bg1"/>
                </a:solidFill>
              </a:rPr>
              <a:t>In this model, a consumer approaches a website showing multiple business organizations for a particular service.</a:t>
            </a:r>
          </a:p>
        </p:txBody>
      </p:sp>
      <p:pic>
        <p:nvPicPr>
          <p:cNvPr id="4098" name="Picture 2" descr="https://image.slidesharecdn.com/epsprojectsemester2finalpresentation-180427192017/85/electronic-payment-system-eps-presentation-13-320.jpg?cb=1666735931">
            <a:extLst>
              <a:ext uri="{FF2B5EF4-FFF2-40B4-BE49-F238E27FC236}">
                <a16:creationId xmlns:a16="http://schemas.microsoft.com/office/drawing/2014/main" id="{3BF466A7-EBAD-4505-8057-9EA15588D1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9627" y="2183564"/>
            <a:ext cx="5091744" cy="38188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A1C8A07-2861-49D1-8DE1-9C8BAAA03447}"/>
              </a:ext>
            </a:extLst>
          </p:cNvPr>
          <p:cNvSpPr/>
          <p:nvPr/>
        </p:nvSpPr>
        <p:spPr>
          <a:xfrm>
            <a:off x="185057" y="4092968"/>
            <a:ext cx="6096000" cy="1754326"/>
          </a:xfrm>
          <a:prstGeom prst="rect">
            <a:avLst/>
          </a:prstGeom>
        </p:spPr>
        <p:txBody>
          <a:bodyPr>
            <a:spAutoFit/>
          </a:bodyPr>
          <a:lstStyle/>
          <a:p>
            <a:pPr algn="just"/>
            <a:r>
              <a:rPr lang="en-IN" dirty="0">
                <a:solidFill>
                  <a:schemeClr val="bg1"/>
                </a:solidFill>
              </a:rPr>
              <a:t>Consumer to business is referred to as C2B. In this business model, the consumer produces value, which is then consumed by businesses. For example, when a customer writes reviews or gives a valuable suggestion for a new product, this customer adds value to the company if the company uses that input.</a:t>
            </a:r>
          </a:p>
        </p:txBody>
      </p:sp>
    </p:spTree>
    <p:extLst>
      <p:ext uri="{BB962C8B-B14F-4D97-AF65-F5344CB8AC3E}">
        <p14:creationId xmlns:p14="http://schemas.microsoft.com/office/powerpoint/2010/main" val="142716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0F2D6F-7286-49F5-9C66-EC1E1BAF76DA}"/>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3" name="Title 2">
            <a:extLst>
              <a:ext uri="{FF2B5EF4-FFF2-40B4-BE49-F238E27FC236}">
                <a16:creationId xmlns:a16="http://schemas.microsoft.com/office/drawing/2014/main" id="{A38B8044-79DE-439F-8A41-65704CE2F0B7}"/>
              </a:ext>
            </a:extLst>
          </p:cNvPr>
          <p:cNvSpPr>
            <a:spLocks noGrp="1"/>
          </p:cNvSpPr>
          <p:nvPr>
            <p:ph type="title"/>
          </p:nvPr>
        </p:nvSpPr>
        <p:spPr/>
        <p:txBody>
          <a:bodyPr/>
          <a:lstStyle/>
          <a:p>
            <a:r>
              <a:rPr lang="en-IN" dirty="0"/>
              <a:t>SCOPE OF E-COMMERCE</a:t>
            </a:r>
          </a:p>
        </p:txBody>
      </p:sp>
      <p:graphicFrame>
        <p:nvGraphicFramePr>
          <p:cNvPr id="5" name="Content Placeholder 4">
            <a:extLst>
              <a:ext uri="{FF2B5EF4-FFF2-40B4-BE49-F238E27FC236}">
                <a16:creationId xmlns:a16="http://schemas.microsoft.com/office/drawing/2014/main" id="{9D63E2D6-CC55-4113-B57A-1DF23B2490EE}"/>
              </a:ext>
            </a:extLst>
          </p:cNvPr>
          <p:cNvGraphicFramePr>
            <a:graphicFrameLocks noGrp="1"/>
          </p:cNvGraphicFramePr>
          <p:nvPr>
            <p:ph idx="1"/>
            <p:extLst>
              <p:ext uri="{D42A27DB-BD31-4B8C-83A1-F6EECF244321}">
                <p14:modId xmlns:p14="http://schemas.microsoft.com/office/powerpoint/2010/main" val="2762614652"/>
              </p:ext>
            </p:extLst>
          </p:nvPr>
        </p:nvGraphicFramePr>
        <p:xfrm>
          <a:off x="838200" y="2079170"/>
          <a:ext cx="10515600" cy="4778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91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9ED01E-78EA-45B8-9B9A-7DFE15304E27}"/>
              </a:ext>
            </a:extLst>
          </p:cNvPr>
          <p:cNvSpPr>
            <a:spLocks noGrp="1"/>
          </p:cNvSpPr>
          <p:nvPr>
            <p:ph type="sldNum" sz="quarter" idx="10"/>
          </p:nvPr>
        </p:nvSpPr>
        <p:spPr/>
        <p:txBody>
          <a:bodyPr/>
          <a:lstStyle/>
          <a:p>
            <a:fld id="{D495E168-DA5E-4888-8D8A-92B118324C14}" type="slidenum">
              <a:rPr lang="ru-RU" smtClean="0"/>
              <a:pPr/>
              <a:t>15</a:t>
            </a:fld>
            <a:endParaRPr lang="ru-RU" dirty="0"/>
          </a:p>
        </p:txBody>
      </p:sp>
      <p:sp>
        <p:nvSpPr>
          <p:cNvPr id="3" name="Title 2">
            <a:extLst>
              <a:ext uri="{FF2B5EF4-FFF2-40B4-BE49-F238E27FC236}">
                <a16:creationId xmlns:a16="http://schemas.microsoft.com/office/drawing/2014/main" id="{6D4F0DF5-EABA-4ACF-ACDF-50005FBC9316}"/>
              </a:ext>
            </a:extLst>
          </p:cNvPr>
          <p:cNvSpPr>
            <a:spLocks noGrp="1"/>
          </p:cNvSpPr>
          <p:nvPr>
            <p:ph type="title"/>
          </p:nvPr>
        </p:nvSpPr>
        <p:spPr/>
        <p:txBody>
          <a:bodyPr/>
          <a:lstStyle/>
          <a:p>
            <a:r>
              <a:rPr lang="en-US" dirty="0"/>
              <a:t>Traditional / Electronic</a:t>
            </a:r>
            <a:endParaRPr lang="en-IN" dirty="0"/>
          </a:p>
        </p:txBody>
      </p:sp>
      <p:graphicFrame>
        <p:nvGraphicFramePr>
          <p:cNvPr id="5" name="Content Placeholder 4">
            <a:extLst>
              <a:ext uri="{FF2B5EF4-FFF2-40B4-BE49-F238E27FC236}">
                <a16:creationId xmlns:a16="http://schemas.microsoft.com/office/drawing/2014/main" id="{40392700-CEBB-4C6F-B084-8E40FE749B51}"/>
              </a:ext>
            </a:extLst>
          </p:cNvPr>
          <p:cNvGraphicFramePr>
            <a:graphicFrameLocks noGrp="1"/>
          </p:cNvGraphicFramePr>
          <p:nvPr>
            <p:ph idx="1"/>
            <p:extLst>
              <p:ext uri="{D42A27DB-BD31-4B8C-83A1-F6EECF244321}">
                <p14:modId xmlns:p14="http://schemas.microsoft.com/office/powerpoint/2010/main" val="3395201545"/>
              </p:ext>
            </p:extLst>
          </p:nvPr>
        </p:nvGraphicFramePr>
        <p:xfrm>
          <a:off x="108857" y="2125663"/>
          <a:ext cx="11974286" cy="4668520"/>
        </p:xfrm>
        <a:graphic>
          <a:graphicData uri="http://schemas.openxmlformats.org/drawingml/2006/table">
            <a:tbl>
              <a:tblPr firstRow="1" bandRow="1">
                <a:tableStyleId>{9DCAF9ED-07DC-4A11-8D7F-57B35C25682E}</a:tableStyleId>
              </a:tblPr>
              <a:tblGrid>
                <a:gridCol w="5987143">
                  <a:extLst>
                    <a:ext uri="{9D8B030D-6E8A-4147-A177-3AD203B41FA5}">
                      <a16:colId xmlns:a16="http://schemas.microsoft.com/office/drawing/2014/main" val="4124137577"/>
                    </a:ext>
                  </a:extLst>
                </a:gridCol>
                <a:gridCol w="5987143">
                  <a:extLst>
                    <a:ext uri="{9D8B030D-6E8A-4147-A177-3AD203B41FA5}">
                      <a16:colId xmlns:a16="http://schemas.microsoft.com/office/drawing/2014/main" val="3417320356"/>
                    </a:ext>
                  </a:extLst>
                </a:gridCol>
              </a:tblGrid>
              <a:tr h="370840">
                <a:tc>
                  <a:txBody>
                    <a:bodyPr/>
                    <a:lstStyle/>
                    <a:p>
                      <a:r>
                        <a:rPr lang="en-US" dirty="0"/>
                        <a:t>Traditional Commerce</a:t>
                      </a:r>
                    </a:p>
                  </a:txBody>
                  <a:tcPr/>
                </a:tc>
                <a:tc>
                  <a:txBody>
                    <a:bodyPr/>
                    <a:lstStyle/>
                    <a:p>
                      <a:r>
                        <a:rPr lang="en-US" dirty="0"/>
                        <a:t>Electronic Commerce</a:t>
                      </a:r>
                    </a:p>
                  </a:txBody>
                  <a:tcPr/>
                </a:tc>
                <a:extLst>
                  <a:ext uri="{0D108BD9-81ED-4DB2-BD59-A6C34878D82A}">
                    <a16:rowId xmlns:a16="http://schemas.microsoft.com/office/drawing/2014/main" val="3426018657"/>
                  </a:ext>
                </a:extLst>
              </a:tr>
              <a:tr h="370840">
                <a:tc>
                  <a:txBody>
                    <a:bodyPr/>
                    <a:lstStyle/>
                    <a:p>
                      <a:r>
                        <a:rPr lang="en-US" dirty="0"/>
                        <a:t>Heavy dependency on information exchange from person to person</a:t>
                      </a:r>
                    </a:p>
                  </a:txBody>
                  <a:tcPr/>
                </a:tc>
                <a:tc>
                  <a:txBody>
                    <a:bodyPr/>
                    <a:lstStyle/>
                    <a:p>
                      <a:r>
                        <a:rPr lang="en-US" dirty="0"/>
                        <a:t>Information sharing is made easy via electronic communication channels making little dependency on person to person information exchange</a:t>
                      </a:r>
                    </a:p>
                  </a:txBody>
                  <a:tcPr/>
                </a:tc>
                <a:extLst>
                  <a:ext uri="{0D108BD9-81ED-4DB2-BD59-A6C34878D82A}">
                    <a16:rowId xmlns:a16="http://schemas.microsoft.com/office/drawing/2014/main" val="3793807417"/>
                  </a:ext>
                </a:extLst>
              </a:tr>
              <a:tr h="370840">
                <a:tc>
                  <a:txBody>
                    <a:bodyPr/>
                    <a:lstStyle/>
                    <a:p>
                      <a:r>
                        <a:rPr lang="en-US" dirty="0"/>
                        <a:t>Communication/ transaction are done in synchronous way. Manual intervention is required for each communication or transaction</a:t>
                      </a:r>
                    </a:p>
                  </a:txBody>
                  <a:tcPr/>
                </a:tc>
                <a:tc>
                  <a:txBody>
                    <a:bodyPr/>
                    <a:lstStyle/>
                    <a:p>
                      <a:r>
                        <a:rPr lang="en-US" dirty="0"/>
                        <a:t>Communication Of transaction can be done in </a:t>
                      </a:r>
                    </a:p>
                    <a:p>
                      <a:r>
                        <a:rPr lang="en-US" dirty="0"/>
                        <a:t>asynchronous way. Electronics system automatically handles when to pass communication to required person or do the transactions</a:t>
                      </a:r>
                    </a:p>
                  </a:txBody>
                  <a:tcPr/>
                </a:tc>
                <a:extLst>
                  <a:ext uri="{0D108BD9-81ED-4DB2-BD59-A6C34878D82A}">
                    <a16:rowId xmlns:a16="http://schemas.microsoft.com/office/drawing/2014/main" val="3441484494"/>
                  </a:ext>
                </a:extLst>
              </a:tr>
              <a:tr h="370840">
                <a:tc>
                  <a:txBody>
                    <a:bodyPr/>
                    <a:lstStyle/>
                    <a:p>
                      <a:r>
                        <a:rPr lang="en-US" dirty="0"/>
                        <a:t>It is difficult to establish and maintain standard practices in traditional commerce.</a:t>
                      </a:r>
                    </a:p>
                  </a:txBody>
                  <a:tcPr/>
                </a:tc>
                <a:tc>
                  <a:txBody>
                    <a:bodyPr/>
                    <a:lstStyle/>
                    <a:p>
                      <a:r>
                        <a:rPr lang="en-US" dirty="0"/>
                        <a:t>A uniform strategy can be easily established and</a:t>
                      </a:r>
                    </a:p>
                    <a:p>
                      <a:r>
                        <a:rPr lang="en-US" dirty="0"/>
                        <a:t>maintain e-commerce.</a:t>
                      </a:r>
                    </a:p>
                  </a:txBody>
                  <a:tcPr/>
                </a:tc>
                <a:extLst>
                  <a:ext uri="{0D108BD9-81ED-4DB2-BD59-A6C34878D82A}">
                    <a16:rowId xmlns:a16="http://schemas.microsoft.com/office/drawing/2014/main" val="3609223891"/>
                  </a:ext>
                </a:extLst>
              </a:tr>
              <a:tr h="370840">
                <a:tc>
                  <a:txBody>
                    <a:bodyPr/>
                    <a:lstStyle/>
                    <a:p>
                      <a:r>
                        <a:rPr lang="en-US" dirty="0"/>
                        <a:t>Communications of business depends upon individual skills.</a:t>
                      </a:r>
                    </a:p>
                  </a:txBody>
                  <a:tcPr/>
                </a:tc>
                <a:tc>
                  <a:txBody>
                    <a:bodyPr/>
                    <a:lstStyle/>
                    <a:p>
                      <a:r>
                        <a:rPr lang="en-US" dirty="0"/>
                        <a:t>In e-Commerce or Electronic Market, there is no</a:t>
                      </a:r>
                    </a:p>
                    <a:p>
                      <a:r>
                        <a:rPr lang="en-US" dirty="0"/>
                        <a:t>human intervention.</a:t>
                      </a:r>
                    </a:p>
                  </a:txBody>
                  <a:tcPr/>
                </a:tc>
                <a:extLst>
                  <a:ext uri="{0D108BD9-81ED-4DB2-BD59-A6C34878D82A}">
                    <a16:rowId xmlns:a16="http://schemas.microsoft.com/office/drawing/2014/main" val="1016711845"/>
                  </a:ext>
                </a:extLst>
              </a:tr>
              <a:tr h="370840">
                <a:tc>
                  <a:txBody>
                    <a:bodyPr/>
                    <a:lstStyle/>
                    <a:p>
                      <a:r>
                        <a:rPr lang="en-US" dirty="0"/>
                        <a:t>No uniform platform for information sharing as it depends heavily on personal communication.</a:t>
                      </a:r>
                      <a:endParaRPr lang="en-IN" dirty="0"/>
                    </a:p>
                  </a:txBody>
                  <a:tcPr/>
                </a:tc>
                <a:tc>
                  <a:txBody>
                    <a:bodyPr/>
                    <a:lstStyle/>
                    <a:p>
                      <a:r>
                        <a:rPr lang="en-US" dirty="0"/>
                        <a:t>E-Commerce provides a universal platform to support commercial / business activities across the globe.</a:t>
                      </a:r>
                      <a:endParaRPr lang="en-IN" dirty="0"/>
                    </a:p>
                    <a:p>
                      <a:endParaRPr lang="en-IN" dirty="0"/>
                    </a:p>
                  </a:txBody>
                  <a:tcPr/>
                </a:tc>
                <a:extLst>
                  <a:ext uri="{0D108BD9-81ED-4DB2-BD59-A6C34878D82A}">
                    <a16:rowId xmlns:a16="http://schemas.microsoft.com/office/drawing/2014/main" val="2937629190"/>
                  </a:ext>
                </a:extLst>
              </a:tr>
            </a:tbl>
          </a:graphicData>
        </a:graphic>
      </p:graphicFrame>
    </p:spTree>
    <p:extLst>
      <p:ext uri="{BB962C8B-B14F-4D97-AF65-F5344CB8AC3E}">
        <p14:creationId xmlns:p14="http://schemas.microsoft.com/office/powerpoint/2010/main" val="70574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5F30DD-EFB5-4DA3-889C-C00840D70E32}"/>
              </a:ext>
            </a:extLst>
          </p:cNvPr>
          <p:cNvSpPr>
            <a:spLocks noGrp="1"/>
          </p:cNvSpPr>
          <p:nvPr>
            <p:ph type="sldNum" sz="quarter" idx="10"/>
          </p:nvPr>
        </p:nvSpPr>
        <p:spPr/>
        <p:txBody>
          <a:bodyPr/>
          <a:lstStyle/>
          <a:p>
            <a:fld id="{D495E168-DA5E-4888-8D8A-92B118324C14}" type="slidenum">
              <a:rPr lang="ru-RU" smtClean="0"/>
              <a:pPr/>
              <a:t>16</a:t>
            </a:fld>
            <a:endParaRPr lang="ru-RU" dirty="0"/>
          </a:p>
        </p:txBody>
      </p:sp>
      <p:sp>
        <p:nvSpPr>
          <p:cNvPr id="3" name="Title 2">
            <a:extLst>
              <a:ext uri="{FF2B5EF4-FFF2-40B4-BE49-F238E27FC236}">
                <a16:creationId xmlns:a16="http://schemas.microsoft.com/office/drawing/2014/main" id="{BF058CBE-DAD4-464E-9F0F-385E79E27B20}"/>
              </a:ext>
            </a:extLst>
          </p:cNvPr>
          <p:cNvSpPr>
            <a:spLocks noGrp="1"/>
          </p:cNvSpPr>
          <p:nvPr>
            <p:ph type="title"/>
          </p:nvPr>
        </p:nvSpPr>
        <p:spPr/>
        <p:txBody>
          <a:bodyPr/>
          <a:lstStyle/>
          <a:p>
            <a:r>
              <a:rPr lang="en-IN" dirty="0"/>
              <a:t>IMPORTANT QUESTION</a:t>
            </a:r>
          </a:p>
        </p:txBody>
      </p:sp>
      <p:graphicFrame>
        <p:nvGraphicFramePr>
          <p:cNvPr id="5" name="Content Placeholder 4">
            <a:extLst>
              <a:ext uri="{FF2B5EF4-FFF2-40B4-BE49-F238E27FC236}">
                <a16:creationId xmlns:a16="http://schemas.microsoft.com/office/drawing/2014/main" id="{EEDE21BA-8846-41B0-BD7D-AE49139A137F}"/>
              </a:ext>
            </a:extLst>
          </p:cNvPr>
          <p:cNvGraphicFramePr>
            <a:graphicFrameLocks noGrp="1"/>
          </p:cNvGraphicFramePr>
          <p:nvPr>
            <p:ph idx="1"/>
            <p:extLst>
              <p:ext uri="{D42A27DB-BD31-4B8C-83A1-F6EECF244321}">
                <p14:modId xmlns:p14="http://schemas.microsoft.com/office/powerpoint/2010/main" val="1256606064"/>
              </p:ext>
            </p:extLst>
          </p:nvPr>
        </p:nvGraphicFramePr>
        <p:xfrm>
          <a:off x="0" y="2111828"/>
          <a:ext cx="11279604" cy="4680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757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C9E9DF-433A-4882-9360-B3374D5C4ED4}"/>
              </a:ext>
            </a:extLst>
          </p:cNvPr>
          <p:cNvSpPr>
            <a:spLocks noGrp="1"/>
          </p:cNvSpPr>
          <p:nvPr>
            <p:ph type="sldNum" sz="quarter" idx="10"/>
          </p:nvPr>
        </p:nvSpPr>
        <p:spPr/>
        <p:txBody>
          <a:bodyPr/>
          <a:lstStyle/>
          <a:p>
            <a:fld id="{D495E168-DA5E-4888-8D8A-92B118324C14}" type="slidenum">
              <a:rPr lang="ru-RU" smtClean="0"/>
              <a:pPr/>
              <a:t>17</a:t>
            </a:fld>
            <a:endParaRPr lang="ru-RU" dirty="0"/>
          </a:p>
        </p:txBody>
      </p:sp>
      <p:graphicFrame>
        <p:nvGraphicFramePr>
          <p:cNvPr id="6" name="Content Placeholder 5">
            <a:extLst>
              <a:ext uri="{FF2B5EF4-FFF2-40B4-BE49-F238E27FC236}">
                <a16:creationId xmlns:a16="http://schemas.microsoft.com/office/drawing/2014/main" id="{95433DFC-0C42-4D44-9F47-763B2F8F4EE1}"/>
              </a:ext>
            </a:extLst>
          </p:cNvPr>
          <p:cNvGraphicFramePr>
            <a:graphicFrameLocks noGrp="1"/>
          </p:cNvGraphicFramePr>
          <p:nvPr>
            <p:ph idx="1"/>
            <p:extLst>
              <p:ext uri="{D42A27DB-BD31-4B8C-83A1-F6EECF244321}">
                <p14:modId xmlns:p14="http://schemas.microsoft.com/office/powerpoint/2010/main" val="3385600014"/>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6866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61FB84-1B56-4862-8188-5CDD01743F79}"/>
              </a:ext>
            </a:extLst>
          </p:cNvPr>
          <p:cNvSpPr>
            <a:spLocks noGrp="1"/>
          </p:cNvSpPr>
          <p:nvPr>
            <p:ph type="sldNum" sz="quarter" idx="10"/>
          </p:nvPr>
        </p:nvSpPr>
        <p:spPr/>
        <p:txBody>
          <a:bodyPr/>
          <a:lstStyle/>
          <a:p>
            <a:fld id="{D495E168-DA5E-4888-8D8A-92B118324C14}" type="slidenum">
              <a:rPr lang="ru-RU" smtClean="0"/>
              <a:pPr/>
              <a:t>18</a:t>
            </a:fld>
            <a:endParaRPr lang="ru-RU" dirty="0"/>
          </a:p>
        </p:txBody>
      </p:sp>
      <p:sp>
        <p:nvSpPr>
          <p:cNvPr id="4" name="Title 3">
            <a:extLst>
              <a:ext uri="{FF2B5EF4-FFF2-40B4-BE49-F238E27FC236}">
                <a16:creationId xmlns:a16="http://schemas.microsoft.com/office/drawing/2014/main" id="{8A5849A0-42D2-4ABF-AA4C-49AF4D130E47}"/>
              </a:ext>
            </a:extLst>
          </p:cNvPr>
          <p:cNvSpPr>
            <a:spLocks noGrp="1"/>
          </p:cNvSpPr>
          <p:nvPr>
            <p:ph type="title"/>
          </p:nvPr>
        </p:nvSpPr>
        <p:spPr/>
        <p:txBody>
          <a:bodyPr/>
          <a:lstStyle/>
          <a:p>
            <a:r>
              <a:rPr lang="en-IN" dirty="0"/>
              <a:t>E-COMMERCE IMPACTS</a:t>
            </a:r>
          </a:p>
        </p:txBody>
      </p:sp>
      <p:sp>
        <p:nvSpPr>
          <p:cNvPr id="6" name="Text Placeholder 5">
            <a:extLst>
              <a:ext uri="{FF2B5EF4-FFF2-40B4-BE49-F238E27FC236}">
                <a16:creationId xmlns:a16="http://schemas.microsoft.com/office/drawing/2014/main" id="{2BB69821-BAB6-43EF-8D92-84C47481E6C8}"/>
              </a:ext>
            </a:extLst>
          </p:cNvPr>
          <p:cNvSpPr>
            <a:spLocks noGrp="1"/>
          </p:cNvSpPr>
          <p:nvPr>
            <p:ph type="body" sz="half" idx="2"/>
          </p:nvPr>
        </p:nvSpPr>
        <p:spPr/>
        <p:txBody>
          <a:bodyPr>
            <a:normAutofit/>
          </a:bodyPr>
          <a:lstStyle/>
          <a:p>
            <a:pPr algn="just"/>
            <a:r>
              <a:rPr lang="en-US" sz="2400" dirty="0"/>
              <a:t>Buying ,selling of goods and services online and doing all the transaction electronically.</a:t>
            </a:r>
            <a:endParaRPr lang="en-IN" sz="2400" dirty="0"/>
          </a:p>
        </p:txBody>
      </p:sp>
      <p:graphicFrame>
        <p:nvGraphicFramePr>
          <p:cNvPr id="7" name="Content Placeholder 6">
            <a:extLst>
              <a:ext uri="{FF2B5EF4-FFF2-40B4-BE49-F238E27FC236}">
                <a16:creationId xmlns:a16="http://schemas.microsoft.com/office/drawing/2014/main" id="{24D689B6-C458-4C0D-9388-748C48B5841E}"/>
              </a:ext>
            </a:extLst>
          </p:cNvPr>
          <p:cNvGraphicFramePr>
            <a:graphicFrameLocks noGrp="1"/>
          </p:cNvGraphicFramePr>
          <p:nvPr>
            <p:ph idx="1"/>
            <p:extLst>
              <p:ext uri="{D42A27DB-BD31-4B8C-83A1-F6EECF244321}">
                <p14:modId xmlns:p14="http://schemas.microsoft.com/office/powerpoint/2010/main" val="1104068228"/>
              </p:ext>
            </p:extLst>
          </p:nvPr>
        </p:nvGraphicFramePr>
        <p:xfrm>
          <a:off x="5183188" y="457200"/>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099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3FC362-9F40-4446-BFC5-D1CA41BDC6E5}"/>
              </a:ext>
            </a:extLst>
          </p:cNvPr>
          <p:cNvSpPr>
            <a:spLocks noGrp="1"/>
          </p:cNvSpPr>
          <p:nvPr>
            <p:ph type="sldNum" sz="quarter" idx="10"/>
          </p:nvPr>
        </p:nvSpPr>
        <p:spPr/>
        <p:txBody>
          <a:bodyPr/>
          <a:lstStyle/>
          <a:p>
            <a:fld id="{D495E168-DA5E-4888-8D8A-92B118324C14}" type="slidenum">
              <a:rPr lang="ru-RU" smtClean="0"/>
              <a:pPr/>
              <a:t>19</a:t>
            </a:fld>
            <a:endParaRPr lang="ru-RU" dirty="0"/>
          </a:p>
        </p:txBody>
      </p:sp>
      <p:sp>
        <p:nvSpPr>
          <p:cNvPr id="6" name="Title 5">
            <a:extLst>
              <a:ext uri="{FF2B5EF4-FFF2-40B4-BE49-F238E27FC236}">
                <a16:creationId xmlns:a16="http://schemas.microsoft.com/office/drawing/2014/main" id="{D6204361-3900-4A1A-8609-92C0093F49BC}"/>
              </a:ext>
            </a:extLst>
          </p:cNvPr>
          <p:cNvSpPr>
            <a:spLocks noGrp="1"/>
          </p:cNvSpPr>
          <p:nvPr>
            <p:ph type="title"/>
          </p:nvPr>
        </p:nvSpPr>
        <p:spPr/>
        <p:txBody>
          <a:bodyPr/>
          <a:lstStyle/>
          <a:p>
            <a:r>
              <a:rPr lang="en-IN" dirty="0"/>
              <a:t>ELECTRONIC MARKETS</a:t>
            </a:r>
          </a:p>
        </p:txBody>
      </p:sp>
      <p:graphicFrame>
        <p:nvGraphicFramePr>
          <p:cNvPr id="9" name="Content Placeholder 8">
            <a:extLst>
              <a:ext uri="{FF2B5EF4-FFF2-40B4-BE49-F238E27FC236}">
                <a16:creationId xmlns:a16="http://schemas.microsoft.com/office/drawing/2014/main" id="{46E9B060-3EEC-4B3F-A509-1E1099E97DAF}"/>
              </a:ext>
            </a:extLst>
          </p:cNvPr>
          <p:cNvGraphicFramePr>
            <a:graphicFrameLocks noGrp="1"/>
          </p:cNvGraphicFramePr>
          <p:nvPr>
            <p:ph idx="1"/>
            <p:extLst>
              <p:ext uri="{D42A27DB-BD31-4B8C-83A1-F6EECF244321}">
                <p14:modId xmlns:p14="http://schemas.microsoft.com/office/powerpoint/2010/main" val="4069977999"/>
              </p:ext>
            </p:extLst>
          </p:nvPr>
        </p:nvGraphicFramePr>
        <p:xfrm>
          <a:off x="239486" y="2013857"/>
          <a:ext cx="11114314" cy="4713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56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F2F0B8-896C-4D84-9FF9-3E3607F9E57C}"/>
              </a:ext>
            </a:extLst>
          </p:cNvPr>
          <p:cNvSpPr>
            <a:spLocks noGrp="1"/>
          </p:cNvSpPr>
          <p:nvPr>
            <p:ph type="title"/>
          </p:nvPr>
        </p:nvSpPr>
        <p:spPr bwMode="grayWhite">
          <a:xfrm>
            <a:off x="838200" y="2766218"/>
            <a:ext cx="10515600" cy="1325563"/>
          </a:xfrm>
        </p:spPr>
        <p:txBody>
          <a:bodyPr/>
          <a:lstStyle/>
          <a:p>
            <a:r>
              <a:rPr lang="en-IN" dirty="0"/>
              <a:t>Unit I</a:t>
            </a:r>
            <a:endParaRPr lang="ru-RU" dirty="0"/>
          </a:p>
        </p:txBody>
      </p:sp>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Tree>
    <p:extLst>
      <p:ext uri="{BB962C8B-B14F-4D97-AF65-F5344CB8AC3E}">
        <p14:creationId xmlns:p14="http://schemas.microsoft.com/office/powerpoint/2010/main" val="2575674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CAD865-4D46-462D-AEC3-9982C7979AD7}"/>
              </a:ext>
            </a:extLst>
          </p:cNvPr>
          <p:cNvSpPr>
            <a:spLocks noGrp="1"/>
          </p:cNvSpPr>
          <p:nvPr>
            <p:ph type="sldNum" sz="quarter" idx="10"/>
          </p:nvPr>
        </p:nvSpPr>
        <p:spPr/>
        <p:txBody>
          <a:bodyPr/>
          <a:lstStyle/>
          <a:p>
            <a:fld id="{D495E168-DA5E-4888-8D8A-92B118324C14}" type="slidenum">
              <a:rPr lang="ru-RU" smtClean="0"/>
              <a:pPr/>
              <a:t>20</a:t>
            </a:fld>
            <a:endParaRPr lang="ru-RU" dirty="0"/>
          </a:p>
        </p:txBody>
      </p:sp>
      <p:graphicFrame>
        <p:nvGraphicFramePr>
          <p:cNvPr id="5" name="Content Placeholder 4">
            <a:extLst>
              <a:ext uri="{FF2B5EF4-FFF2-40B4-BE49-F238E27FC236}">
                <a16:creationId xmlns:a16="http://schemas.microsoft.com/office/drawing/2014/main" id="{4EDC780E-3FC0-4D2B-A285-AE5C5AA24832}"/>
              </a:ext>
            </a:extLst>
          </p:cNvPr>
          <p:cNvGraphicFramePr>
            <a:graphicFrameLocks noGrp="1"/>
          </p:cNvGraphicFramePr>
          <p:nvPr>
            <p:ph idx="1"/>
            <p:extLst>
              <p:ext uri="{D42A27DB-BD31-4B8C-83A1-F6EECF244321}">
                <p14:modId xmlns:p14="http://schemas.microsoft.com/office/powerpoint/2010/main" val="1904723051"/>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350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A34911-F3F2-4F53-A640-69255DD2EBC7}"/>
              </a:ext>
            </a:extLst>
          </p:cNvPr>
          <p:cNvSpPr>
            <a:spLocks noGrp="1"/>
          </p:cNvSpPr>
          <p:nvPr>
            <p:ph type="sldNum" sz="quarter" idx="10"/>
          </p:nvPr>
        </p:nvSpPr>
        <p:spPr/>
        <p:txBody>
          <a:bodyPr/>
          <a:lstStyle/>
          <a:p>
            <a:fld id="{D495E168-DA5E-4888-8D8A-92B118324C14}" type="slidenum">
              <a:rPr lang="ru-RU" smtClean="0"/>
              <a:pPr/>
              <a:t>21</a:t>
            </a:fld>
            <a:endParaRPr lang="ru-RU" dirty="0"/>
          </a:p>
        </p:txBody>
      </p:sp>
      <p:graphicFrame>
        <p:nvGraphicFramePr>
          <p:cNvPr id="4" name="Content Placeholder 3">
            <a:extLst>
              <a:ext uri="{FF2B5EF4-FFF2-40B4-BE49-F238E27FC236}">
                <a16:creationId xmlns:a16="http://schemas.microsoft.com/office/drawing/2014/main" id="{D336C0A6-8E05-4E4F-B4B9-DE159109DEC1}"/>
              </a:ext>
            </a:extLst>
          </p:cNvPr>
          <p:cNvGraphicFramePr>
            <a:graphicFrameLocks noGrp="1"/>
          </p:cNvGraphicFramePr>
          <p:nvPr>
            <p:ph idx="1"/>
            <p:extLst>
              <p:ext uri="{D42A27DB-BD31-4B8C-83A1-F6EECF244321}">
                <p14:modId xmlns:p14="http://schemas.microsoft.com/office/powerpoint/2010/main" val="1494612733"/>
              </p:ext>
            </p:extLst>
          </p:nvPr>
        </p:nvGraphicFramePr>
        <p:xfrm>
          <a:off x="1236000" y="729000"/>
          <a:ext cx="9720000" cy="54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763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6CE448-44AC-4356-BD8A-1407FD1FDC10}"/>
              </a:ext>
            </a:extLst>
          </p:cNvPr>
          <p:cNvSpPr>
            <a:spLocks noGrp="1"/>
          </p:cNvSpPr>
          <p:nvPr>
            <p:ph type="sldNum" sz="quarter" idx="10"/>
          </p:nvPr>
        </p:nvSpPr>
        <p:spPr/>
        <p:txBody>
          <a:bodyPr/>
          <a:lstStyle/>
          <a:p>
            <a:fld id="{D495E168-DA5E-4888-8D8A-92B118324C14}" type="slidenum">
              <a:rPr lang="ru-RU" smtClean="0"/>
              <a:pPr/>
              <a:t>22</a:t>
            </a:fld>
            <a:endParaRPr lang="ru-RU" dirty="0"/>
          </a:p>
        </p:txBody>
      </p:sp>
      <p:graphicFrame>
        <p:nvGraphicFramePr>
          <p:cNvPr id="4" name="Content Placeholder 3">
            <a:extLst>
              <a:ext uri="{FF2B5EF4-FFF2-40B4-BE49-F238E27FC236}">
                <a16:creationId xmlns:a16="http://schemas.microsoft.com/office/drawing/2014/main" id="{16C57BEA-A749-49BA-9D3F-105ED325EC47}"/>
              </a:ext>
            </a:extLst>
          </p:cNvPr>
          <p:cNvGraphicFramePr>
            <a:graphicFrameLocks noGrp="1"/>
          </p:cNvGraphicFramePr>
          <p:nvPr>
            <p:ph idx="1"/>
            <p:extLst>
              <p:ext uri="{D42A27DB-BD31-4B8C-83A1-F6EECF244321}">
                <p14:modId xmlns:p14="http://schemas.microsoft.com/office/powerpoint/2010/main" val="2353994065"/>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151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2072DE-23FE-4371-B8F2-25320E4C44D8}"/>
              </a:ext>
            </a:extLst>
          </p:cNvPr>
          <p:cNvSpPr>
            <a:spLocks noGrp="1"/>
          </p:cNvSpPr>
          <p:nvPr>
            <p:ph type="sldNum" sz="quarter" idx="10"/>
          </p:nvPr>
        </p:nvSpPr>
        <p:spPr/>
        <p:txBody>
          <a:bodyPr/>
          <a:lstStyle/>
          <a:p>
            <a:fld id="{D495E168-DA5E-4888-8D8A-92B118324C14}" type="slidenum">
              <a:rPr lang="ru-RU" smtClean="0"/>
              <a:pPr/>
              <a:t>23</a:t>
            </a:fld>
            <a:endParaRPr lang="ru-RU" dirty="0"/>
          </a:p>
        </p:txBody>
      </p:sp>
      <p:graphicFrame>
        <p:nvGraphicFramePr>
          <p:cNvPr id="4" name="Content Placeholder 3">
            <a:extLst>
              <a:ext uri="{FF2B5EF4-FFF2-40B4-BE49-F238E27FC236}">
                <a16:creationId xmlns:a16="http://schemas.microsoft.com/office/drawing/2014/main" id="{E6022FF8-0891-4354-8E3B-9CEF335583E5}"/>
              </a:ext>
            </a:extLst>
          </p:cNvPr>
          <p:cNvGraphicFramePr>
            <a:graphicFrameLocks noGrp="1"/>
          </p:cNvGraphicFramePr>
          <p:nvPr>
            <p:ph idx="1"/>
            <p:extLst>
              <p:ext uri="{D42A27DB-BD31-4B8C-83A1-F6EECF244321}">
                <p14:modId xmlns:p14="http://schemas.microsoft.com/office/powerpoint/2010/main" val="1165271124"/>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70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4E99C2-FB64-4D24-B10A-2F858B3007BD}"/>
              </a:ext>
            </a:extLst>
          </p:cNvPr>
          <p:cNvSpPr>
            <a:spLocks noGrp="1"/>
          </p:cNvSpPr>
          <p:nvPr>
            <p:ph type="sldNum" sz="quarter" idx="10"/>
          </p:nvPr>
        </p:nvSpPr>
        <p:spPr/>
        <p:txBody>
          <a:bodyPr/>
          <a:lstStyle/>
          <a:p>
            <a:fld id="{D495E168-DA5E-4888-8D8A-92B118324C14}" type="slidenum">
              <a:rPr lang="ru-RU" smtClean="0"/>
              <a:pPr/>
              <a:t>24</a:t>
            </a:fld>
            <a:endParaRPr lang="ru-RU" dirty="0"/>
          </a:p>
        </p:txBody>
      </p:sp>
      <p:graphicFrame>
        <p:nvGraphicFramePr>
          <p:cNvPr id="4" name="Content Placeholder 3">
            <a:extLst>
              <a:ext uri="{FF2B5EF4-FFF2-40B4-BE49-F238E27FC236}">
                <a16:creationId xmlns:a16="http://schemas.microsoft.com/office/drawing/2014/main" id="{F92B5624-8C88-464F-872A-5EE950FECE46}"/>
              </a:ext>
            </a:extLst>
          </p:cNvPr>
          <p:cNvGraphicFramePr>
            <a:graphicFrameLocks noGrp="1"/>
          </p:cNvGraphicFramePr>
          <p:nvPr>
            <p:ph idx="1"/>
            <p:extLst>
              <p:ext uri="{D42A27DB-BD31-4B8C-83A1-F6EECF244321}">
                <p14:modId xmlns:p14="http://schemas.microsoft.com/office/powerpoint/2010/main" val="971005556"/>
              </p:ext>
            </p:extLst>
          </p:nvPr>
        </p:nvGraphicFramePr>
        <p:xfrm>
          <a:off x="293914" y="261257"/>
          <a:ext cx="11571516" cy="6411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942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338FFC-2FCA-4E66-96E2-92F71C23333E}"/>
              </a:ext>
            </a:extLst>
          </p:cNvPr>
          <p:cNvSpPr>
            <a:spLocks noGrp="1"/>
          </p:cNvSpPr>
          <p:nvPr>
            <p:ph type="sldNum" sz="quarter" idx="10"/>
          </p:nvPr>
        </p:nvSpPr>
        <p:spPr/>
        <p:txBody>
          <a:bodyPr/>
          <a:lstStyle/>
          <a:p>
            <a:fld id="{D495E168-DA5E-4888-8D8A-92B118324C14}" type="slidenum">
              <a:rPr lang="ru-RU" smtClean="0"/>
              <a:pPr/>
              <a:t>25</a:t>
            </a:fld>
            <a:endParaRPr lang="ru-RU" dirty="0"/>
          </a:p>
        </p:txBody>
      </p:sp>
      <p:graphicFrame>
        <p:nvGraphicFramePr>
          <p:cNvPr id="4" name="Content Placeholder 3">
            <a:extLst>
              <a:ext uri="{FF2B5EF4-FFF2-40B4-BE49-F238E27FC236}">
                <a16:creationId xmlns:a16="http://schemas.microsoft.com/office/drawing/2014/main" id="{F44FEC8F-A194-49C7-86E5-5D8259FDB6D6}"/>
              </a:ext>
            </a:extLst>
          </p:cNvPr>
          <p:cNvGraphicFramePr>
            <a:graphicFrameLocks noGrp="1"/>
          </p:cNvGraphicFramePr>
          <p:nvPr>
            <p:ph idx="1"/>
            <p:extLst>
              <p:ext uri="{D42A27DB-BD31-4B8C-83A1-F6EECF244321}">
                <p14:modId xmlns:p14="http://schemas.microsoft.com/office/powerpoint/2010/main" val="3762801615"/>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77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52F277-28EF-41C7-A90D-135C3A35A854}"/>
              </a:ext>
            </a:extLst>
          </p:cNvPr>
          <p:cNvSpPr>
            <a:spLocks noGrp="1"/>
          </p:cNvSpPr>
          <p:nvPr>
            <p:ph type="sldNum" sz="quarter" idx="10"/>
          </p:nvPr>
        </p:nvSpPr>
        <p:spPr/>
        <p:txBody>
          <a:bodyPr/>
          <a:lstStyle/>
          <a:p>
            <a:fld id="{D495E168-DA5E-4888-8D8A-92B118324C14}" type="slidenum">
              <a:rPr lang="ru-RU" smtClean="0"/>
              <a:pPr/>
              <a:t>26</a:t>
            </a:fld>
            <a:endParaRPr lang="ru-RU" dirty="0"/>
          </a:p>
        </p:txBody>
      </p:sp>
      <p:graphicFrame>
        <p:nvGraphicFramePr>
          <p:cNvPr id="4" name="Content Placeholder 3">
            <a:extLst>
              <a:ext uri="{FF2B5EF4-FFF2-40B4-BE49-F238E27FC236}">
                <a16:creationId xmlns:a16="http://schemas.microsoft.com/office/drawing/2014/main" id="{52BD0FBF-F8F2-40E0-B2D4-D01D4023DA48}"/>
              </a:ext>
            </a:extLst>
          </p:cNvPr>
          <p:cNvGraphicFramePr>
            <a:graphicFrameLocks noGrp="1"/>
          </p:cNvGraphicFramePr>
          <p:nvPr>
            <p:ph idx="1"/>
            <p:extLst>
              <p:ext uri="{D42A27DB-BD31-4B8C-83A1-F6EECF244321}">
                <p14:modId xmlns:p14="http://schemas.microsoft.com/office/powerpoint/2010/main" val="2962938377"/>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933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641B95-2BA8-4401-ADB4-3E3D1944D76D}"/>
              </a:ext>
            </a:extLst>
          </p:cNvPr>
          <p:cNvSpPr>
            <a:spLocks noGrp="1"/>
          </p:cNvSpPr>
          <p:nvPr>
            <p:ph type="sldNum" sz="quarter" idx="10"/>
          </p:nvPr>
        </p:nvSpPr>
        <p:spPr/>
        <p:txBody>
          <a:bodyPr/>
          <a:lstStyle/>
          <a:p>
            <a:fld id="{D495E168-DA5E-4888-8D8A-92B118324C14}" type="slidenum">
              <a:rPr lang="ru-RU" smtClean="0"/>
              <a:pPr/>
              <a:t>27</a:t>
            </a:fld>
            <a:endParaRPr lang="ru-RU" dirty="0"/>
          </a:p>
        </p:txBody>
      </p:sp>
      <p:sp>
        <p:nvSpPr>
          <p:cNvPr id="4" name="Title 3">
            <a:extLst>
              <a:ext uri="{FF2B5EF4-FFF2-40B4-BE49-F238E27FC236}">
                <a16:creationId xmlns:a16="http://schemas.microsoft.com/office/drawing/2014/main" id="{853AB26B-0A96-461F-98DB-D625F6177121}"/>
              </a:ext>
            </a:extLst>
          </p:cNvPr>
          <p:cNvSpPr>
            <a:spLocks noGrp="1"/>
          </p:cNvSpPr>
          <p:nvPr>
            <p:ph type="title"/>
          </p:nvPr>
        </p:nvSpPr>
        <p:spPr/>
        <p:txBody>
          <a:bodyPr>
            <a:normAutofit/>
          </a:bodyPr>
          <a:lstStyle/>
          <a:p>
            <a:r>
              <a:rPr lang="en-US" dirty="0"/>
              <a:t>IMPORTANT QUESTIONS</a:t>
            </a:r>
            <a:endParaRPr lang="en-IN" dirty="0"/>
          </a:p>
        </p:txBody>
      </p:sp>
      <p:graphicFrame>
        <p:nvGraphicFramePr>
          <p:cNvPr id="6" name="Content Placeholder 5">
            <a:extLst>
              <a:ext uri="{FF2B5EF4-FFF2-40B4-BE49-F238E27FC236}">
                <a16:creationId xmlns:a16="http://schemas.microsoft.com/office/drawing/2014/main" id="{E1EC4099-B628-4791-8389-4F76105D52F8}"/>
              </a:ext>
            </a:extLst>
          </p:cNvPr>
          <p:cNvGraphicFramePr>
            <a:graphicFrameLocks noGrp="1"/>
          </p:cNvGraphicFramePr>
          <p:nvPr>
            <p:ph idx="1"/>
            <p:extLst>
              <p:ext uri="{D42A27DB-BD31-4B8C-83A1-F6EECF244321}">
                <p14:modId xmlns:p14="http://schemas.microsoft.com/office/powerpoint/2010/main" val="4249363178"/>
              </p:ext>
            </p:extLst>
          </p:nvPr>
        </p:nvGraphicFramePr>
        <p:xfrm>
          <a:off x="838200" y="2278063"/>
          <a:ext cx="10515600" cy="3898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232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692EAC-FEEF-4805-9090-F4F67E210A0D}"/>
              </a:ext>
            </a:extLst>
          </p:cNvPr>
          <p:cNvSpPr>
            <a:spLocks noGrp="1"/>
          </p:cNvSpPr>
          <p:nvPr>
            <p:ph type="sldNum" sz="quarter" idx="10"/>
          </p:nvPr>
        </p:nvSpPr>
        <p:spPr/>
        <p:txBody>
          <a:bodyPr/>
          <a:lstStyle/>
          <a:p>
            <a:fld id="{D495E168-DA5E-4888-8D8A-92B118324C14}" type="slidenum">
              <a:rPr lang="ru-RU" smtClean="0"/>
              <a:pPr/>
              <a:t>28</a:t>
            </a:fld>
            <a:endParaRPr lang="ru-RU" dirty="0"/>
          </a:p>
        </p:txBody>
      </p:sp>
      <p:graphicFrame>
        <p:nvGraphicFramePr>
          <p:cNvPr id="6" name="Content Placeholder 5">
            <a:extLst>
              <a:ext uri="{FF2B5EF4-FFF2-40B4-BE49-F238E27FC236}">
                <a16:creationId xmlns:a16="http://schemas.microsoft.com/office/drawing/2014/main" id="{FEAACC5B-43F0-4F51-BC64-17D7970C709B}"/>
              </a:ext>
            </a:extLst>
          </p:cNvPr>
          <p:cNvGraphicFramePr>
            <a:graphicFrameLocks noGrp="1"/>
          </p:cNvGraphicFramePr>
          <p:nvPr>
            <p:ph idx="1"/>
            <p:extLst>
              <p:ext uri="{D42A27DB-BD31-4B8C-83A1-F6EECF244321}">
                <p14:modId xmlns:p14="http://schemas.microsoft.com/office/powerpoint/2010/main" val="2700734560"/>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4275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683C1A-63DE-42DE-9C22-8928C115CFE0}"/>
              </a:ext>
            </a:extLst>
          </p:cNvPr>
          <p:cNvSpPr>
            <a:spLocks noGrp="1"/>
          </p:cNvSpPr>
          <p:nvPr>
            <p:ph type="sldNum" sz="quarter" idx="10"/>
          </p:nvPr>
        </p:nvSpPr>
        <p:spPr/>
        <p:txBody>
          <a:bodyPr/>
          <a:lstStyle/>
          <a:p>
            <a:fld id="{D495E168-DA5E-4888-8D8A-92B118324C14}" type="slidenum">
              <a:rPr lang="ru-RU" smtClean="0"/>
              <a:pPr/>
              <a:t>29</a:t>
            </a:fld>
            <a:endParaRPr lang="ru-RU" dirty="0"/>
          </a:p>
        </p:txBody>
      </p:sp>
      <p:graphicFrame>
        <p:nvGraphicFramePr>
          <p:cNvPr id="4" name="Content Placeholder 3">
            <a:extLst>
              <a:ext uri="{FF2B5EF4-FFF2-40B4-BE49-F238E27FC236}">
                <a16:creationId xmlns:a16="http://schemas.microsoft.com/office/drawing/2014/main" id="{FC04BA81-0B78-432C-81F4-3CEB2F541C5A}"/>
              </a:ext>
            </a:extLst>
          </p:cNvPr>
          <p:cNvGraphicFramePr>
            <a:graphicFrameLocks noGrp="1"/>
          </p:cNvGraphicFramePr>
          <p:nvPr>
            <p:ph idx="1"/>
            <p:extLst>
              <p:ext uri="{D42A27DB-BD31-4B8C-83A1-F6EECF244321}">
                <p14:modId xmlns:p14="http://schemas.microsoft.com/office/powerpoint/2010/main" val="1266770417"/>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08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Low Angle View of Office Building Against Clear Sky">
            <a:extLst>
              <a:ext uri="{FF2B5EF4-FFF2-40B4-BE49-F238E27FC236}">
                <a16:creationId xmlns:a16="http://schemas.microsoft.com/office/drawing/2014/main" id="{98E1357B-90EC-4F60-BE24-5671EC46D030}"/>
              </a:ext>
            </a:extLst>
          </p:cNvPr>
          <p:cNvPicPr>
            <a:picLocks noGrp="1" noChangeAspect="1"/>
          </p:cNvPicPr>
          <p:nvPr>
            <p:ph type="pic" sz="quarter" idx="14"/>
          </p:nvPr>
        </p:nvPicPr>
        <p:blipFill rotWithShape="1">
          <a:blip r:embed="rId2"/>
          <a:srcRect t="13926" b="13926"/>
          <a:stretch/>
        </p:blipFill>
        <p:spPr/>
      </p:pic>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10880" y="674919"/>
            <a:ext cx="9688286" cy="1815910"/>
          </a:xfrm>
        </p:spPr>
        <p:txBody>
          <a:bodyPr>
            <a:normAutofit/>
          </a:bodyPr>
          <a:lstStyle/>
          <a:p>
            <a:r>
              <a:rPr lang="en-US" sz="3600" dirty="0"/>
              <a:t>UNIT-I</a:t>
            </a:r>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3</a:t>
            </a:fld>
            <a:endParaRPr lang="ru-RU" dirty="0"/>
          </a:p>
        </p:txBody>
      </p:sp>
      <p:graphicFrame>
        <p:nvGraphicFramePr>
          <p:cNvPr id="4" name="Diagram 3">
            <a:extLst>
              <a:ext uri="{FF2B5EF4-FFF2-40B4-BE49-F238E27FC236}">
                <a16:creationId xmlns:a16="http://schemas.microsoft.com/office/drawing/2014/main" id="{86564562-C030-42F4-8313-44173E66965F}"/>
              </a:ext>
            </a:extLst>
          </p:cNvPr>
          <p:cNvGraphicFramePr/>
          <p:nvPr>
            <p:extLst>
              <p:ext uri="{D42A27DB-BD31-4B8C-83A1-F6EECF244321}">
                <p14:modId xmlns:p14="http://schemas.microsoft.com/office/powerpoint/2010/main" val="1913050194"/>
              </p:ext>
            </p:extLst>
          </p:nvPr>
        </p:nvGraphicFramePr>
        <p:xfrm>
          <a:off x="130054" y="0"/>
          <a:ext cx="11920431" cy="6733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663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942D4D-2F4E-426E-B77E-00C118C932A7}"/>
              </a:ext>
            </a:extLst>
          </p:cNvPr>
          <p:cNvSpPr>
            <a:spLocks noGrp="1"/>
          </p:cNvSpPr>
          <p:nvPr>
            <p:ph type="sldNum" sz="quarter" idx="10"/>
          </p:nvPr>
        </p:nvSpPr>
        <p:spPr/>
        <p:txBody>
          <a:bodyPr/>
          <a:lstStyle/>
          <a:p>
            <a:fld id="{D495E168-DA5E-4888-8D8A-92B118324C14}" type="slidenum">
              <a:rPr lang="ru-RU" smtClean="0"/>
              <a:pPr/>
              <a:t>30</a:t>
            </a:fld>
            <a:endParaRPr lang="ru-RU" dirty="0"/>
          </a:p>
        </p:txBody>
      </p:sp>
      <p:graphicFrame>
        <p:nvGraphicFramePr>
          <p:cNvPr id="4" name="Content Placeholder 3">
            <a:extLst>
              <a:ext uri="{FF2B5EF4-FFF2-40B4-BE49-F238E27FC236}">
                <a16:creationId xmlns:a16="http://schemas.microsoft.com/office/drawing/2014/main" id="{5C43E603-12AB-4D42-A1E5-1BD0D61B5DA1}"/>
              </a:ext>
            </a:extLst>
          </p:cNvPr>
          <p:cNvGraphicFramePr>
            <a:graphicFrameLocks noGrp="1"/>
          </p:cNvGraphicFramePr>
          <p:nvPr>
            <p:ph idx="1"/>
            <p:extLst>
              <p:ext uri="{D42A27DB-BD31-4B8C-83A1-F6EECF244321}">
                <p14:modId xmlns:p14="http://schemas.microsoft.com/office/powerpoint/2010/main" val="746001148"/>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4610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07D65B-F3FB-430B-B9C8-EE163EFF3109}"/>
              </a:ext>
            </a:extLst>
          </p:cNvPr>
          <p:cNvSpPr>
            <a:spLocks noGrp="1"/>
          </p:cNvSpPr>
          <p:nvPr>
            <p:ph type="sldNum" sz="quarter" idx="10"/>
          </p:nvPr>
        </p:nvSpPr>
        <p:spPr/>
        <p:txBody>
          <a:bodyPr/>
          <a:lstStyle/>
          <a:p>
            <a:fld id="{D495E168-DA5E-4888-8D8A-92B118324C14}" type="slidenum">
              <a:rPr lang="ru-RU" smtClean="0"/>
              <a:pPr/>
              <a:t>31</a:t>
            </a:fld>
            <a:endParaRPr lang="ru-RU" dirty="0"/>
          </a:p>
        </p:txBody>
      </p:sp>
      <p:graphicFrame>
        <p:nvGraphicFramePr>
          <p:cNvPr id="4" name="Content Placeholder 3">
            <a:extLst>
              <a:ext uri="{FF2B5EF4-FFF2-40B4-BE49-F238E27FC236}">
                <a16:creationId xmlns:a16="http://schemas.microsoft.com/office/drawing/2014/main" id="{E6B5FC0A-3B04-4C27-8E39-F20DF21B8927}"/>
              </a:ext>
            </a:extLst>
          </p:cNvPr>
          <p:cNvGraphicFramePr>
            <a:graphicFrameLocks noGrp="1"/>
          </p:cNvGraphicFramePr>
          <p:nvPr>
            <p:ph idx="1"/>
            <p:extLst>
              <p:ext uri="{D42A27DB-BD31-4B8C-83A1-F6EECF244321}">
                <p14:modId xmlns:p14="http://schemas.microsoft.com/office/powerpoint/2010/main" val="3406434809"/>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1480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A829AD-5C56-49E0-8B2D-34DCC97FFBF1}"/>
              </a:ext>
            </a:extLst>
          </p:cNvPr>
          <p:cNvSpPr>
            <a:spLocks noGrp="1"/>
          </p:cNvSpPr>
          <p:nvPr>
            <p:ph type="sldNum" sz="quarter" idx="10"/>
          </p:nvPr>
        </p:nvSpPr>
        <p:spPr/>
        <p:txBody>
          <a:bodyPr/>
          <a:lstStyle/>
          <a:p>
            <a:fld id="{D495E168-DA5E-4888-8D8A-92B118324C14}" type="slidenum">
              <a:rPr lang="ru-RU" smtClean="0"/>
              <a:pPr/>
              <a:t>32</a:t>
            </a:fld>
            <a:endParaRPr lang="ru-RU" dirty="0"/>
          </a:p>
        </p:txBody>
      </p:sp>
      <p:graphicFrame>
        <p:nvGraphicFramePr>
          <p:cNvPr id="4" name="Content Placeholder 3">
            <a:extLst>
              <a:ext uri="{FF2B5EF4-FFF2-40B4-BE49-F238E27FC236}">
                <a16:creationId xmlns:a16="http://schemas.microsoft.com/office/drawing/2014/main" id="{197A4DDA-565C-4798-9645-D5B8EC828BF6}"/>
              </a:ext>
            </a:extLst>
          </p:cNvPr>
          <p:cNvGraphicFramePr>
            <a:graphicFrameLocks noGrp="1"/>
          </p:cNvGraphicFramePr>
          <p:nvPr>
            <p:ph idx="1"/>
            <p:extLst>
              <p:ext uri="{D42A27DB-BD31-4B8C-83A1-F6EECF244321}">
                <p14:modId xmlns:p14="http://schemas.microsoft.com/office/powerpoint/2010/main" val="2261950579"/>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860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D0108-E5D7-4A5E-908D-555C72A1A899}"/>
              </a:ext>
            </a:extLst>
          </p:cNvPr>
          <p:cNvSpPr>
            <a:spLocks noGrp="1"/>
          </p:cNvSpPr>
          <p:nvPr>
            <p:ph type="sldNum" sz="quarter" idx="10"/>
          </p:nvPr>
        </p:nvSpPr>
        <p:spPr/>
        <p:txBody>
          <a:bodyPr/>
          <a:lstStyle/>
          <a:p>
            <a:fld id="{D495E168-DA5E-4888-8D8A-92B118324C14}" type="slidenum">
              <a:rPr lang="ru-RU" smtClean="0"/>
              <a:pPr/>
              <a:t>33</a:t>
            </a:fld>
            <a:endParaRPr lang="ru-RU" dirty="0"/>
          </a:p>
        </p:txBody>
      </p:sp>
      <p:graphicFrame>
        <p:nvGraphicFramePr>
          <p:cNvPr id="4" name="Content Placeholder 3">
            <a:extLst>
              <a:ext uri="{FF2B5EF4-FFF2-40B4-BE49-F238E27FC236}">
                <a16:creationId xmlns:a16="http://schemas.microsoft.com/office/drawing/2014/main" id="{9270FB95-1BDF-40E6-906A-539759D23EFB}"/>
              </a:ext>
            </a:extLst>
          </p:cNvPr>
          <p:cNvGraphicFramePr>
            <a:graphicFrameLocks noGrp="1"/>
          </p:cNvGraphicFramePr>
          <p:nvPr>
            <p:ph idx="1"/>
            <p:extLst>
              <p:ext uri="{D42A27DB-BD31-4B8C-83A1-F6EECF244321}">
                <p14:modId xmlns:p14="http://schemas.microsoft.com/office/powerpoint/2010/main" val="3556771858"/>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478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E7070-A7AA-4335-806D-B7E706834AAE}"/>
              </a:ext>
            </a:extLst>
          </p:cNvPr>
          <p:cNvSpPr>
            <a:spLocks noGrp="1"/>
          </p:cNvSpPr>
          <p:nvPr>
            <p:ph type="sldNum" sz="quarter" idx="10"/>
          </p:nvPr>
        </p:nvSpPr>
        <p:spPr/>
        <p:txBody>
          <a:bodyPr/>
          <a:lstStyle/>
          <a:p>
            <a:fld id="{D495E168-DA5E-4888-8D8A-92B118324C14}" type="slidenum">
              <a:rPr lang="ru-RU" smtClean="0"/>
              <a:pPr/>
              <a:t>34</a:t>
            </a:fld>
            <a:endParaRPr lang="ru-RU" dirty="0"/>
          </a:p>
        </p:txBody>
      </p:sp>
      <p:graphicFrame>
        <p:nvGraphicFramePr>
          <p:cNvPr id="4" name="Content Placeholder 3">
            <a:extLst>
              <a:ext uri="{FF2B5EF4-FFF2-40B4-BE49-F238E27FC236}">
                <a16:creationId xmlns:a16="http://schemas.microsoft.com/office/drawing/2014/main" id="{05E61718-4108-4B98-A43C-CCDACF79E976}"/>
              </a:ext>
            </a:extLst>
          </p:cNvPr>
          <p:cNvGraphicFramePr>
            <a:graphicFrameLocks noGrp="1"/>
          </p:cNvGraphicFramePr>
          <p:nvPr>
            <p:ph idx="1"/>
            <p:extLst>
              <p:ext uri="{D42A27DB-BD31-4B8C-83A1-F6EECF244321}">
                <p14:modId xmlns:p14="http://schemas.microsoft.com/office/powerpoint/2010/main" val="538889252"/>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96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0CF454-F12F-4247-9EAF-136937A2D229}"/>
              </a:ext>
            </a:extLst>
          </p:cNvPr>
          <p:cNvSpPr>
            <a:spLocks noGrp="1"/>
          </p:cNvSpPr>
          <p:nvPr>
            <p:ph type="sldNum" sz="quarter" idx="10"/>
          </p:nvPr>
        </p:nvSpPr>
        <p:spPr/>
        <p:txBody>
          <a:bodyPr/>
          <a:lstStyle/>
          <a:p>
            <a:fld id="{D495E168-DA5E-4888-8D8A-92B118324C14}" type="slidenum">
              <a:rPr lang="ru-RU" smtClean="0"/>
              <a:pPr/>
              <a:t>35</a:t>
            </a:fld>
            <a:endParaRPr lang="ru-RU" dirty="0"/>
          </a:p>
        </p:txBody>
      </p:sp>
      <p:graphicFrame>
        <p:nvGraphicFramePr>
          <p:cNvPr id="4" name="Content Placeholder 3">
            <a:extLst>
              <a:ext uri="{FF2B5EF4-FFF2-40B4-BE49-F238E27FC236}">
                <a16:creationId xmlns:a16="http://schemas.microsoft.com/office/drawing/2014/main" id="{8402D13D-E66B-4F25-A94D-FECC955659E1}"/>
              </a:ext>
            </a:extLst>
          </p:cNvPr>
          <p:cNvGraphicFramePr>
            <a:graphicFrameLocks noGrp="1"/>
          </p:cNvGraphicFramePr>
          <p:nvPr>
            <p:ph idx="1"/>
            <p:extLst>
              <p:ext uri="{D42A27DB-BD31-4B8C-83A1-F6EECF244321}">
                <p14:modId xmlns:p14="http://schemas.microsoft.com/office/powerpoint/2010/main" val="1277747597"/>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020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BF3D6D-112A-4E13-8088-ED130170AB07}"/>
              </a:ext>
            </a:extLst>
          </p:cNvPr>
          <p:cNvSpPr>
            <a:spLocks noGrp="1"/>
          </p:cNvSpPr>
          <p:nvPr>
            <p:ph type="sldNum" sz="quarter" idx="10"/>
          </p:nvPr>
        </p:nvSpPr>
        <p:spPr/>
        <p:txBody>
          <a:bodyPr/>
          <a:lstStyle/>
          <a:p>
            <a:fld id="{D495E168-DA5E-4888-8D8A-92B118324C14}" type="slidenum">
              <a:rPr lang="ru-RU" smtClean="0"/>
              <a:pPr/>
              <a:t>36</a:t>
            </a:fld>
            <a:endParaRPr lang="ru-RU" dirty="0"/>
          </a:p>
        </p:txBody>
      </p:sp>
      <p:graphicFrame>
        <p:nvGraphicFramePr>
          <p:cNvPr id="4" name="Content Placeholder 3">
            <a:extLst>
              <a:ext uri="{FF2B5EF4-FFF2-40B4-BE49-F238E27FC236}">
                <a16:creationId xmlns:a16="http://schemas.microsoft.com/office/drawing/2014/main" id="{AE922CFC-A835-440C-8BB9-761A1BFB4FB4}"/>
              </a:ext>
            </a:extLst>
          </p:cNvPr>
          <p:cNvGraphicFramePr>
            <a:graphicFrameLocks noGrp="1"/>
          </p:cNvGraphicFramePr>
          <p:nvPr>
            <p:ph idx="1"/>
            <p:extLst>
              <p:ext uri="{D42A27DB-BD31-4B8C-83A1-F6EECF244321}">
                <p14:modId xmlns:p14="http://schemas.microsoft.com/office/powerpoint/2010/main" val="4110452504"/>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8196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C63DCF-C64F-4E35-A657-3CADFDC90B2E}"/>
              </a:ext>
            </a:extLst>
          </p:cNvPr>
          <p:cNvSpPr>
            <a:spLocks noGrp="1"/>
          </p:cNvSpPr>
          <p:nvPr>
            <p:ph type="sldNum" sz="quarter" idx="10"/>
          </p:nvPr>
        </p:nvSpPr>
        <p:spPr/>
        <p:txBody>
          <a:bodyPr/>
          <a:lstStyle/>
          <a:p>
            <a:fld id="{D495E168-DA5E-4888-8D8A-92B118324C14}" type="slidenum">
              <a:rPr lang="ru-RU" smtClean="0"/>
              <a:pPr/>
              <a:t>37</a:t>
            </a:fld>
            <a:endParaRPr lang="ru-RU" dirty="0"/>
          </a:p>
        </p:txBody>
      </p:sp>
      <p:graphicFrame>
        <p:nvGraphicFramePr>
          <p:cNvPr id="4" name="Content Placeholder 3">
            <a:extLst>
              <a:ext uri="{FF2B5EF4-FFF2-40B4-BE49-F238E27FC236}">
                <a16:creationId xmlns:a16="http://schemas.microsoft.com/office/drawing/2014/main" id="{1A38D68C-C847-40D7-9E5D-A418971C4F93}"/>
              </a:ext>
            </a:extLst>
          </p:cNvPr>
          <p:cNvGraphicFramePr>
            <a:graphicFrameLocks noGrp="1"/>
          </p:cNvGraphicFramePr>
          <p:nvPr>
            <p:ph idx="1"/>
            <p:extLst>
              <p:ext uri="{D42A27DB-BD31-4B8C-83A1-F6EECF244321}">
                <p14:modId xmlns:p14="http://schemas.microsoft.com/office/powerpoint/2010/main" val="393734265"/>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6031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A26997-77B4-433B-AD15-18D395B4EA8F}"/>
              </a:ext>
            </a:extLst>
          </p:cNvPr>
          <p:cNvSpPr>
            <a:spLocks noGrp="1"/>
          </p:cNvSpPr>
          <p:nvPr>
            <p:ph type="sldNum" sz="quarter" idx="10"/>
          </p:nvPr>
        </p:nvSpPr>
        <p:spPr/>
        <p:txBody>
          <a:bodyPr/>
          <a:lstStyle/>
          <a:p>
            <a:fld id="{D495E168-DA5E-4888-8D8A-92B118324C14}" type="slidenum">
              <a:rPr lang="ru-RU" smtClean="0"/>
              <a:pPr/>
              <a:t>38</a:t>
            </a:fld>
            <a:endParaRPr lang="ru-RU" dirty="0"/>
          </a:p>
        </p:txBody>
      </p:sp>
      <p:graphicFrame>
        <p:nvGraphicFramePr>
          <p:cNvPr id="4" name="Content Placeholder 3">
            <a:extLst>
              <a:ext uri="{FF2B5EF4-FFF2-40B4-BE49-F238E27FC236}">
                <a16:creationId xmlns:a16="http://schemas.microsoft.com/office/drawing/2014/main" id="{C3CE5670-105E-4800-A128-0D74DEFED164}"/>
              </a:ext>
            </a:extLst>
          </p:cNvPr>
          <p:cNvGraphicFramePr>
            <a:graphicFrameLocks noGrp="1"/>
          </p:cNvGraphicFramePr>
          <p:nvPr>
            <p:ph idx="1"/>
            <p:extLst>
              <p:ext uri="{D42A27DB-BD31-4B8C-83A1-F6EECF244321}">
                <p14:modId xmlns:p14="http://schemas.microsoft.com/office/powerpoint/2010/main" val="4172487705"/>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2664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2314201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91" b="7691"/>
          <a:stretch>
            <a:fillRect/>
          </a:stretch>
        </p:blipFill>
        <p:spPr/>
      </p:pic>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p:txBody>
          <a:bodyPr>
            <a:normAutofit/>
          </a:bodyPr>
          <a:lstStyle/>
          <a:p>
            <a:r>
              <a:rPr lang="en-US" sz="4800" dirty="0"/>
              <a:t>What is ecommerce?</a:t>
            </a:r>
            <a:endParaRPr lang="ru-RU" sz="4800" dirty="0"/>
          </a:p>
        </p:txBody>
      </p:sp>
      <p:sp>
        <p:nvSpPr>
          <p:cNvPr id="8" name="Text Placeholder 7">
            <a:extLst>
              <a:ext uri="{FF2B5EF4-FFF2-40B4-BE49-F238E27FC236}">
                <a16:creationId xmlns:a16="http://schemas.microsoft.com/office/drawing/2014/main" id="{C65D8424-54B0-410D-BE47-E5861AF08473}"/>
              </a:ext>
            </a:extLst>
          </p:cNvPr>
          <p:cNvSpPr>
            <a:spLocks noGrp="1"/>
          </p:cNvSpPr>
          <p:nvPr>
            <p:ph type="body" sz="quarter" idx="13"/>
          </p:nvPr>
        </p:nvSpPr>
        <p:spPr>
          <a:xfrm>
            <a:off x="774032" y="1880794"/>
            <a:ext cx="10518598" cy="2255777"/>
          </a:xfrm>
        </p:spPr>
        <p:txBody>
          <a:bodyPr>
            <a:normAutofit/>
          </a:bodyPr>
          <a:lstStyle/>
          <a:p>
            <a:pPr algn="just"/>
            <a:r>
              <a:rPr lang="en-US" sz="3200" dirty="0"/>
              <a:t>E- Commerce or electronic commerce refers to the buying and the selling of the goods and services over the internet including the monetary transactions that take place in exchange for these services and goods.</a:t>
            </a:r>
            <a:endParaRPr lang="en-IN" sz="3200" dirty="0"/>
          </a:p>
        </p:txBody>
      </p:sp>
    </p:spTree>
    <p:extLst>
      <p:ext uri="{BB962C8B-B14F-4D97-AF65-F5344CB8AC3E}">
        <p14:creationId xmlns:p14="http://schemas.microsoft.com/office/powerpoint/2010/main" val="1355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idx="1"/>
          </p:nvPr>
        </p:nvPicPr>
        <p:blipFill rotWithShape="1">
          <a:blip r:embed="rId2"/>
          <a:srcRect l="16623" r="16623"/>
          <a:stretch/>
        </p:blipFill>
        <p:spPr/>
      </p:pic>
      <p:graphicFrame>
        <p:nvGraphicFramePr>
          <p:cNvPr id="11" name="Diagram 10">
            <a:extLst>
              <a:ext uri="{FF2B5EF4-FFF2-40B4-BE49-F238E27FC236}">
                <a16:creationId xmlns:a16="http://schemas.microsoft.com/office/drawing/2014/main" id="{78BED729-BD9D-4009-B911-2F1465600FDD}"/>
              </a:ext>
            </a:extLst>
          </p:cNvPr>
          <p:cNvGraphicFramePr/>
          <p:nvPr>
            <p:extLst>
              <p:ext uri="{D42A27DB-BD31-4B8C-83A1-F6EECF244321}">
                <p14:modId xmlns:p14="http://schemas.microsoft.com/office/powerpoint/2010/main" val="558574051"/>
              </p:ext>
            </p:extLst>
          </p:nvPr>
        </p:nvGraphicFramePr>
        <p:xfrm>
          <a:off x="-320211" y="1439333"/>
          <a:ext cx="652210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76075" y="49852"/>
            <a:ext cx="11203529" cy="1380744"/>
          </a:xfrm>
        </p:spPr>
        <p:txBody>
          <a:bodyPr>
            <a:noAutofit/>
          </a:bodyPr>
          <a:lstStyle/>
          <a:p>
            <a:r>
              <a:rPr lang="en-US" sz="2800" dirty="0"/>
              <a:t>Ecommerce refers to the paperless exchange of business Information using the following ways:</a:t>
            </a:r>
            <a:endParaRPr lang="ru-RU" sz="2800" dirty="0"/>
          </a:p>
        </p:txBody>
      </p:sp>
    </p:spTree>
    <p:extLst>
      <p:ext uri="{BB962C8B-B14F-4D97-AF65-F5344CB8AC3E}">
        <p14:creationId xmlns:p14="http://schemas.microsoft.com/office/powerpoint/2010/main" val="265579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a:xfrm>
            <a:off x="-1" y="1796144"/>
            <a:ext cx="4060371" cy="1524185"/>
          </a:xfrm>
        </p:spPr>
        <p:txBody>
          <a:bodyPr>
            <a:normAutofit/>
          </a:bodyPr>
          <a:lstStyle/>
          <a:p>
            <a:r>
              <a:rPr lang="en-IN" dirty="0"/>
              <a:t>E-COMMERCE</a:t>
            </a:r>
            <a:endParaRPr lang="ru-RU" dirty="0"/>
          </a:p>
        </p:txBody>
      </p:sp>
      <p:sp>
        <p:nvSpPr>
          <p:cNvPr id="14" name="Text Placeholder 13">
            <a:extLst>
              <a:ext uri="{FF2B5EF4-FFF2-40B4-BE49-F238E27FC236}">
                <a16:creationId xmlns:a16="http://schemas.microsoft.com/office/drawing/2014/main" id="{FAEBA8A9-EE63-43D3-A50C-2A9465079FD7}"/>
              </a:ext>
            </a:extLst>
          </p:cNvPr>
          <p:cNvSpPr>
            <a:spLocks noGrp="1"/>
          </p:cNvSpPr>
          <p:nvPr>
            <p:ph type="body" sz="quarter" idx="13"/>
          </p:nvPr>
        </p:nvSpPr>
        <p:spPr>
          <a:xfrm>
            <a:off x="0" y="3081160"/>
            <a:ext cx="2825496" cy="2154741"/>
          </a:xfrm>
        </p:spPr>
        <p:txBody>
          <a:bodyPr/>
          <a:lstStyle/>
          <a:p>
            <a:r>
              <a:rPr lang="en-IN" dirty="0"/>
              <a:t>FEATURES</a:t>
            </a:r>
          </a:p>
        </p:txBody>
      </p:sp>
      <p:graphicFrame>
        <p:nvGraphicFramePr>
          <p:cNvPr id="11" name="Diagram 10">
            <a:extLst>
              <a:ext uri="{FF2B5EF4-FFF2-40B4-BE49-F238E27FC236}">
                <a16:creationId xmlns:a16="http://schemas.microsoft.com/office/drawing/2014/main" id="{42B59035-5FA7-4A21-A4B1-A745C4BD5A3E}"/>
              </a:ext>
            </a:extLst>
          </p:cNvPr>
          <p:cNvGraphicFramePr/>
          <p:nvPr>
            <p:extLst>
              <p:ext uri="{D42A27DB-BD31-4B8C-83A1-F6EECF244321}">
                <p14:modId xmlns:p14="http://schemas.microsoft.com/office/powerpoint/2010/main" val="3349384897"/>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994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E7E4-7F20-42BD-9DE7-8C78D7D4752B}"/>
              </a:ext>
            </a:extLst>
          </p:cNvPr>
          <p:cNvSpPr>
            <a:spLocks noGrp="1"/>
          </p:cNvSpPr>
          <p:nvPr>
            <p:ph type="title"/>
          </p:nvPr>
        </p:nvSpPr>
        <p:spPr>
          <a:xfrm>
            <a:off x="91440" y="1098586"/>
            <a:ext cx="5056083" cy="782638"/>
          </a:xfrm>
        </p:spPr>
        <p:txBody>
          <a:bodyPr>
            <a:normAutofit/>
          </a:bodyPr>
          <a:lstStyle/>
          <a:p>
            <a:r>
              <a:rPr lang="en-US" dirty="0"/>
              <a:t>E-COMMERCE</a:t>
            </a:r>
            <a:endParaRPr lang="en-IN" dirty="0"/>
          </a:p>
        </p:txBody>
      </p:sp>
      <p:sp>
        <p:nvSpPr>
          <p:cNvPr id="3" name="Slide Number Placeholder 2">
            <a:extLst>
              <a:ext uri="{FF2B5EF4-FFF2-40B4-BE49-F238E27FC236}">
                <a16:creationId xmlns:a16="http://schemas.microsoft.com/office/drawing/2014/main" id="{D0ED33C3-A25B-4B66-B812-0F805C229AEB}"/>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51ADEB2E-0082-4129-BD4A-2C4F44C7E872}"/>
              </a:ext>
            </a:extLst>
          </p:cNvPr>
          <p:cNvSpPr>
            <a:spLocks noGrp="1"/>
          </p:cNvSpPr>
          <p:nvPr>
            <p:ph type="body" idx="1"/>
          </p:nvPr>
        </p:nvSpPr>
        <p:spPr>
          <a:xfrm>
            <a:off x="91440" y="2116535"/>
            <a:ext cx="5110693" cy="782638"/>
          </a:xfrm>
        </p:spPr>
        <p:txBody>
          <a:bodyPr/>
          <a:lstStyle/>
          <a:p>
            <a:r>
              <a:rPr lang="en-US" dirty="0"/>
              <a:t>ADVANTAGES</a:t>
            </a:r>
            <a:endParaRPr lang="en-IN" dirty="0"/>
          </a:p>
        </p:txBody>
      </p:sp>
      <p:graphicFrame>
        <p:nvGraphicFramePr>
          <p:cNvPr id="7" name="Diagram 6">
            <a:extLst>
              <a:ext uri="{FF2B5EF4-FFF2-40B4-BE49-F238E27FC236}">
                <a16:creationId xmlns:a16="http://schemas.microsoft.com/office/drawing/2014/main" id="{20E14BD3-38D9-4D66-BE37-79468F648912}"/>
              </a:ext>
            </a:extLst>
          </p:cNvPr>
          <p:cNvGraphicFramePr/>
          <p:nvPr>
            <p:extLst>
              <p:ext uri="{D42A27DB-BD31-4B8C-83A1-F6EECF244321}">
                <p14:modId xmlns:p14="http://schemas.microsoft.com/office/powerpoint/2010/main" val="3789478692"/>
              </p:ext>
            </p:extLst>
          </p:nvPr>
        </p:nvGraphicFramePr>
        <p:xfrm>
          <a:off x="5332700" y="-152400"/>
          <a:ext cx="567218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3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64FD7F-BE1E-42A8-AE22-DFE49DA52E43}"/>
              </a:ext>
            </a:extLst>
          </p:cNvPr>
          <p:cNvSpPr>
            <a:spLocks noGrp="1"/>
          </p:cNvSpPr>
          <p:nvPr>
            <p:ph type="sldNum" sz="quarter" idx="10"/>
          </p:nvPr>
        </p:nvSpPr>
        <p:spPr/>
        <p:txBody>
          <a:bodyPr/>
          <a:lstStyle/>
          <a:p>
            <a:fld id="{D495E168-DA5E-4888-8D8A-92B118324C14}" type="slidenum">
              <a:rPr lang="ru-RU" smtClean="0"/>
              <a:pPr/>
              <a:t>8</a:t>
            </a:fld>
            <a:endParaRPr lang="ru-RU" dirty="0"/>
          </a:p>
        </p:txBody>
      </p:sp>
      <p:graphicFrame>
        <p:nvGraphicFramePr>
          <p:cNvPr id="4" name="Content Placeholder 3">
            <a:extLst>
              <a:ext uri="{FF2B5EF4-FFF2-40B4-BE49-F238E27FC236}">
                <a16:creationId xmlns:a16="http://schemas.microsoft.com/office/drawing/2014/main" id="{FE5D5C22-1802-4AFD-9A90-4C3667F435C3}"/>
              </a:ext>
            </a:extLst>
          </p:cNvPr>
          <p:cNvGraphicFramePr>
            <a:graphicFrameLocks noGrp="1"/>
          </p:cNvGraphicFramePr>
          <p:nvPr>
            <p:ph idx="1"/>
            <p:extLst>
              <p:ext uri="{D42A27DB-BD31-4B8C-83A1-F6EECF244321}">
                <p14:modId xmlns:p14="http://schemas.microsoft.com/office/powerpoint/2010/main" val="1839490810"/>
              </p:ext>
            </p:extLst>
          </p:nvPr>
        </p:nvGraphicFramePr>
        <p:xfrm>
          <a:off x="119063" y="139700"/>
          <a:ext cx="11984037" cy="6626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09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4FCDA9-4014-4DCC-AE3A-35020FA406E2}"/>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3" name="Title 2">
            <a:extLst>
              <a:ext uri="{FF2B5EF4-FFF2-40B4-BE49-F238E27FC236}">
                <a16:creationId xmlns:a16="http://schemas.microsoft.com/office/drawing/2014/main" id="{87F85969-B632-465E-8918-CF530F47ECB9}"/>
              </a:ext>
            </a:extLst>
          </p:cNvPr>
          <p:cNvSpPr>
            <a:spLocks noGrp="1"/>
          </p:cNvSpPr>
          <p:nvPr>
            <p:ph type="title"/>
          </p:nvPr>
        </p:nvSpPr>
        <p:spPr/>
        <p:txBody>
          <a:bodyPr/>
          <a:lstStyle/>
          <a:p>
            <a:r>
              <a:rPr lang="en-IN" dirty="0"/>
              <a:t>TYPES OF E-COMMERCE</a:t>
            </a:r>
          </a:p>
        </p:txBody>
      </p:sp>
      <p:graphicFrame>
        <p:nvGraphicFramePr>
          <p:cNvPr id="5" name="Content Placeholder 4">
            <a:extLst>
              <a:ext uri="{FF2B5EF4-FFF2-40B4-BE49-F238E27FC236}">
                <a16:creationId xmlns:a16="http://schemas.microsoft.com/office/drawing/2014/main" id="{F08E4F32-4DB2-43CA-BB28-C8D2A4DBE11C}"/>
              </a:ext>
            </a:extLst>
          </p:cNvPr>
          <p:cNvGraphicFramePr>
            <a:graphicFrameLocks noGrp="1"/>
          </p:cNvGraphicFramePr>
          <p:nvPr>
            <p:ph idx="1"/>
            <p:extLst>
              <p:ext uri="{D42A27DB-BD31-4B8C-83A1-F6EECF244321}">
                <p14:modId xmlns:p14="http://schemas.microsoft.com/office/powerpoint/2010/main" val="1652244781"/>
              </p:ext>
            </p:extLst>
          </p:nvPr>
        </p:nvGraphicFramePr>
        <p:xfrm>
          <a:off x="5562591" y="0"/>
          <a:ext cx="6629409"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1922566"/>
      </p:ext>
    </p:extLst>
  </p:cSld>
  <p:clrMapOvr>
    <a:masterClrMapping/>
  </p:clrMapOvr>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3.xml><?xml version="1.0" encoding="utf-8"?>
<ds:datastoreItem xmlns:ds="http://schemas.openxmlformats.org/officeDocument/2006/customXml" ds:itemID="{947A0EF5-23A9-4627-BC46-745B7DD804D2}">
  <ds:schemaRefs>
    <ds:schemaRef ds:uri="http://schemas.microsoft.com/office/2006/metadata/properties"/>
    <ds:schemaRef ds:uri="http://schemas.openxmlformats.org/package/2006/metadata/core-properties"/>
    <ds:schemaRef ds:uri="http://schemas.microsoft.com/sharepoint/v3"/>
    <ds:schemaRef ds:uri="http://purl.org/dc/dcmitype/"/>
    <ds:schemaRef ds:uri="http://purl.org/dc/terms/"/>
    <ds:schemaRef ds:uri="fb0879af-3eba-417a-a55a-ffe6dcd6ca77"/>
    <ds:schemaRef ds:uri="http://schemas.microsoft.com/office/2006/documentManagement/types"/>
    <ds:schemaRef ds:uri="http://schemas.microsoft.com/office/infopath/2007/PartnerControls"/>
    <ds:schemaRef ds:uri="http://purl.org/dc/elements/1.1/"/>
    <ds:schemaRef ds:uri="6dc4bcd6-49db-4c07-9060-8acfc67cef9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1365</Words>
  <Application>Microsoft Office PowerPoint</Application>
  <PresentationFormat>Widescreen</PresentationFormat>
  <Paragraphs>239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Lucida Grande</vt:lpstr>
      <vt:lpstr>Verdana</vt:lpstr>
      <vt:lpstr>Wingdings</vt:lpstr>
      <vt:lpstr>Office Theme</vt:lpstr>
      <vt:lpstr>E-Commerce </vt:lpstr>
      <vt:lpstr>Unit I</vt:lpstr>
      <vt:lpstr>UNIT-I</vt:lpstr>
      <vt:lpstr>What is ecommerce?</vt:lpstr>
      <vt:lpstr>Ecommerce refers to the paperless exchange of business Information using the following ways:</vt:lpstr>
      <vt:lpstr>E-COMMERCE</vt:lpstr>
      <vt:lpstr>E-COMMERCE</vt:lpstr>
      <vt:lpstr>PowerPoint Presentation</vt:lpstr>
      <vt:lpstr>TYPES OF E-COMMERCE</vt:lpstr>
      <vt:lpstr>BUSINESS - TO - BUSINESS (B2B)</vt:lpstr>
      <vt:lpstr>BUSINESS - TO - CONSUMER (B2C)</vt:lpstr>
      <vt:lpstr>CONSUMER - TO - CONSUMER (C2C)</vt:lpstr>
      <vt:lpstr>CONSUMER - TO - BUSINESS (C2B)</vt:lpstr>
      <vt:lpstr>SCOPE OF E-COMMERCE</vt:lpstr>
      <vt:lpstr>Traditional / Electronic</vt:lpstr>
      <vt:lpstr>IMPORTANT QUESTION</vt:lpstr>
      <vt:lpstr>PowerPoint Presentation</vt:lpstr>
      <vt:lpstr>E-COMMERCE IMPACTS</vt:lpstr>
      <vt:lpstr>ELECTRONIC MARKETS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subject>E-Commerce</dc:subject>
  <dc:creator/>
  <cp:keywords>#thekamalnain</cp:keywords>
  <cp:lastModifiedBy/>
  <cp:revision>1</cp:revision>
  <dcterms:created xsi:type="dcterms:W3CDTF">2024-01-30T16:25:20Z</dcterms:created>
  <dcterms:modified xsi:type="dcterms:W3CDTF">2024-02-18T18:09:49Z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