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03EA-ED73-442E-BA34-2E68716902A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C4D2-B945-49FA-BE04-8849F4C7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03EA-ED73-442E-BA34-2E68716902A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C4D2-B945-49FA-BE04-8849F4C7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0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03EA-ED73-442E-BA34-2E68716902A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C4D2-B945-49FA-BE04-8849F4C7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7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03EA-ED73-442E-BA34-2E68716902A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C4D2-B945-49FA-BE04-8849F4C7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7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03EA-ED73-442E-BA34-2E68716902A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C4D2-B945-49FA-BE04-8849F4C7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03EA-ED73-442E-BA34-2E68716902A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C4D2-B945-49FA-BE04-8849F4C7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5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03EA-ED73-442E-BA34-2E68716902A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C4D2-B945-49FA-BE04-8849F4C7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03EA-ED73-442E-BA34-2E68716902A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C4D2-B945-49FA-BE04-8849F4C7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9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03EA-ED73-442E-BA34-2E68716902A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C4D2-B945-49FA-BE04-8849F4C7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2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03EA-ED73-442E-BA34-2E68716902A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C4D2-B945-49FA-BE04-8849F4C7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7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03EA-ED73-442E-BA34-2E68716902A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C4D2-B945-49FA-BE04-8849F4C7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8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03EA-ED73-442E-BA34-2E68716902A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2C4D2-B945-49FA-BE04-8849F4C7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8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60" y="2293010"/>
            <a:ext cx="1547213" cy="251070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0199" y="3256138"/>
            <a:ext cx="1326206" cy="656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Producer(s)</a:t>
            </a:r>
            <a:endParaRPr lang="en-US" sz="12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48603" y="3560741"/>
            <a:ext cx="619727" cy="2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200" y="3079139"/>
            <a:ext cx="1075838" cy="1069975"/>
          </a:xfrm>
          <a:prstGeom prst="rect">
            <a:avLst/>
          </a:prstGeom>
        </p:spPr>
      </p:pic>
      <p:sp>
        <p:nvSpPr>
          <p:cNvPr id="9" name="Arc 8"/>
          <p:cNvSpPr/>
          <p:nvPr/>
        </p:nvSpPr>
        <p:spPr>
          <a:xfrm>
            <a:off x="2503507" y="1662544"/>
            <a:ext cx="1086203" cy="3719945"/>
          </a:xfrm>
          <a:prstGeom prst="arc">
            <a:avLst>
              <a:gd name="adj1" fmla="val 16200000"/>
              <a:gd name="adj2" fmla="val 53089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07325" y="3581799"/>
            <a:ext cx="670761" cy="1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868330" y="1242753"/>
            <a:ext cx="8361519" cy="4620837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51" y="685540"/>
            <a:ext cx="1485900" cy="11144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74431" y="4126230"/>
            <a:ext cx="1551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Time-triggered Lambda consumer (hourly)</a:t>
            </a:r>
            <a:endParaRPr lang="en-US" sz="11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07" y="2491590"/>
            <a:ext cx="2312124" cy="231212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785757" y="4449395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AWS Redshift cluster</a:t>
            </a:r>
            <a:endParaRPr lang="en-US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318216" y="3624970"/>
            <a:ext cx="549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95" y="3150701"/>
            <a:ext cx="855709" cy="84042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824504" y="4035191"/>
            <a:ext cx="1223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GetApartments</a:t>
            </a:r>
            <a:r>
              <a:rPr lang="en-US" sz="1100" dirty="0" smtClean="0"/>
              <a:t> (</a:t>
            </a:r>
            <a:r>
              <a:rPr lang="en-US" sz="1100" dirty="0" err="1" smtClean="0"/>
              <a:t>LambdaFunction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smtClean="0"/>
              <a:t>Invoked by HTTP Proxy API</a:t>
            </a:r>
            <a:endParaRPr lang="en-US" sz="11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0" y="2897825"/>
            <a:ext cx="1228405" cy="12284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20" y="1242752"/>
            <a:ext cx="1228405" cy="122840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026" y="4640252"/>
            <a:ext cx="1228405" cy="1228405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10081542" y="2148841"/>
            <a:ext cx="767078" cy="1001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3"/>
            <a:endCxn id="24" idx="1"/>
          </p:cNvCxnSpPr>
          <p:nvPr/>
        </p:nvCxnSpPr>
        <p:spPr>
          <a:xfrm>
            <a:off x="10143384" y="3494975"/>
            <a:ext cx="757016" cy="170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960679" y="3912419"/>
            <a:ext cx="887941" cy="1071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321726" y="3597434"/>
            <a:ext cx="6180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23210" y="148590"/>
            <a:ext cx="676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High level Architecture diagram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360" y="2840835"/>
            <a:ext cx="1019024" cy="130827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262785" y="3912419"/>
            <a:ext cx="775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Lambda Proxy API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 rot="18529703">
            <a:off x="9925095" y="2601367"/>
            <a:ext cx="821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HTTP get/post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0077495" y="3319823"/>
            <a:ext cx="821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HTTP get/post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 rot="2993045">
            <a:off x="9925091" y="4136251"/>
            <a:ext cx="821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HTTP get/post</a:t>
            </a:r>
            <a:endParaRPr lang="en-US" sz="10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8773518" y="3560741"/>
            <a:ext cx="478381" cy="101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Nandan, Kamal</dc:creator>
  <cp:lastModifiedBy>Nandan, Kamal</cp:lastModifiedBy>
  <cp:revision>12</cp:revision>
  <dcterms:created xsi:type="dcterms:W3CDTF">2019-07-23T20:25:59Z</dcterms:created>
  <dcterms:modified xsi:type="dcterms:W3CDTF">2019-07-26T09:25:00Z</dcterms:modified>
</cp:coreProperties>
</file>