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03EA-ED73-442E-BA34-2E68716902A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C4D2-B945-49FA-BE04-8849F4C7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0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03EA-ED73-442E-BA34-2E68716902A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C4D2-B945-49FA-BE04-8849F4C7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0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03EA-ED73-442E-BA34-2E68716902A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C4D2-B945-49FA-BE04-8849F4C7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7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03EA-ED73-442E-BA34-2E68716902A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C4D2-B945-49FA-BE04-8849F4C7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7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03EA-ED73-442E-BA34-2E68716902A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C4D2-B945-49FA-BE04-8849F4C7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03EA-ED73-442E-BA34-2E68716902A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C4D2-B945-49FA-BE04-8849F4C7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5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03EA-ED73-442E-BA34-2E68716902A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C4D2-B945-49FA-BE04-8849F4C7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03EA-ED73-442E-BA34-2E68716902A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C4D2-B945-49FA-BE04-8849F4C7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9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03EA-ED73-442E-BA34-2E68716902A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C4D2-B945-49FA-BE04-8849F4C7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2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03EA-ED73-442E-BA34-2E68716902A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C4D2-B945-49FA-BE04-8849F4C7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7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03EA-ED73-442E-BA34-2E68716902A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C4D2-B945-49FA-BE04-8849F4C7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8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F03EA-ED73-442E-BA34-2E68716902A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2C4D2-B945-49FA-BE04-8849F4C7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8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860" y="2293010"/>
            <a:ext cx="1547213" cy="2510704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0199" y="3256138"/>
            <a:ext cx="1326206" cy="656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Producer(s)</a:t>
            </a:r>
            <a:endParaRPr lang="en-US" sz="12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48603" y="3560741"/>
            <a:ext cx="619727" cy="21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000" y="2921864"/>
            <a:ext cx="1284754" cy="1277753"/>
          </a:xfrm>
          <a:prstGeom prst="rect">
            <a:avLst/>
          </a:prstGeom>
        </p:spPr>
      </p:pic>
      <p:sp>
        <p:nvSpPr>
          <p:cNvPr id="9" name="Arc 8"/>
          <p:cNvSpPr/>
          <p:nvPr/>
        </p:nvSpPr>
        <p:spPr>
          <a:xfrm>
            <a:off x="2503507" y="1662544"/>
            <a:ext cx="1086203" cy="3719945"/>
          </a:xfrm>
          <a:prstGeom prst="arc">
            <a:avLst>
              <a:gd name="adj1" fmla="val 16200000"/>
              <a:gd name="adj2" fmla="val 53089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07325" y="3581799"/>
            <a:ext cx="9399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868330" y="1242753"/>
            <a:ext cx="8361519" cy="4620837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51" y="685540"/>
            <a:ext cx="1485900" cy="11144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20746" y="4126230"/>
            <a:ext cx="1551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Time-triggered Lambda consumer (hourly)</a:t>
            </a:r>
            <a:endParaRPr lang="en-US" sz="12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631" y="2328569"/>
            <a:ext cx="2506460" cy="25064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743700" y="4449395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AWS Redshift cluster</a:t>
            </a:r>
            <a:endParaRPr lang="en-US" sz="1200" dirty="0"/>
          </a:p>
        </p:txBody>
      </p:sp>
      <p:cxnSp>
        <p:nvCxnSpPr>
          <p:cNvPr id="19" name="Straight Arrow Connector 18"/>
          <p:cNvCxnSpPr>
            <a:stCxn id="8" idx="3"/>
          </p:cNvCxnSpPr>
          <p:nvPr/>
        </p:nvCxnSpPr>
        <p:spPr>
          <a:xfrm>
            <a:off x="5835754" y="3560741"/>
            <a:ext cx="805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528" y="2995251"/>
            <a:ext cx="1249893" cy="120436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880421" y="4209365"/>
            <a:ext cx="12236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Lambda service API (HTTP GET/POST)</a:t>
            </a:r>
            <a:endParaRPr lang="en-US" sz="11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0" y="2897825"/>
            <a:ext cx="1228405" cy="122840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620" y="1242752"/>
            <a:ext cx="1228405" cy="122840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026" y="4640252"/>
            <a:ext cx="1228405" cy="1228405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V="1">
            <a:off x="10081542" y="2148840"/>
            <a:ext cx="767078" cy="8342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4" idx="1"/>
          </p:cNvCxnSpPr>
          <p:nvPr/>
        </p:nvCxnSpPr>
        <p:spPr>
          <a:xfrm>
            <a:off x="10120421" y="3512027"/>
            <a:ext cx="77997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0081542" y="4126230"/>
            <a:ext cx="767078" cy="8572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2" idx="1"/>
          </p:cNvCxnSpPr>
          <p:nvPr/>
        </p:nvCxnSpPr>
        <p:spPr>
          <a:xfrm>
            <a:off x="8252460" y="3597434"/>
            <a:ext cx="6180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23210" y="148590"/>
            <a:ext cx="676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High level Architecture diagram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38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KPMG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Nandan, Kamal</dc:creator>
  <cp:lastModifiedBy>Nandan, Kamal</cp:lastModifiedBy>
  <cp:revision>8</cp:revision>
  <dcterms:created xsi:type="dcterms:W3CDTF">2019-07-23T20:25:59Z</dcterms:created>
  <dcterms:modified xsi:type="dcterms:W3CDTF">2019-07-23T21:32:02Z</dcterms:modified>
</cp:coreProperties>
</file>