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6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1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1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1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27584" y="976766"/>
            <a:ext cx="7772400" cy="623434"/>
          </a:xfrm>
        </p:spPr>
        <p:txBody>
          <a:bodyPr>
            <a:noAutofit/>
          </a:bodyPr>
          <a:lstStyle/>
          <a:p>
            <a:r>
              <a:rPr lang="en-IN" dirty="0"/>
              <a:t>CHAPTER 1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89432" y="2818769"/>
            <a:ext cx="7744968" cy="1448431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4457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76903"/>
            <a:ext cx="8328471" cy="490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24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60" y="819465"/>
            <a:ext cx="8281240" cy="5219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74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CHAPTER 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Ritika</dc:creator>
  <cp:lastModifiedBy>ashfak ahmad</cp:lastModifiedBy>
  <cp:revision>6</cp:revision>
  <dcterms:created xsi:type="dcterms:W3CDTF">2022-07-04T06:50:24Z</dcterms:created>
  <dcterms:modified xsi:type="dcterms:W3CDTF">2022-08-23T11:21:24Z</dcterms:modified>
</cp:coreProperties>
</file>