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27584" y="7481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2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51484" y="2762565"/>
            <a:ext cx="7744968" cy="144843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Heterogeneous data parallel</a:t>
            </a:r>
          </a:p>
          <a:p>
            <a:r>
              <a:rPr lang="en-IN" sz="4000" dirty="0">
                <a:solidFill>
                  <a:schemeClr val="tx1"/>
                </a:solidFill>
              </a:rPr>
              <a:t>computing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01" y="1447800"/>
            <a:ext cx="8320599" cy="347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79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44215" cy="341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55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312727" cy="279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08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6774"/>
            <a:ext cx="8258340" cy="225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807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566059" cy="397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74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864745" cy="545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15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84" y="1828800"/>
            <a:ext cx="7517665" cy="279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57912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In-text figure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11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621432" cy="326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3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60" y="1295400"/>
            <a:ext cx="8281240" cy="3920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35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81240" cy="3487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00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7409"/>
            <a:ext cx="8265495" cy="398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75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557025" cy="592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34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80" y="1828800"/>
            <a:ext cx="8281240" cy="292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67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304855" cy="252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0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4568"/>
            <a:ext cx="7628587" cy="585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46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</Words>
  <Application>Microsoft Office PowerPoint</Application>
  <PresentationFormat>On-screen Show (4:3)</PresentationFormat>
  <Paragraphs>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CHAPTER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Pooja Singh</cp:lastModifiedBy>
  <cp:revision>10</cp:revision>
  <dcterms:created xsi:type="dcterms:W3CDTF">2022-07-04T06:50:24Z</dcterms:created>
  <dcterms:modified xsi:type="dcterms:W3CDTF">2022-08-23T11:24:10Z</dcterms:modified>
</cp:coreProperties>
</file>