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64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99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2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719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61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1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22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28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01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71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3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F9C39-D7EA-4825-BB5B-783EE5005BC5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86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27584" y="748166"/>
            <a:ext cx="7772400" cy="623434"/>
          </a:xfrm>
        </p:spPr>
        <p:txBody>
          <a:bodyPr>
            <a:noAutofit/>
          </a:bodyPr>
          <a:lstStyle/>
          <a:p>
            <a:r>
              <a:rPr lang="en-IN" dirty="0"/>
              <a:t>CHAPTER 3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851484" y="2762565"/>
            <a:ext cx="7744968" cy="1448431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tx1"/>
                </a:solidFill>
              </a:rPr>
              <a:t>Multidimensional grids and</a:t>
            </a:r>
          </a:p>
          <a:p>
            <a:r>
              <a:rPr lang="en-IN" sz="4000" dirty="0">
                <a:solidFill>
                  <a:schemeClr val="tx1"/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544579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8129526" cy="366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4755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363" y="533400"/>
            <a:ext cx="6317037" cy="5620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8473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8485909" cy="3534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0962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19" y="1121074"/>
            <a:ext cx="7735281" cy="4365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9190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14400"/>
            <a:ext cx="8100186" cy="5006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0161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214" y="2289810"/>
            <a:ext cx="6485573" cy="1592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5486400"/>
            <a:ext cx="1567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In-text figure 1</a:t>
            </a:r>
          </a:p>
        </p:txBody>
      </p:sp>
    </p:spTree>
    <p:extLst>
      <p:ext uri="{BB962C8B-B14F-4D97-AF65-F5344CB8AC3E}">
        <p14:creationId xmlns:p14="http://schemas.microsoft.com/office/powerpoint/2010/main" val="3204814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2057400"/>
            <a:ext cx="763905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554182" y="5474732"/>
            <a:ext cx="1567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In-text figure 2</a:t>
            </a:r>
          </a:p>
        </p:txBody>
      </p:sp>
    </p:spTree>
    <p:extLst>
      <p:ext uri="{BB962C8B-B14F-4D97-AF65-F5344CB8AC3E}">
        <p14:creationId xmlns:p14="http://schemas.microsoft.com/office/powerpoint/2010/main" val="2349563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8" y="2133600"/>
            <a:ext cx="7667625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554182" y="5474732"/>
            <a:ext cx="1567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In-text figure 3</a:t>
            </a:r>
          </a:p>
        </p:txBody>
      </p:sp>
    </p:spTree>
    <p:extLst>
      <p:ext uri="{BB962C8B-B14F-4D97-AF65-F5344CB8AC3E}">
        <p14:creationId xmlns:p14="http://schemas.microsoft.com/office/powerpoint/2010/main" val="2700209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43200"/>
            <a:ext cx="8139545" cy="1031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554182" y="5474732"/>
            <a:ext cx="1567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In-text figure 4</a:t>
            </a:r>
          </a:p>
        </p:txBody>
      </p:sp>
    </p:spTree>
    <p:extLst>
      <p:ext uri="{BB962C8B-B14F-4D97-AF65-F5344CB8AC3E}">
        <p14:creationId xmlns:p14="http://schemas.microsoft.com/office/powerpoint/2010/main" val="1658146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371" y="2343307"/>
            <a:ext cx="7864029" cy="1542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554182" y="5474732"/>
            <a:ext cx="1567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In-text figure 5</a:t>
            </a:r>
          </a:p>
        </p:txBody>
      </p:sp>
    </p:spTree>
    <p:extLst>
      <p:ext uri="{BB962C8B-B14F-4D97-AF65-F5344CB8AC3E}">
        <p14:creationId xmlns:p14="http://schemas.microsoft.com/office/powerpoint/2010/main" val="2762480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26" y="650662"/>
            <a:ext cx="7468547" cy="5393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2922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14600"/>
            <a:ext cx="7528400" cy="1603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554182" y="5474732"/>
            <a:ext cx="1567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In-text figure 6</a:t>
            </a:r>
          </a:p>
        </p:txBody>
      </p:sp>
    </p:spTree>
    <p:extLst>
      <p:ext uri="{BB962C8B-B14F-4D97-AF65-F5344CB8AC3E}">
        <p14:creationId xmlns:p14="http://schemas.microsoft.com/office/powerpoint/2010/main" val="673061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379" y="2667000"/>
            <a:ext cx="7399586" cy="1073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554182" y="5474732"/>
            <a:ext cx="1567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In-text figure 7</a:t>
            </a:r>
          </a:p>
        </p:txBody>
      </p:sp>
    </p:spTree>
    <p:extLst>
      <p:ext uri="{BB962C8B-B14F-4D97-AF65-F5344CB8AC3E}">
        <p14:creationId xmlns:p14="http://schemas.microsoft.com/office/powerpoint/2010/main" val="1850544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667000"/>
            <a:ext cx="8072277" cy="937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554182" y="5474732"/>
            <a:ext cx="1567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In-text figure 8</a:t>
            </a:r>
          </a:p>
        </p:txBody>
      </p:sp>
    </p:spTree>
    <p:extLst>
      <p:ext uri="{BB962C8B-B14F-4D97-AF65-F5344CB8AC3E}">
        <p14:creationId xmlns:p14="http://schemas.microsoft.com/office/powerpoint/2010/main" val="22627804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90800"/>
            <a:ext cx="7879773" cy="1039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554182" y="5474732"/>
            <a:ext cx="1567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In-text figure 9</a:t>
            </a:r>
          </a:p>
        </p:txBody>
      </p:sp>
    </p:spTree>
    <p:extLst>
      <p:ext uri="{BB962C8B-B14F-4D97-AF65-F5344CB8AC3E}">
        <p14:creationId xmlns:p14="http://schemas.microsoft.com/office/powerpoint/2010/main" val="14672986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59" y="2819400"/>
            <a:ext cx="7832541" cy="1023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554182" y="5474732"/>
            <a:ext cx="1684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In-text figure 10</a:t>
            </a:r>
          </a:p>
        </p:txBody>
      </p:sp>
    </p:spTree>
    <p:extLst>
      <p:ext uri="{BB962C8B-B14F-4D97-AF65-F5344CB8AC3E}">
        <p14:creationId xmlns:p14="http://schemas.microsoft.com/office/powerpoint/2010/main" val="11410080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371600"/>
            <a:ext cx="7429500" cy="3394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554182" y="5474732"/>
            <a:ext cx="1684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In-text figure 11</a:t>
            </a:r>
          </a:p>
        </p:txBody>
      </p:sp>
    </p:spTree>
    <p:extLst>
      <p:ext uri="{BB962C8B-B14F-4D97-AF65-F5344CB8AC3E}">
        <p14:creationId xmlns:p14="http://schemas.microsoft.com/office/powerpoint/2010/main" val="3545741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781" y="685800"/>
            <a:ext cx="7721619" cy="5453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6163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10284"/>
            <a:ext cx="8147417" cy="5990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1992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60340"/>
            <a:ext cx="7943464" cy="5030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3826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12" y="609600"/>
            <a:ext cx="7857588" cy="5567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0622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8215402" cy="2790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9723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639584"/>
            <a:ext cx="7234342" cy="5380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0030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685800"/>
            <a:ext cx="7234342" cy="5464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552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39</Words>
  <Application>Microsoft Office PowerPoint</Application>
  <PresentationFormat>On-screen Show (4:3)</PresentationFormat>
  <Paragraphs>14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CHAPTER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Ritika</dc:creator>
  <cp:lastModifiedBy>ashfak ahmad</cp:lastModifiedBy>
  <cp:revision>12</cp:revision>
  <dcterms:created xsi:type="dcterms:W3CDTF">2022-07-04T06:50:24Z</dcterms:created>
  <dcterms:modified xsi:type="dcterms:W3CDTF">2022-08-23T11:26:30Z</dcterms:modified>
</cp:coreProperties>
</file>