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6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9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1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6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1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2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2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1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7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3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8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27584" y="748166"/>
            <a:ext cx="7772400" cy="623434"/>
          </a:xfrm>
        </p:spPr>
        <p:txBody>
          <a:bodyPr>
            <a:noAutofit/>
          </a:bodyPr>
          <a:lstStyle/>
          <a:p>
            <a:r>
              <a:rPr lang="en-IN" dirty="0"/>
              <a:t>CHAPTER 4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851484" y="2762565"/>
            <a:ext cx="7744968" cy="1448431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Compute architecture and</a:t>
            </a:r>
          </a:p>
          <a:p>
            <a:r>
              <a:rPr lang="en-IN" sz="4000" dirty="0">
                <a:solidFill>
                  <a:schemeClr val="tx1"/>
                </a:solidFill>
              </a:rPr>
              <a:t>scheduling</a:t>
            </a:r>
          </a:p>
        </p:txBody>
      </p:sp>
    </p:spTree>
    <p:extLst>
      <p:ext uri="{BB962C8B-B14F-4D97-AF65-F5344CB8AC3E}">
        <p14:creationId xmlns:p14="http://schemas.microsoft.com/office/powerpoint/2010/main" val="154457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24680"/>
            <a:ext cx="7599963" cy="4608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2310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578494" cy="444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9731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927" y="1300349"/>
            <a:ext cx="5484146" cy="4257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6096000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1</a:t>
            </a:r>
          </a:p>
        </p:txBody>
      </p:sp>
    </p:spTree>
    <p:extLst>
      <p:ext uri="{BB962C8B-B14F-4D97-AF65-F5344CB8AC3E}">
        <p14:creationId xmlns:p14="http://schemas.microsoft.com/office/powerpoint/2010/main" val="832491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19200"/>
            <a:ext cx="6748188" cy="4175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107668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2</a:t>
            </a:r>
          </a:p>
        </p:txBody>
      </p:sp>
    </p:spTree>
    <p:extLst>
      <p:ext uri="{BB962C8B-B14F-4D97-AF65-F5344CB8AC3E}">
        <p14:creationId xmlns:p14="http://schemas.microsoft.com/office/powerpoint/2010/main" val="869466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151" y="1295400"/>
            <a:ext cx="7070398" cy="3513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6019800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3</a:t>
            </a:r>
          </a:p>
        </p:txBody>
      </p:sp>
    </p:spTree>
    <p:extLst>
      <p:ext uri="{BB962C8B-B14F-4D97-AF65-F5344CB8AC3E}">
        <p14:creationId xmlns:p14="http://schemas.microsoft.com/office/powerpoint/2010/main" val="401293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771" y="2438400"/>
            <a:ext cx="6798459" cy="1359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4800" y="6019800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4</a:t>
            </a:r>
          </a:p>
        </p:txBody>
      </p:sp>
    </p:spTree>
    <p:extLst>
      <p:ext uri="{BB962C8B-B14F-4D97-AF65-F5344CB8AC3E}">
        <p14:creationId xmlns:p14="http://schemas.microsoft.com/office/powerpoint/2010/main" val="2904864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73450"/>
            <a:ext cx="7421055" cy="2111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019800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5</a:t>
            </a:r>
          </a:p>
        </p:txBody>
      </p:sp>
    </p:spTree>
    <p:extLst>
      <p:ext uri="{BB962C8B-B14F-4D97-AF65-F5344CB8AC3E}">
        <p14:creationId xmlns:p14="http://schemas.microsoft.com/office/powerpoint/2010/main" val="59582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14" y="1524000"/>
            <a:ext cx="7514086" cy="36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702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7657213" cy="3828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893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09600"/>
            <a:ext cx="6928575" cy="5471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079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573"/>
            <a:ext cx="7614275" cy="3656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5541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86260"/>
            <a:ext cx="7599963" cy="3685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962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273" y="749012"/>
            <a:ext cx="6719455" cy="5359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549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607119" cy="4043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0819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578494" cy="4665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7409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21</Words>
  <Application>Microsoft Office PowerPoint</Application>
  <PresentationFormat>On-screen Show (4:3)</PresentationFormat>
  <Paragraphs>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CHAPTER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Ritika</dc:creator>
  <cp:lastModifiedBy>ashfak ahmad</cp:lastModifiedBy>
  <cp:revision>16</cp:revision>
  <dcterms:created xsi:type="dcterms:W3CDTF">2022-07-04T06:50:24Z</dcterms:created>
  <dcterms:modified xsi:type="dcterms:W3CDTF">2022-08-23T11:27:55Z</dcterms:modified>
</cp:coreProperties>
</file>