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27584" y="7481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5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51484" y="2762565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Memory architecture and</a:t>
            </a:r>
          </a:p>
          <a:p>
            <a:r>
              <a:rPr lang="en-IN" sz="4000" dirty="0">
                <a:solidFill>
                  <a:schemeClr val="tx1"/>
                </a:solidFill>
              </a:rPr>
              <a:t>data locality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95" y="642348"/>
            <a:ext cx="6132211" cy="557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61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803" y="762000"/>
            <a:ext cx="5696394" cy="545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45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628587" cy="429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26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621432" cy="400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49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81555"/>
            <a:ext cx="7578494" cy="489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7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635744" cy="263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65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0198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1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10" y="836493"/>
            <a:ext cx="5543290" cy="453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93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838450"/>
            <a:ext cx="57340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0198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2</a:t>
            </a:r>
          </a:p>
        </p:txBody>
      </p:sp>
    </p:spTree>
    <p:extLst>
      <p:ext uri="{BB962C8B-B14F-4D97-AF65-F5344CB8AC3E}">
        <p14:creationId xmlns:p14="http://schemas.microsoft.com/office/powerpoint/2010/main" val="3825256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19" y="2438400"/>
            <a:ext cx="6024563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0198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3</a:t>
            </a:r>
          </a:p>
        </p:txBody>
      </p:sp>
    </p:spTree>
    <p:extLst>
      <p:ext uri="{BB962C8B-B14F-4D97-AF65-F5344CB8AC3E}">
        <p14:creationId xmlns:p14="http://schemas.microsoft.com/office/powerpoint/2010/main" val="290215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43188"/>
            <a:ext cx="77724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0198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4</a:t>
            </a:r>
          </a:p>
        </p:txBody>
      </p:sp>
    </p:spTree>
    <p:extLst>
      <p:ext uri="{BB962C8B-B14F-4D97-AF65-F5344CB8AC3E}">
        <p14:creationId xmlns:p14="http://schemas.microsoft.com/office/powerpoint/2010/main" val="338855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81170"/>
            <a:ext cx="7521244" cy="149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325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516" y="2724749"/>
            <a:ext cx="5898969" cy="140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0198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5</a:t>
            </a:r>
          </a:p>
        </p:txBody>
      </p:sp>
    </p:spTree>
    <p:extLst>
      <p:ext uri="{BB962C8B-B14F-4D97-AF65-F5344CB8AC3E}">
        <p14:creationId xmlns:p14="http://schemas.microsoft.com/office/powerpoint/2010/main" val="70112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895600"/>
            <a:ext cx="66960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0198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6</a:t>
            </a:r>
          </a:p>
        </p:txBody>
      </p:sp>
    </p:spTree>
    <p:extLst>
      <p:ext uri="{BB962C8B-B14F-4D97-AF65-F5344CB8AC3E}">
        <p14:creationId xmlns:p14="http://schemas.microsoft.com/office/powerpoint/2010/main" val="3068870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320868" cy="251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0198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7</a:t>
            </a:r>
          </a:p>
        </p:txBody>
      </p:sp>
    </p:spTree>
    <p:extLst>
      <p:ext uri="{BB962C8B-B14F-4D97-AF65-F5344CB8AC3E}">
        <p14:creationId xmlns:p14="http://schemas.microsoft.com/office/powerpoint/2010/main" val="562527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614275" cy="35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0198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8</a:t>
            </a:r>
          </a:p>
        </p:txBody>
      </p:sp>
    </p:spTree>
    <p:extLst>
      <p:ext uri="{BB962C8B-B14F-4D97-AF65-F5344CB8AC3E}">
        <p14:creationId xmlns:p14="http://schemas.microsoft.com/office/powerpoint/2010/main" val="2982131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937445" cy="425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0198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9</a:t>
            </a:r>
          </a:p>
        </p:txBody>
      </p:sp>
    </p:spTree>
    <p:extLst>
      <p:ext uri="{BB962C8B-B14F-4D97-AF65-F5344CB8AC3E}">
        <p14:creationId xmlns:p14="http://schemas.microsoft.com/office/powerpoint/2010/main" val="3907740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5184"/>
            <a:ext cx="7585650" cy="254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3869"/>
            <a:ext cx="7571337" cy="395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38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870023" cy="3974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20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4885"/>
            <a:ext cx="7542713" cy="36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41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628587" cy="478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14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578494" cy="2375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10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549868" cy="476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86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585650" cy="467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87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34</Words>
  <Application>Microsoft Office PowerPoint</Application>
  <PresentationFormat>On-screen Show (4:3)</PresentationFormat>
  <Paragraphs>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CHAPTER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20</cp:revision>
  <dcterms:created xsi:type="dcterms:W3CDTF">2022-07-04T06:50:24Z</dcterms:created>
  <dcterms:modified xsi:type="dcterms:W3CDTF">2022-08-23T11:29:07Z</dcterms:modified>
</cp:coreProperties>
</file>