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6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1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1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1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27584" y="748166"/>
            <a:ext cx="7772400" cy="623434"/>
          </a:xfrm>
        </p:spPr>
        <p:txBody>
          <a:bodyPr>
            <a:noAutofit/>
          </a:bodyPr>
          <a:lstStyle/>
          <a:p>
            <a:r>
              <a:rPr lang="en-IN" dirty="0"/>
              <a:t>CHAPTER 6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51484" y="2762565"/>
            <a:ext cx="7744968" cy="1448431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Performance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54457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786025" cy="326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147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093745" cy="505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69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549868" cy="4615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245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771" y="492237"/>
            <a:ext cx="6798459" cy="583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29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602" y="457200"/>
            <a:ext cx="4844797" cy="596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515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208319" cy="3155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57912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1</a:t>
            </a:r>
          </a:p>
        </p:txBody>
      </p:sp>
    </p:spTree>
    <p:extLst>
      <p:ext uri="{BB962C8B-B14F-4D97-AF65-F5344CB8AC3E}">
        <p14:creationId xmlns:p14="http://schemas.microsoft.com/office/powerpoint/2010/main" val="351022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8" y="1752600"/>
            <a:ext cx="7735932" cy="311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7912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2</a:t>
            </a:r>
          </a:p>
        </p:txBody>
      </p:sp>
    </p:spTree>
    <p:extLst>
      <p:ext uri="{BB962C8B-B14F-4D97-AF65-F5344CB8AC3E}">
        <p14:creationId xmlns:p14="http://schemas.microsoft.com/office/powerpoint/2010/main" val="3882625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524" y="457200"/>
            <a:ext cx="4622953" cy="594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9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858889" cy="4131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96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16" y="715151"/>
            <a:ext cx="6238969" cy="515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03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525" y="838200"/>
            <a:ext cx="5646950" cy="507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98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53" y="1066800"/>
            <a:ext cx="7475053" cy="4567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99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42383"/>
            <a:ext cx="7535556" cy="477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327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04" y="1468181"/>
            <a:ext cx="7091867" cy="392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60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8007870" cy="34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17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750244" cy="427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58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10</Words>
  <Application>Microsoft Office PowerPoint</Application>
  <PresentationFormat>On-screen Show (4:3)</PresentationFormat>
  <Paragraphs>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CHAPTER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Ritika</dc:creator>
  <cp:lastModifiedBy>ashfak ahmad</cp:lastModifiedBy>
  <cp:revision>22</cp:revision>
  <dcterms:created xsi:type="dcterms:W3CDTF">2022-07-04T06:50:24Z</dcterms:created>
  <dcterms:modified xsi:type="dcterms:W3CDTF">2022-08-23T11:29:58Z</dcterms:modified>
</cp:coreProperties>
</file>