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123E73-AC86-44C9-81BC-972CDFF52477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922DF-AE8D-4C73-B28E-6762C12E2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647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922DF-AE8D-4C73-B28E-6762C12E27F0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8948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64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199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2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719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61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413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22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28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017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71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3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F9C39-D7EA-4825-BB5B-783EE5005BC5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86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827584" y="748166"/>
            <a:ext cx="7772400" cy="623434"/>
          </a:xfrm>
        </p:spPr>
        <p:txBody>
          <a:bodyPr>
            <a:noAutofit/>
          </a:bodyPr>
          <a:lstStyle/>
          <a:p>
            <a:r>
              <a:rPr lang="en-IN" dirty="0"/>
              <a:t>CHAPTER 7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851484" y="2762565"/>
            <a:ext cx="7744968" cy="1448431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tx1"/>
                </a:solidFill>
              </a:rPr>
              <a:t>Convolution</a:t>
            </a:r>
          </a:p>
          <a:p>
            <a:r>
              <a:rPr lang="en-US" sz="4000" dirty="0">
                <a:solidFill>
                  <a:schemeClr val="tx1"/>
                </a:solidFill>
              </a:rPr>
              <a:t>An introduction to constant memory</a:t>
            </a:r>
          </a:p>
          <a:p>
            <a:r>
              <a:rPr lang="en-IN" sz="4000" dirty="0">
                <a:solidFill>
                  <a:schemeClr val="tx1"/>
                </a:solidFill>
              </a:rPr>
              <a:t>and caching</a:t>
            </a:r>
          </a:p>
        </p:txBody>
      </p:sp>
    </p:spTree>
    <p:extLst>
      <p:ext uri="{BB962C8B-B14F-4D97-AF65-F5344CB8AC3E}">
        <p14:creationId xmlns:p14="http://schemas.microsoft.com/office/powerpoint/2010/main" val="1544579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7800338" cy="3699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5333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4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66800"/>
            <a:ext cx="8143839" cy="4651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2785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69107"/>
            <a:ext cx="7663718" cy="4319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500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686024"/>
            <a:ext cx="6791955" cy="5562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1786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90600"/>
            <a:ext cx="7540110" cy="483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9775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5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38867"/>
            <a:ext cx="7455535" cy="2433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460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92" y="609600"/>
            <a:ext cx="5380216" cy="5555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4046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695" y="990600"/>
            <a:ext cx="7478305" cy="4408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1000" y="5879068"/>
            <a:ext cx="1567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In-text figure 1</a:t>
            </a:r>
          </a:p>
        </p:txBody>
      </p:sp>
    </p:spTree>
    <p:extLst>
      <p:ext uri="{BB962C8B-B14F-4D97-AF65-F5344CB8AC3E}">
        <p14:creationId xmlns:p14="http://schemas.microsoft.com/office/powerpoint/2010/main" val="1926875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6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14" y="2728401"/>
            <a:ext cx="7564896" cy="1401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1000" y="5879068"/>
            <a:ext cx="1567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In-text figure 2</a:t>
            </a:r>
          </a:p>
        </p:txBody>
      </p:sp>
    </p:spTree>
    <p:extLst>
      <p:ext uri="{BB962C8B-B14F-4D97-AF65-F5344CB8AC3E}">
        <p14:creationId xmlns:p14="http://schemas.microsoft.com/office/powerpoint/2010/main" val="3286534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2881313"/>
            <a:ext cx="7991475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1000" y="5879068"/>
            <a:ext cx="1567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In-text figure 3</a:t>
            </a:r>
          </a:p>
        </p:txBody>
      </p:sp>
    </p:spTree>
    <p:extLst>
      <p:ext uri="{BB962C8B-B14F-4D97-AF65-F5344CB8AC3E}">
        <p14:creationId xmlns:p14="http://schemas.microsoft.com/office/powerpoint/2010/main" val="2019303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8065120" cy="3435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75297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7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121996"/>
            <a:ext cx="8210393" cy="614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1000" y="5879068"/>
            <a:ext cx="1567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In-text figure 4</a:t>
            </a:r>
          </a:p>
        </p:txBody>
      </p:sp>
    </p:spTree>
    <p:extLst>
      <p:ext uri="{BB962C8B-B14F-4D97-AF65-F5344CB8AC3E}">
        <p14:creationId xmlns:p14="http://schemas.microsoft.com/office/powerpoint/2010/main" val="21877141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2976563"/>
            <a:ext cx="8096250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1000" y="5879068"/>
            <a:ext cx="1567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In-text figure 5</a:t>
            </a:r>
          </a:p>
        </p:txBody>
      </p:sp>
    </p:spTree>
    <p:extLst>
      <p:ext uri="{BB962C8B-B14F-4D97-AF65-F5344CB8AC3E}">
        <p14:creationId xmlns:p14="http://schemas.microsoft.com/office/powerpoint/2010/main" val="3773314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76400"/>
            <a:ext cx="7778869" cy="3363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2126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76400"/>
            <a:ext cx="7986401" cy="3435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2726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609600"/>
            <a:ext cx="6668345" cy="5425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4906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533400"/>
            <a:ext cx="7184898" cy="5667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1235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95400"/>
            <a:ext cx="7449030" cy="416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6002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4000"/>
            <a:ext cx="7471150" cy="3513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6876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14400"/>
            <a:ext cx="7685838" cy="4859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2183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26</Words>
  <Application>Microsoft Office PowerPoint</Application>
  <PresentationFormat>On-screen Show (4:3)</PresentationFormat>
  <Paragraphs>10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CHAPTER 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Ritika</dc:creator>
  <cp:lastModifiedBy>ashfak ahmad</cp:lastModifiedBy>
  <cp:revision>25</cp:revision>
  <dcterms:created xsi:type="dcterms:W3CDTF">2022-07-04T06:50:24Z</dcterms:created>
  <dcterms:modified xsi:type="dcterms:W3CDTF">2022-08-23T11:31:01Z</dcterms:modified>
</cp:coreProperties>
</file>