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990600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8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1484" y="28949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Stencil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85650" cy="456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35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19" y="580632"/>
            <a:ext cx="5603362" cy="56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46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99963" cy="413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8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06" y="533400"/>
            <a:ext cx="5119988" cy="567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56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599963" cy="37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63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35744" cy="319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57213" cy="354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80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592805" cy="523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3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92805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11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35556" cy="322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68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14275" cy="447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90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3" y="1143000"/>
            <a:ext cx="7571337" cy="419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18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CHAPTER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26</cp:revision>
  <dcterms:created xsi:type="dcterms:W3CDTF">2022-07-04T06:50:24Z</dcterms:created>
  <dcterms:modified xsi:type="dcterms:W3CDTF">2022-08-23T11:32:16Z</dcterms:modified>
</cp:coreProperties>
</file>