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9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Parallel histogram</a:t>
            </a:r>
          </a:p>
          <a:p>
            <a:r>
              <a:rPr lang="en-US" sz="3600" dirty="0">
                <a:solidFill>
                  <a:schemeClr val="tx1"/>
                </a:solidFill>
              </a:rPr>
              <a:t>An introduction to atomic operations</a:t>
            </a:r>
          </a:p>
          <a:p>
            <a:r>
              <a:rPr lang="en-IN" sz="3600" dirty="0">
                <a:solidFill>
                  <a:schemeClr val="tx1"/>
                </a:solidFill>
              </a:rPr>
              <a:t>and privatization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14086" cy="422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39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28400" cy="52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74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35556" cy="357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06931" cy="525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65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57025" cy="32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86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28400" cy="531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47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35" y="685800"/>
            <a:ext cx="5510331" cy="565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88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8052955" cy="59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277487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535556" cy="34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264187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124"/>
            <a:ext cx="8100186" cy="6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124691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7" y="1447800"/>
            <a:ext cx="7599963" cy="37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7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14086" cy="27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7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28400" cy="395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528400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514086" cy="314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1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57025" cy="271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7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35556" cy="283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56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7" y="1471759"/>
            <a:ext cx="7599963" cy="391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49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</Words>
  <Application>Microsoft Office PowerPoint</Application>
  <PresentationFormat>On-screen Show (4:3)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CHAPTER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28</cp:revision>
  <dcterms:created xsi:type="dcterms:W3CDTF">2022-07-04T06:50:24Z</dcterms:created>
  <dcterms:modified xsi:type="dcterms:W3CDTF">2022-08-23T11:36:15Z</dcterms:modified>
</cp:coreProperties>
</file>