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10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Reduction</a:t>
            </a:r>
          </a:p>
          <a:p>
            <a:r>
              <a:rPr lang="en-IN" sz="4000" dirty="0">
                <a:solidFill>
                  <a:schemeClr val="tx1"/>
                </a:solidFill>
              </a:rPr>
              <a:t>And minimizing divergence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57025" cy="312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94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85650" cy="485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5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85650" cy="35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0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78682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0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7" y="1288587"/>
            <a:ext cx="7599963" cy="389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3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64181" cy="405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80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5941"/>
            <a:ext cx="7628587" cy="457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07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564181" cy="467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8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83" y="807342"/>
            <a:ext cx="6069235" cy="429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867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275894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63" y="2656808"/>
            <a:ext cx="4552474" cy="77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288968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578494" cy="158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97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48" y="2535555"/>
            <a:ext cx="6097905" cy="8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06373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03" y="2667000"/>
            <a:ext cx="605599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851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549868" cy="161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1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15563" cy="526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45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722335" cy="258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635744" cy="39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96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50056" cy="314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6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935079" cy="489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35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60" y="990600"/>
            <a:ext cx="6889540" cy="469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71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</Words>
  <Application>Microsoft Office PowerPoint</Application>
  <PresentationFormat>On-screen Show (4:3)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CHAPTER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30</cp:revision>
  <dcterms:created xsi:type="dcterms:W3CDTF">2022-07-04T06:50:24Z</dcterms:created>
  <dcterms:modified xsi:type="dcterms:W3CDTF">2022-08-23T11:33:50Z</dcterms:modified>
</cp:coreProperties>
</file>