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11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Prefix sum (scan)</a:t>
            </a:r>
          </a:p>
          <a:p>
            <a:r>
              <a:rPr lang="en-US" sz="4000" dirty="0">
                <a:solidFill>
                  <a:schemeClr val="tx1"/>
                </a:solidFill>
              </a:rPr>
              <a:t>An introduction to work efficiency</a:t>
            </a:r>
          </a:p>
          <a:p>
            <a:r>
              <a:rPr lang="en-IN" sz="4000" dirty="0">
                <a:solidFill>
                  <a:schemeClr val="tx1"/>
                </a:solidFill>
              </a:rPr>
              <a:t>in 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87" y="685800"/>
            <a:ext cx="6155826" cy="53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914400"/>
            <a:ext cx="74390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22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13" y="1766455"/>
            <a:ext cx="7179174" cy="242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56553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7" y="2582771"/>
            <a:ext cx="8171033" cy="169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162328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39545" cy="188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220327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178905" cy="207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112661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700150" cy="165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5</a:t>
            </a:r>
          </a:p>
        </p:txBody>
      </p:sp>
    </p:spTree>
    <p:extLst>
      <p:ext uri="{BB962C8B-B14F-4D97-AF65-F5344CB8AC3E}">
        <p14:creationId xmlns:p14="http://schemas.microsoft.com/office/powerpoint/2010/main" val="16349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8" y="2819400"/>
            <a:ext cx="7957705" cy="91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6</a:t>
            </a:r>
          </a:p>
        </p:txBody>
      </p:sp>
    </p:spTree>
    <p:extLst>
      <p:ext uri="{BB962C8B-B14F-4D97-AF65-F5344CB8AC3E}">
        <p14:creationId xmlns:p14="http://schemas.microsoft.com/office/powerpoint/2010/main" val="325928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33" y="1143000"/>
            <a:ext cx="6426334" cy="352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7</a:t>
            </a:r>
          </a:p>
        </p:txBody>
      </p:sp>
    </p:spTree>
    <p:extLst>
      <p:ext uri="{BB962C8B-B14F-4D97-AF65-F5344CB8AC3E}">
        <p14:creationId xmlns:p14="http://schemas.microsoft.com/office/powerpoint/2010/main" val="104886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7517"/>
            <a:ext cx="7385275" cy="237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8</a:t>
            </a:r>
          </a:p>
        </p:txBody>
      </p:sp>
    </p:spTree>
    <p:extLst>
      <p:ext uri="{BB962C8B-B14F-4D97-AF65-F5344CB8AC3E}">
        <p14:creationId xmlns:p14="http://schemas.microsoft.com/office/powerpoint/2010/main" val="295344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35556" cy="204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4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85" y="838200"/>
            <a:ext cx="5624831" cy="51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89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71337" cy="42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0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155826" cy="567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2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14275" cy="442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0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5" y="1905000"/>
            <a:ext cx="7557025" cy="27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12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6992"/>
            <a:ext cx="7521244" cy="45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58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614275" cy="520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04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39</Words>
  <Application>Microsoft Office PowerPoint</Application>
  <PresentationFormat>On-screen Show (4:3)</PresentationFormat>
  <Paragraphs>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CHAPTER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33</cp:revision>
  <dcterms:created xsi:type="dcterms:W3CDTF">2022-07-04T06:50:24Z</dcterms:created>
  <dcterms:modified xsi:type="dcterms:W3CDTF">2022-08-29T09:59:40Z</dcterms:modified>
</cp:coreProperties>
</file>