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7481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12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762565"/>
            <a:ext cx="7744968" cy="1448431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Merge</a:t>
            </a:r>
          </a:p>
          <a:p>
            <a:r>
              <a:rPr lang="en-US" sz="3600" dirty="0">
                <a:solidFill>
                  <a:schemeClr val="tx1"/>
                </a:solidFill>
              </a:rPr>
              <a:t>An introduction to dynamic input data</a:t>
            </a:r>
          </a:p>
          <a:p>
            <a:r>
              <a:rPr lang="en-IN" sz="3600" dirty="0">
                <a:solidFill>
                  <a:schemeClr val="tx1"/>
                </a:solidFill>
              </a:rPr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557025" cy="319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63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92805" cy="4386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99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521244" cy="460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33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3" y="1283550"/>
            <a:ext cx="7571337" cy="405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97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492618" cy="427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67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621432" cy="4415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70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578494" cy="516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24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557025" cy="369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54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650056" cy="382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90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915563" cy="59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0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2" y="2057400"/>
            <a:ext cx="7549868" cy="264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58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5268"/>
            <a:ext cx="7650056" cy="573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759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614275" cy="569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50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54482"/>
            <a:ext cx="8202521" cy="77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49806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2482634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66" y="3104284"/>
            <a:ext cx="7542068" cy="64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49806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3197169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886075"/>
            <a:ext cx="8277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49806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3</a:t>
            </a:r>
          </a:p>
        </p:txBody>
      </p:sp>
    </p:spTree>
    <p:extLst>
      <p:ext uri="{BB962C8B-B14F-4D97-AF65-F5344CB8AC3E}">
        <p14:creationId xmlns:p14="http://schemas.microsoft.com/office/powerpoint/2010/main" val="212403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621432" cy="477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26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05" y="722289"/>
            <a:ext cx="6837495" cy="537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6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71337" cy="296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84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909057" cy="487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38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592805" cy="36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86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592805" cy="34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53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49868" cy="336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56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19</Words>
  <Application>Microsoft Office PowerPoint</Application>
  <PresentationFormat>On-screen Show (4:3)</PresentationFormat>
  <Paragraphs>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CHAPTER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36</cp:revision>
  <dcterms:created xsi:type="dcterms:W3CDTF">2022-07-04T06:50:24Z</dcterms:created>
  <dcterms:modified xsi:type="dcterms:W3CDTF">2022-08-29T10:00:37Z</dcterms:modified>
</cp:coreProperties>
</file>