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23E73-AC86-44C9-81BC-972CDFF5247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22DF-AE8D-4C73-B28E-6762C12E2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4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9C39-D7EA-4825-BB5B-783EE5005BC5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72A1-D233-470C-91BD-DC35B1762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27584" y="976766"/>
            <a:ext cx="7772400" cy="623434"/>
          </a:xfrm>
        </p:spPr>
        <p:txBody>
          <a:bodyPr>
            <a:noAutofit/>
          </a:bodyPr>
          <a:lstStyle/>
          <a:p>
            <a:r>
              <a:rPr lang="en-IN" dirty="0"/>
              <a:t>CHAPTER 13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851484" y="2971169"/>
            <a:ext cx="7744968" cy="144843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54457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95" y="609600"/>
            <a:ext cx="6273905" cy="556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15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557025" cy="426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81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44" y="626088"/>
            <a:ext cx="7650056" cy="55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97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735932" cy="141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1</a:t>
            </a:r>
          </a:p>
        </p:txBody>
      </p:sp>
    </p:spTree>
    <p:extLst>
      <p:ext uri="{BB962C8B-B14F-4D97-AF65-F5344CB8AC3E}">
        <p14:creationId xmlns:p14="http://schemas.microsoft.com/office/powerpoint/2010/main" val="208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881313"/>
            <a:ext cx="70961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56260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In-text figure 2</a:t>
            </a:r>
          </a:p>
        </p:txBody>
      </p:sp>
    </p:spTree>
    <p:extLst>
      <p:ext uri="{BB962C8B-B14F-4D97-AF65-F5344CB8AC3E}">
        <p14:creationId xmlns:p14="http://schemas.microsoft.com/office/powerpoint/2010/main" val="4519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78" y="519546"/>
            <a:ext cx="6806045" cy="581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52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49868" cy="33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7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78494" cy="4229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73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14275" cy="389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1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592805" cy="420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8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1725"/>
            <a:ext cx="7607119" cy="58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71337" cy="374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30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99963" cy="420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1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</Words>
  <Application>Microsoft Office PowerPoint</Application>
  <PresentationFormat>On-screen Show (4:3)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CHAPTER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Ritika</dc:creator>
  <cp:lastModifiedBy>ashfak ahmad</cp:lastModifiedBy>
  <cp:revision>39</cp:revision>
  <dcterms:created xsi:type="dcterms:W3CDTF">2022-07-04T06:50:24Z</dcterms:created>
  <dcterms:modified xsi:type="dcterms:W3CDTF">2022-08-29T10:01:19Z</dcterms:modified>
</cp:coreProperties>
</file>