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23E73-AC86-44C9-81BC-972CDFF5247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922DF-AE8D-4C73-B28E-6762C12E2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647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6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1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1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27584" y="976766"/>
            <a:ext cx="7772400" cy="623434"/>
          </a:xfrm>
        </p:spPr>
        <p:txBody>
          <a:bodyPr>
            <a:noAutofit/>
          </a:bodyPr>
          <a:lstStyle/>
          <a:p>
            <a:r>
              <a:rPr lang="en-IN" dirty="0"/>
              <a:t>CHAPTER 14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851484" y="2971169"/>
            <a:ext cx="7744968" cy="1448431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Sparse matrix computation</a:t>
            </a:r>
          </a:p>
        </p:txBody>
      </p:sp>
    </p:spTree>
    <p:extLst>
      <p:ext uri="{BB962C8B-B14F-4D97-AF65-F5344CB8AC3E}">
        <p14:creationId xmlns:p14="http://schemas.microsoft.com/office/powerpoint/2010/main" val="154457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528400" cy="313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94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375703" cy="5077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913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4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00" y="1828800"/>
            <a:ext cx="7528400" cy="2740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27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557025" cy="304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4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578494" cy="2984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53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60462"/>
            <a:ext cx="7664368" cy="4537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118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63" y="1828800"/>
            <a:ext cx="7571337" cy="3019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972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91" y="2819400"/>
            <a:ext cx="7446818" cy="928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7150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1</a:t>
            </a:r>
          </a:p>
        </p:txBody>
      </p:sp>
    </p:spTree>
    <p:extLst>
      <p:ext uri="{BB962C8B-B14F-4D97-AF65-F5344CB8AC3E}">
        <p14:creationId xmlns:p14="http://schemas.microsoft.com/office/powerpoint/2010/main" val="4277220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64" y="2888673"/>
            <a:ext cx="7308273" cy="1073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57150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2</a:t>
            </a:r>
          </a:p>
        </p:txBody>
      </p:sp>
    </p:spTree>
    <p:extLst>
      <p:ext uri="{BB962C8B-B14F-4D97-AF65-F5344CB8AC3E}">
        <p14:creationId xmlns:p14="http://schemas.microsoft.com/office/powerpoint/2010/main" val="100271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50" y="2286000"/>
            <a:ext cx="7585650" cy="216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543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320599" cy="252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89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352086" cy="2456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9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557025" cy="2912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35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375703" cy="266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86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557025" cy="2125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34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265495" cy="239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85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312727" cy="306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71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11</Words>
  <Application>Microsoft Office PowerPoint</Application>
  <PresentationFormat>On-screen Show (4:3)</PresentationFormat>
  <Paragraphs>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CHAPTER 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Ritika</dc:creator>
  <cp:lastModifiedBy>ashfak ahmad</cp:lastModifiedBy>
  <cp:revision>42</cp:revision>
  <dcterms:created xsi:type="dcterms:W3CDTF">2022-07-04T06:50:24Z</dcterms:created>
  <dcterms:modified xsi:type="dcterms:W3CDTF">2022-08-29T10:02:01Z</dcterms:modified>
</cp:coreProperties>
</file>