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15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549868" cy="482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82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49868" cy="313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36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14275" cy="469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08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64181" cy="37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59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54" y="685800"/>
            <a:ext cx="6935079" cy="547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34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50" y="370179"/>
            <a:ext cx="5646300" cy="618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99963" cy="430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3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863516" cy="527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86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9600"/>
            <a:ext cx="2325789" cy="551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674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300306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28400" cy="28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20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0" y="1219200"/>
            <a:ext cx="7585650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11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50" y="685800"/>
            <a:ext cx="5646300" cy="534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47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14275" cy="480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4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5" y="1676400"/>
            <a:ext cx="8304855" cy="336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78494" cy="35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31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621432" cy="495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48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8895"/>
            <a:ext cx="7599963" cy="371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6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</Words>
  <Application>Microsoft Office PowerPoint</Application>
  <PresentationFormat>On-screen Show (4:3)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CHAPTER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46</cp:revision>
  <dcterms:created xsi:type="dcterms:W3CDTF">2022-07-04T06:50:24Z</dcterms:created>
  <dcterms:modified xsi:type="dcterms:W3CDTF">2022-08-29T10:03:15Z</dcterms:modified>
</cp:coreProperties>
</file>