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16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92805" cy="355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09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85650" cy="397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43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21432" cy="39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29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96984" cy="380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14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578494" cy="208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5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50" y="737168"/>
            <a:ext cx="6902550" cy="528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2713" cy="34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8" y="685800"/>
            <a:ext cx="4794704" cy="541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64181" cy="475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56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3318"/>
            <a:ext cx="6896045" cy="556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5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5" y="1676400"/>
            <a:ext cx="7557025" cy="320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41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14275" cy="435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9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664368" cy="59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95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14275" cy="32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4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42713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32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21244" cy="334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5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28400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0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0338"/>
            <a:ext cx="7506931" cy="37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49868" cy="334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CHAPTER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49</cp:revision>
  <dcterms:created xsi:type="dcterms:W3CDTF">2022-07-04T06:50:24Z</dcterms:created>
  <dcterms:modified xsi:type="dcterms:W3CDTF">2022-08-29T10:04:00Z</dcterms:modified>
</cp:coreProperties>
</file>