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23E73-AC86-44C9-81BC-972CDFF524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922DF-AE8D-4C73-B28E-6762C12E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4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27584" y="976766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CHAPTER 17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851484" y="2971169"/>
            <a:ext cx="7744968" cy="144843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Iterative magnetic</a:t>
            </a:r>
          </a:p>
          <a:p>
            <a:r>
              <a:rPr lang="en-IN" sz="4000" dirty="0">
                <a:solidFill>
                  <a:schemeClr val="tx1"/>
                </a:solidFill>
              </a:rPr>
              <a:t>resonance imaging</a:t>
            </a:r>
          </a:p>
          <a:p>
            <a:r>
              <a:rPr lang="en-IN" sz="4000" dirty="0">
                <a:solidFill>
                  <a:schemeClr val="tx1"/>
                </a:solidFill>
              </a:rPr>
              <a:t>reconstruction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535556" cy="239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86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528400" cy="3334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63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578494" cy="420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45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557025" cy="421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5315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573"/>
            <a:ext cx="7521244" cy="365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04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14" y="1524000"/>
            <a:ext cx="7514086" cy="37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6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65495" cy="253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44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507582" cy="364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65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26" y="1371600"/>
            <a:ext cx="7627872" cy="398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534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65" y="2519796"/>
            <a:ext cx="7722335" cy="181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90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542713" cy="40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839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24" y="228600"/>
            <a:ext cx="4393952" cy="6354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86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557025" cy="300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57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499775" cy="373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86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521244" cy="27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58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557025" cy="329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14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528400" cy="307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5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506931" cy="206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39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506931" cy="3299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35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7</Words>
  <Application>Microsoft Office PowerPoint</Application>
  <PresentationFormat>On-screen Show (4:3)</PresentationFormat>
  <Paragraphs>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CHAPTER 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ashfak ahmad</cp:lastModifiedBy>
  <cp:revision>52</cp:revision>
  <dcterms:created xsi:type="dcterms:W3CDTF">2022-07-04T06:50:24Z</dcterms:created>
  <dcterms:modified xsi:type="dcterms:W3CDTF">2022-08-29T10:04:48Z</dcterms:modified>
</cp:coreProperties>
</file>