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18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971169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Electrostatic potential map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21432" cy="436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58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57" y="762000"/>
            <a:ext cx="5517486" cy="543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03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42713" cy="353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97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571337" cy="366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64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535556" cy="431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70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499775" cy="395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2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53" y="752554"/>
            <a:ext cx="7578495" cy="535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81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28400" cy="311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45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57025" cy="475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9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592805" cy="536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19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542713" cy="5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07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514086" cy="450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6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06931" cy="256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76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10" y="657232"/>
            <a:ext cx="5567581" cy="543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96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5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CHAPTER 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54</cp:revision>
  <dcterms:created xsi:type="dcterms:W3CDTF">2022-07-04T06:50:24Z</dcterms:created>
  <dcterms:modified xsi:type="dcterms:W3CDTF">2022-08-29T10:05:22Z</dcterms:modified>
</cp:coreProperties>
</file>