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3E73-AC86-44C9-81BC-972CDFF524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22DF-AE8D-4C73-B28E-6762C12E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7584" y="9767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19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51484" y="2971169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Parallel programming and</a:t>
            </a:r>
          </a:p>
          <a:p>
            <a:r>
              <a:rPr lang="en-IN" sz="4000" dirty="0">
                <a:solidFill>
                  <a:schemeClr val="tx1"/>
                </a:solidFill>
              </a:rPr>
              <a:t>computational thinking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535556" cy="40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63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564181" cy="439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99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5" y="1905000"/>
            <a:ext cx="7306555" cy="2977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50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7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CHAPTER 19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56</cp:revision>
  <dcterms:created xsi:type="dcterms:W3CDTF">2022-07-04T06:50:24Z</dcterms:created>
  <dcterms:modified xsi:type="dcterms:W3CDTF">2022-08-29T10:06:03Z</dcterms:modified>
</cp:coreProperties>
</file>