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21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819400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CUDA dynamic parallelism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28587" cy="500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71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98" y="609600"/>
            <a:ext cx="5596205" cy="571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61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53" y="304800"/>
            <a:ext cx="5581894" cy="62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41" y="303255"/>
            <a:ext cx="5610518" cy="632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42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2528"/>
            <a:ext cx="7571337" cy="233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8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65292"/>
            <a:ext cx="7974235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403470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5333"/>
            <a:ext cx="8178905" cy="200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137810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  <p:pic>
        <p:nvPicPr>
          <p:cNvPr id="350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23" y="381000"/>
            <a:ext cx="4651577" cy="595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3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41" y="597638"/>
            <a:ext cx="4241718" cy="574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231735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363805" cy="416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8052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50" y="730765"/>
            <a:ext cx="6830987" cy="547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8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7463"/>
            <a:ext cx="7542713" cy="55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2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870023" cy="538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49868" cy="296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70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78494" cy="441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7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84" y="533400"/>
            <a:ext cx="6082832" cy="58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19" y="533400"/>
            <a:ext cx="5603362" cy="578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18" y="429949"/>
            <a:ext cx="4751765" cy="604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5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20</Words>
  <Application>Microsoft Office PowerPoint</Application>
  <PresentationFormat>On-screen Show (4:3)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CHAPTER 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61</cp:revision>
  <dcterms:created xsi:type="dcterms:W3CDTF">2022-07-04T06:50:24Z</dcterms:created>
  <dcterms:modified xsi:type="dcterms:W3CDTF">2022-08-29T10:13:45Z</dcterms:modified>
</cp:coreProperties>
</file>