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123E73-AC86-44C9-81BC-972CDFF52477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922DF-AE8D-4C73-B28E-6762C12E2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647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64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9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19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6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1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2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2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1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71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3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86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827584" y="976766"/>
            <a:ext cx="7772400" cy="623434"/>
          </a:xfrm>
        </p:spPr>
        <p:txBody>
          <a:bodyPr>
            <a:noAutofit/>
          </a:bodyPr>
          <a:lstStyle/>
          <a:p>
            <a:r>
              <a:rPr lang="en-IN" dirty="0"/>
              <a:t>CHAPTER 22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851484" y="2819400"/>
            <a:ext cx="7744968" cy="1448431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tx1"/>
                </a:solidFill>
              </a:rPr>
              <a:t>Advanced practices and</a:t>
            </a:r>
          </a:p>
          <a:p>
            <a:r>
              <a:rPr lang="en-IN" sz="4000" dirty="0">
                <a:solidFill>
                  <a:schemeClr val="tx1"/>
                </a:solidFill>
              </a:rPr>
              <a:t>future evolution</a:t>
            </a:r>
          </a:p>
        </p:txBody>
      </p:sp>
    </p:spTree>
    <p:extLst>
      <p:ext uri="{BB962C8B-B14F-4D97-AF65-F5344CB8AC3E}">
        <p14:creationId xmlns:p14="http://schemas.microsoft.com/office/powerpoint/2010/main" val="1544579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2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05000"/>
            <a:ext cx="7521244" cy="2969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8810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3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9800"/>
            <a:ext cx="7535556" cy="2383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9587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3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9200"/>
            <a:ext cx="7657213" cy="4329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539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</TotalTime>
  <Words>7</Words>
  <Application>Microsoft Office PowerPoint</Application>
  <PresentationFormat>On-screen Show (4:3)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CHAPTER 22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Ritika</dc:creator>
  <cp:lastModifiedBy>ashfak ahmad</cp:lastModifiedBy>
  <cp:revision>63</cp:revision>
  <dcterms:created xsi:type="dcterms:W3CDTF">2022-07-04T06:50:24Z</dcterms:created>
  <dcterms:modified xsi:type="dcterms:W3CDTF">2022-08-29T10:14:37Z</dcterms:modified>
</cp:coreProperties>
</file>