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23E73-AC86-44C9-81BC-972CDFF524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922DF-AE8D-4C73-B28E-6762C12E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4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27584" y="976766"/>
            <a:ext cx="7772400" cy="623434"/>
          </a:xfrm>
        </p:spPr>
        <p:txBody>
          <a:bodyPr>
            <a:noAutofit/>
          </a:bodyPr>
          <a:lstStyle/>
          <a:p>
            <a:r>
              <a:rPr lang="en-IN" dirty="0"/>
              <a:t>CHAPTER 23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851484" y="2819400"/>
            <a:ext cx="7744968" cy="144843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Conclusion and outlook</a:t>
            </a:r>
          </a:p>
        </p:txBody>
      </p:sp>
    </p:spTree>
    <p:extLst>
      <p:ext uri="{BB962C8B-B14F-4D97-AF65-F5344CB8AC3E}">
        <p14:creationId xmlns:p14="http://schemas.microsoft.com/office/powerpoint/2010/main" val="154457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29198"/>
            <a:ext cx="7564181" cy="359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37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5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CHAPTER 23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Ritika</dc:creator>
  <cp:lastModifiedBy>ashfak ahmad</cp:lastModifiedBy>
  <cp:revision>65</cp:revision>
  <dcterms:created xsi:type="dcterms:W3CDTF">2022-07-04T06:50:24Z</dcterms:created>
  <dcterms:modified xsi:type="dcterms:W3CDTF">2022-08-29T10:15:33Z</dcterms:modified>
</cp:coreProperties>
</file>