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APPENDIX A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819400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Numerical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06" y="457200"/>
            <a:ext cx="6140083" cy="590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60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53" y="533400"/>
            <a:ext cx="5581894" cy="579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1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59" y="609600"/>
            <a:ext cx="6140083" cy="560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90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2793"/>
            <a:ext cx="7485462" cy="281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06931" cy="340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4842"/>
            <a:ext cx="7578494" cy="138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69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44" y="1295400"/>
            <a:ext cx="7535556" cy="410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9154"/>
            <a:ext cx="7549868" cy="135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71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6951"/>
            <a:ext cx="7628587" cy="142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23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5576"/>
            <a:ext cx="7549868" cy="136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85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1434"/>
            <a:ext cx="7557025" cy="197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8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APPENDIX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66</cp:revision>
  <dcterms:created xsi:type="dcterms:W3CDTF">2022-07-04T06:50:24Z</dcterms:created>
  <dcterms:modified xsi:type="dcterms:W3CDTF">2022-08-29T10:16:25Z</dcterms:modified>
</cp:coreProperties>
</file>