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75" r:id="rId3"/>
    <p:sldId id="267" r:id="rId4"/>
    <p:sldId id="263" r:id="rId5"/>
    <p:sldId id="264" r:id="rId6"/>
    <p:sldId id="265" r:id="rId7"/>
    <p:sldId id="266" r:id="rId8"/>
    <p:sldId id="268" r:id="rId9"/>
    <p:sldId id="276" r:id="rId10"/>
    <p:sldId id="270" r:id="rId11"/>
    <p:sldId id="257" r:id="rId12"/>
    <p:sldId id="269" r:id="rId13"/>
    <p:sldId id="272" r:id="rId14"/>
    <p:sldId id="260" r:id="rId15"/>
    <p:sldId id="273" r:id="rId16"/>
    <p:sldId id="262" r:id="rId17"/>
    <p:sldId id="261" r:id="rId18"/>
    <p:sldId id="259" r:id="rId19"/>
    <p:sldId id="274"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476E2-774A-55DD-8A31-A89B837162D5}" v="858" dt="2022-05-03T21:18:20.783"/>
    <p1510:client id="{2516786D-2B58-D5E9-28FE-F59B73B8A728}" v="34" dt="2022-05-04T01:36:06.519"/>
    <p1510:client id="{40025EC4-0ED0-583D-04BE-E772C3445BFB}" v="105" dt="2022-05-03T21:55:42.590"/>
    <p1510:client id="{49F3C7AE-0917-1091-10C9-6C0135F04021}" v="1136" dt="2022-05-04T01:30:06.513"/>
    <p1510:client id="{F1AE345C-4BE6-5CC6-F4B7-F66D41C12B97}" v="439" dt="2022-05-03T20:15:11.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2359B-FB4A-4670-A3F7-63FBD5AEEC5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5CB097D-D101-4D3E-B469-EA3FE738A566}">
      <dgm:prSet/>
      <dgm:spPr/>
      <dgm:t>
        <a:bodyPr/>
        <a:lstStyle/>
        <a:p>
          <a:r>
            <a:rPr lang="en-US" b="1"/>
            <a:t>Knowledge Distillation</a:t>
          </a:r>
          <a:endParaRPr lang="en-US"/>
        </a:p>
      </dgm:t>
    </dgm:pt>
    <dgm:pt modelId="{6ACE8B8B-51E1-4186-B996-57E9D223A80D}" type="parTrans" cxnId="{9FF003BD-4101-4C43-9B7A-351547654BF0}">
      <dgm:prSet/>
      <dgm:spPr/>
      <dgm:t>
        <a:bodyPr/>
        <a:lstStyle/>
        <a:p>
          <a:endParaRPr lang="en-US"/>
        </a:p>
      </dgm:t>
    </dgm:pt>
    <dgm:pt modelId="{3549250D-EF7E-4DA6-8137-0D925B8382BB}" type="sibTrans" cxnId="{9FF003BD-4101-4C43-9B7A-351547654BF0}">
      <dgm:prSet/>
      <dgm:spPr/>
      <dgm:t>
        <a:bodyPr/>
        <a:lstStyle/>
        <a:p>
          <a:endParaRPr lang="en-US"/>
        </a:p>
      </dgm:t>
    </dgm:pt>
    <dgm:pt modelId="{1B99E284-4902-4B19-9A58-2E0EA7C86B84}">
      <dgm:prSet/>
      <dgm:spPr/>
      <dgm:t>
        <a:bodyPr/>
        <a:lstStyle/>
        <a:p>
          <a:r>
            <a:rPr lang="en-US" b="1"/>
            <a:t>Model Compression</a:t>
          </a:r>
          <a:endParaRPr lang="en-US"/>
        </a:p>
      </dgm:t>
    </dgm:pt>
    <dgm:pt modelId="{99FCC42A-C68C-461F-A5FB-C368033AA878}" type="parTrans" cxnId="{F6E8CAE2-C69F-456A-A4E9-8CE64BC5D567}">
      <dgm:prSet/>
      <dgm:spPr/>
      <dgm:t>
        <a:bodyPr/>
        <a:lstStyle/>
        <a:p>
          <a:endParaRPr lang="en-US"/>
        </a:p>
      </dgm:t>
    </dgm:pt>
    <dgm:pt modelId="{51C163AA-4F3E-4B66-A499-64B4CA7FAB5B}" type="sibTrans" cxnId="{F6E8CAE2-C69F-456A-A4E9-8CE64BC5D567}">
      <dgm:prSet/>
      <dgm:spPr/>
      <dgm:t>
        <a:bodyPr/>
        <a:lstStyle/>
        <a:p>
          <a:endParaRPr lang="en-US"/>
        </a:p>
      </dgm:t>
    </dgm:pt>
    <dgm:pt modelId="{3833CE78-80BC-4E3E-A5CE-0300798EA8ED}">
      <dgm:prSet/>
      <dgm:spPr/>
      <dgm:t>
        <a:bodyPr/>
        <a:lstStyle/>
        <a:p>
          <a:r>
            <a:rPr lang="en-US" b="1"/>
            <a:t>Hard Target and Soft Targets</a:t>
          </a:r>
          <a:endParaRPr lang="en-US"/>
        </a:p>
      </dgm:t>
    </dgm:pt>
    <dgm:pt modelId="{39C5ADED-2C3E-47EF-AB7B-D9B81B84E0EA}" type="parTrans" cxnId="{B8D47DFE-19F4-4EEB-A095-310B6585A98C}">
      <dgm:prSet/>
      <dgm:spPr/>
      <dgm:t>
        <a:bodyPr/>
        <a:lstStyle/>
        <a:p>
          <a:endParaRPr lang="en-US"/>
        </a:p>
      </dgm:t>
    </dgm:pt>
    <dgm:pt modelId="{86B9395C-D723-419E-A2C2-5756EAAC1782}" type="sibTrans" cxnId="{B8D47DFE-19F4-4EEB-A095-310B6585A98C}">
      <dgm:prSet/>
      <dgm:spPr/>
      <dgm:t>
        <a:bodyPr/>
        <a:lstStyle/>
        <a:p>
          <a:endParaRPr lang="en-US"/>
        </a:p>
      </dgm:t>
    </dgm:pt>
    <dgm:pt modelId="{629916B6-9836-4BFD-878E-B0C072D081EE}">
      <dgm:prSet/>
      <dgm:spPr/>
      <dgm:t>
        <a:bodyPr/>
        <a:lstStyle/>
        <a:p>
          <a:r>
            <a:rPr lang="en-US" b="1"/>
            <a:t>Experiments</a:t>
          </a:r>
          <a:endParaRPr lang="en-US"/>
        </a:p>
      </dgm:t>
    </dgm:pt>
    <dgm:pt modelId="{EF0CB1BC-C4CB-4AED-A45D-98E4C0557119}" type="parTrans" cxnId="{71B6C083-1852-4A0F-93E7-C43001ACDE53}">
      <dgm:prSet/>
      <dgm:spPr/>
      <dgm:t>
        <a:bodyPr/>
        <a:lstStyle/>
        <a:p>
          <a:endParaRPr lang="en-US"/>
        </a:p>
      </dgm:t>
    </dgm:pt>
    <dgm:pt modelId="{F7CA8244-3F6D-4EA3-A3EB-E3B116F5FC66}" type="sibTrans" cxnId="{71B6C083-1852-4A0F-93E7-C43001ACDE53}">
      <dgm:prSet/>
      <dgm:spPr/>
      <dgm:t>
        <a:bodyPr/>
        <a:lstStyle/>
        <a:p>
          <a:endParaRPr lang="en-US"/>
        </a:p>
      </dgm:t>
    </dgm:pt>
    <dgm:pt modelId="{352D8476-5916-4B8F-AE10-80BAC96FB360}">
      <dgm:prSet/>
      <dgm:spPr/>
      <dgm:t>
        <a:bodyPr/>
        <a:lstStyle/>
        <a:p>
          <a:r>
            <a:rPr lang="en-US" b="1"/>
            <a:t>MNIST Dataset</a:t>
          </a:r>
          <a:endParaRPr lang="en-US"/>
        </a:p>
      </dgm:t>
    </dgm:pt>
    <dgm:pt modelId="{C28CCEDE-8813-4655-924B-602EC7E1864F}" type="parTrans" cxnId="{B2F62146-17BB-4418-9F2A-FEBE8B946806}">
      <dgm:prSet/>
      <dgm:spPr/>
      <dgm:t>
        <a:bodyPr/>
        <a:lstStyle/>
        <a:p>
          <a:endParaRPr lang="en-US"/>
        </a:p>
      </dgm:t>
    </dgm:pt>
    <dgm:pt modelId="{528D98A3-542D-4DBB-AA2E-6C47B47C013A}" type="sibTrans" cxnId="{B2F62146-17BB-4418-9F2A-FEBE8B946806}">
      <dgm:prSet/>
      <dgm:spPr/>
      <dgm:t>
        <a:bodyPr/>
        <a:lstStyle/>
        <a:p>
          <a:endParaRPr lang="en-US"/>
        </a:p>
      </dgm:t>
    </dgm:pt>
    <dgm:pt modelId="{13A0B338-B2BF-419F-96D5-DE4BF4933916}">
      <dgm:prSet/>
      <dgm:spPr/>
      <dgm:t>
        <a:bodyPr/>
        <a:lstStyle/>
        <a:p>
          <a:r>
            <a:rPr lang="en-US" b="1"/>
            <a:t>CIFAR10</a:t>
          </a:r>
          <a:endParaRPr lang="en-US"/>
        </a:p>
      </dgm:t>
    </dgm:pt>
    <dgm:pt modelId="{C2FCE905-FFF6-4DCF-8C13-C364638BF36F}" type="parTrans" cxnId="{E89EFD9B-FCB0-48EE-A5FA-03F29D8A8179}">
      <dgm:prSet/>
      <dgm:spPr/>
      <dgm:t>
        <a:bodyPr/>
        <a:lstStyle/>
        <a:p>
          <a:endParaRPr lang="en-US"/>
        </a:p>
      </dgm:t>
    </dgm:pt>
    <dgm:pt modelId="{B6E120A5-E621-48D4-A51D-3E7115127A24}" type="sibTrans" cxnId="{E89EFD9B-FCB0-48EE-A5FA-03F29D8A8179}">
      <dgm:prSet/>
      <dgm:spPr/>
      <dgm:t>
        <a:bodyPr/>
        <a:lstStyle/>
        <a:p>
          <a:endParaRPr lang="en-US"/>
        </a:p>
      </dgm:t>
    </dgm:pt>
    <dgm:pt modelId="{72483BDC-C2C3-44C1-8B5E-B499A1D91074}">
      <dgm:prSet/>
      <dgm:spPr/>
      <dgm:t>
        <a:bodyPr/>
        <a:lstStyle/>
        <a:p>
          <a:r>
            <a:rPr lang="en-US" b="1"/>
            <a:t>Conclusion</a:t>
          </a:r>
          <a:endParaRPr lang="en-US"/>
        </a:p>
      </dgm:t>
    </dgm:pt>
    <dgm:pt modelId="{F6161325-5412-44F9-8B62-7FD0A209D8D9}" type="parTrans" cxnId="{DF1227C0-3E75-4F5B-A7E2-24B8B8D02DF5}">
      <dgm:prSet/>
      <dgm:spPr/>
      <dgm:t>
        <a:bodyPr/>
        <a:lstStyle/>
        <a:p>
          <a:endParaRPr lang="en-US"/>
        </a:p>
      </dgm:t>
    </dgm:pt>
    <dgm:pt modelId="{7E073653-7C7A-4106-B59A-308B32DF7418}" type="sibTrans" cxnId="{DF1227C0-3E75-4F5B-A7E2-24B8B8D02DF5}">
      <dgm:prSet/>
      <dgm:spPr/>
      <dgm:t>
        <a:bodyPr/>
        <a:lstStyle/>
        <a:p>
          <a:endParaRPr lang="en-US"/>
        </a:p>
      </dgm:t>
    </dgm:pt>
    <dgm:pt modelId="{173A4F3C-73D4-47DC-8470-71DE1A0AF17F}">
      <dgm:prSet/>
      <dgm:spPr/>
      <dgm:t>
        <a:bodyPr/>
        <a:lstStyle/>
        <a:p>
          <a:r>
            <a:rPr lang="en-US" b="1"/>
            <a:t>References</a:t>
          </a:r>
          <a:endParaRPr lang="en-US"/>
        </a:p>
      </dgm:t>
    </dgm:pt>
    <dgm:pt modelId="{DD6E8FC6-5AC3-4EB6-BA33-9D69F8B6D9CF}" type="parTrans" cxnId="{23924BE4-50C7-47C9-A63F-AE9482357801}">
      <dgm:prSet/>
      <dgm:spPr/>
      <dgm:t>
        <a:bodyPr/>
        <a:lstStyle/>
        <a:p>
          <a:endParaRPr lang="en-US"/>
        </a:p>
      </dgm:t>
    </dgm:pt>
    <dgm:pt modelId="{BC586210-F2DB-453E-8C71-73B141E9278E}" type="sibTrans" cxnId="{23924BE4-50C7-47C9-A63F-AE9482357801}">
      <dgm:prSet/>
      <dgm:spPr/>
      <dgm:t>
        <a:bodyPr/>
        <a:lstStyle/>
        <a:p>
          <a:endParaRPr lang="en-US"/>
        </a:p>
      </dgm:t>
    </dgm:pt>
    <dgm:pt modelId="{7B000A37-3B72-422C-89D9-7E309D8D5BE7}" type="pres">
      <dgm:prSet presAssocID="{A0F2359B-FB4A-4670-A3F7-63FBD5AEEC52}" presName="linear" presStyleCnt="0">
        <dgm:presLayoutVars>
          <dgm:dir/>
          <dgm:animLvl val="lvl"/>
          <dgm:resizeHandles val="exact"/>
        </dgm:presLayoutVars>
      </dgm:prSet>
      <dgm:spPr/>
    </dgm:pt>
    <dgm:pt modelId="{A7EC1DE2-F492-46B9-B7BF-E26FDCFBB221}" type="pres">
      <dgm:prSet presAssocID="{D5CB097D-D101-4D3E-B469-EA3FE738A566}" presName="parentLin" presStyleCnt="0"/>
      <dgm:spPr/>
    </dgm:pt>
    <dgm:pt modelId="{F9077FED-FC0A-4CF3-93EA-C5DB244B80EB}" type="pres">
      <dgm:prSet presAssocID="{D5CB097D-D101-4D3E-B469-EA3FE738A566}" presName="parentLeftMargin" presStyleLbl="node1" presStyleIdx="0" presStyleCnt="6"/>
      <dgm:spPr/>
    </dgm:pt>
    <dgm:pt modelId="{D4309193-ED0A-41EC-B9DD-73419E11C0A0}" type="pres">
      <dgm:prSet presAssocID="{D5CB097D-D101-4D3E-B469-EA3FE738A566}" presName="parentText" presStyleLbl="node1" presStyleIdx="0" presStyleCnt="6">
        <dgm:presLayoutVars>
          <dgm:chMax val="0"/>
          <dgm:bulletEnabled val="1"/>
        </dgm:presLayoutVars>
      </dgm:prSet>
      <dgm:spPr/>
    </dgm:pt>
    <dgm:pt modelId="{90A55D2F-D8CF-4249-BDC2-050E644C5D9C}" type="pres">
      <dgm:prSet presAssocID="{D5CB097D-D101-4D3E-B469-EA3FE738A566}" presName="negativeSpace" presStyleCnt="0"/>
      <dgm:spPr/>
    </dgm:pt>
    <dgm:pt modelId="{1E89C3F1-828F-46CF-ADCF-508AB454A609}" type="pres">
      <dgm:prSet presAssocID="{D5CB097D-D101-4D3E-B469-EA3FE738A566}" presName="childText" presStyleLbl="conFgAcc1" presStyleIdx="0" presStyleCnt="6">
        <dgm:presLayoutVars>
          <dgm:bulletEnabled val="1"/>
        </dgm:presLayoutVars>
      </dgm:prSet>
      <dgm:spPr/>
    </dgm:pt>
    <dgm:pt modelId="{4AA0E508-3C4A-410F-ADC9-449E59E6C83F}" type="pres">
      <dgm:prSet presAssocID="{3549250D-EF7E-4DA6-8137-0D925B8382BB}" presName="spaceBetweenRectangles" presStyleCnt="0"/>
      <dgm:spPr/>
    </dgm:pt>
    <dgm:pt modelId="{319A688F-5BFD-4FE6-89A2-3CA4347E1D52}" type="pres">
      <dgm:prSet presAssocID="{1B99E284-4902-4B19-9A58-2E0EA7C86B84}" presName="parentLin" presStyleCnt="0"/>
      <dgm:spPr/>
    </dgm:pt>
    <dgm:pt modelId="{E04065A7-C632-4B8E-BE36-C7D801920FA7}" type="pres">
      <dgm:prSet presAssocID="{1B99E284-4902-4B19-9A58-2E0EA7C86B84}" presName="parentLeftMargin" presStyleLbl="node1" presStyleIdx="0" presStyleCnt="6"/>
      <dgm:spPr/>
    </dgm:pt>
    <dgm:pt modelId="{2CD3235F-6FDD-495D-9F99-8B12614D16B9}" type="pres">
      <dgm:prSet presAssocID="{1B99E284-4902-4B19-9A58-2E0EA7C86B84}" presName="parentText" presStyleLbl="node1" presStyleIdx="1" presStyleCnt="6">
        <dgm:presLayoutVars>
          <dgm:chMax val="0"/>
          <dgm:bulletEnabled val="1"/>
        </dgm:presLayoutVars>
      </dgm:prSet>
      <dgm:spPr/>
    </dgm:pt>
    <dgm:pt modelId="{DC969480-F3DE-44F5-95C0-7306E76F3CED}" type="pres">
      <dgm:prSet presAssocID="{1B99E284-4902-4B19-9A58-2E0EA7C86B84}" presName="negativeSpace" presStyleCnt="0"/>
      <dgm:spPr/>
    </dgm:pt>
    <dgm:pt modelId="{5F471D0E-719E-4F22-9D2B-FF3A8FD3A11F}" type="pres">
      <dgm:prSet presAssocID="{1B99E284-4902-4B19-9A58-2E0EA7C86B84}" presName="childText" presStyleLbl="conFgAcc1" presStyleIdx="1" presStyleCnt="6">
        <dgm:presLayoutVars>
          <dgm:bulletEnabled val="1"/>
        </dgm:presLayoutVars>
      </dgm:prSet>
      <dgm:spPr/>
    </dgm:pt>
    <dgm:pt modelId="{98F2ABE8-4DCA-4C1E-899B-1C79FBB3E9BA}" type="pres">
      <dgm:prSet presAssocID="{51C163AA-4F3E-4B66-A499-64B4CA7FAB5B}" presName="spaceBetweenRectangles" presStyleCnt="0"/>
      <dgm:spPr/>
    </dgm:pt>
    <dgm:pt modelId="{68E617A0-363F-41A7-9F68-878A4FA839BD}" type="pres">
      <dgm:prSet presAssocID="{3833CE78-80BC-4E3E-A5CE-0300798EA8ED}" presName="parentLin" presStyleCnt="0"/>
      <dgm:spPr/>
    </dgm:pt>
    <dgm:pt modelId="{C3E19B48-97BF-44A9-9E0D-4FAF3F18ED0C}" type="pres">
      <dgm:prSet presAssocID="{3833CE78-80BC-4E3E-A5CE-0300798EA8ED}" presName="parentLeftMargin" presStyleLbl="node1" presStyleIdx="1" presStyleCnt="6"/>
      <dgm:spPr/>
    </dgm:pt>
    <dgm:pt modelId="{18557E67-ADA5-4009-BF60-927928596251}" type="pres">
      <dgm:prSet presAssocID="{3833CE78-80BC-4E3E-A5CE-0300798EA8ED}" presName="parentText" presStyleLbl="node1" presStyleIdx="2" presStyleCnt="6">
        <dgm:presLayoutVars>
          <dgm:chMax val="0"/>
          <dgm:bulletEnabled val="1"/>
        </dgm:presLayoutVars>
      </dgm:prSet>
      <dgm:spPr/>
    </dgm:pt>
    <dgm:pt modelId="{7BC7F663-8766-4EA7-A4A9-B916672943A1}" type="pres">
      <dgm:prSet presAssocID="{3833CE78-80BC-4E3E-A5CE-0300798EA8ED}" presName="negativeSpace" presStyleCnt="0"/>
      <dgm:spPr/>
    </dgm:pt>
    <dgm:pt modelId="{08A01B65-D064-4D20-B640-1DD4D1CFF317}" type="pres">
      <dgm:prSet presAssocID="{3833CE78-80BC-4E3E-A5CE-0300798EA8ED}" presName="childText" presStyleLbl="conFgAcc1" presStyleIdx="2" presStyleCnt="6">
        <dgm:presLayoutVars>
          <dgm:bulletEnabled val="1"/>
        </dgm:presLayoutVars>
      </dgm:prSet>
      <dgm:spPr/>
    </dgm:pt>
    <dgm:pt modelId="{6F50CA0C-CD6B-40FE-8BDA-6064C4F0F329}" type="pres">
      <dgm:prSet presAssocID="{86B9395C-D723-419E-A2C2-5756EAAC1782}" presName="spaceBetweenRectangles" presStyleCnt="0"/>
      <dgm:spPr/>
    </dgm:pt>
    <dgm:pt modelId="{59D8488D-119E-4F50-9BB5-34493CDCAA5D}" type="pres">
      <dgm:prSet presAssocID="{629916B6-9836-4BFD-878E-B0C072D081EE}" presName="parentLin" presStyleCnt="0"/>
      <dgm:spPr/>
    </dgm:pt>
    <dgm:pt modelId="{2A157FD1-FD00-4E1B-BE2E-31E071EB57C8}" type="pres">
      <dgm:prSet presAssocID="{629916B6-9836-4BFD-878E-B0C072D081EE}" presName="parentLeftMargin" presStyleLbl="node1" presStyleIdx="2" presStyleCnt="6"/>
      <dgm:spPr/>
    </dgm:pt>
    <dgm:pt modelId="{BFFBAC28-9CF7-4CF1-905C-3BCF39844E5B}" type="pres">
      <dgm:prSet presAssocID="{629916B6-9836-4BFD-878E-B0C072D081EE}" presName="parentText" presStyleLbl="node1" presStyleIdx="3" presStyleCnt="6">
        <dgm:presLayoutVars>
          <dgm:chMax val="0"/>
          <dgm:bulletEnabled val="1"/>
        </dgm:presLayoutVars>
      </dgm:prSet>
      <dgm:spPr/>
    </dgm:pt>
    <dgm:pt modelId="{63EC149F-9CDD-44C3-AC89-9F2BA54E12C6}" type="pres">
      <dgm:prSet presAssocID="{629916B6-9836-4BFD-878E-B0C072D081EE}" presName="negativeSpace" presStyleCnt="0"/>
      <dgm:spPr/>
    </dgm:pt>
    <dgm:pt modelId="{02E20336-796C-4FB1-A828-52CE616931F8}" type="pres">
      <dgm:prSet presAssocID="{629916B6-9836-4BFD-878E-B0C072D081EE}" presName="childText" presStyleLbl="conFgAcc1" presStyleIdx="3" presStyleCnt="6">
        <dgm:presLayoutVars>
          <dgm:bulletEnabled val="1"/>
        </dgm:presLayoutVars>
      </dgm:prSet>
      <dgm:spPr/>
    </dgm:pt>
    <dgm:pt modelId="{0A3340DD-1C01-49F0-99E0-9F1E9D921D94}" type="pres">
      <dgm:prSet presAssocID="{F7CA8244-3F6D-4EA3-A3EB-E3B116F5FC66}" presName="spaceBetweenRectangles" presStyleCnt="0"/>
      <dgm:spPr/>
    </dgm:pt>
    <dgm:pt modelId="{048F0B6D-D798-4105-B0BB-BAC81535DB82}" type="pres">
      <dgm:prSet presAssocID="{72483BDC-C2C3-44C1-8B5E-B499A1D91074}" presName="parentLin" presStyleCnt="0"/>
      <dgm:spPr/>
    </dgm:pt>
    <dgm:pt modelId="{327AAC31-D1E6-4151-B809-6A962C61C2A6}" type="pres">
      <dgm:prSet presAssocID="{72483BDC-C2C3-44C1-8B5E-B499A1D91074}" presName="parentLeftMargin" presStyleLbl="node1" presStyleIdx="3" presStyleCnt="6"/>
      <dgm:spPr/>
    </dgm:pt>
    <dgm:pt modelId="{5E252178-0CCE-4A11-B12D-10CD5CB9F279}" type="pres">
      <dgm:prSet presAssocID="{72483BDC-C2C3-44C1-8B5E-B499A1D91074}" presName="parentText" presStyleLbl="node1" presStyleIdx="4" presStyleCnt="6">
        <dgm:presLayoutVars>
          <dgm:chMax val="0"/>
          <dgm:bulletEnabled val="1"/>
        </dgm:presLayoutVars>
      </dgm:prSet>
      <dgm:spPr/>
    </dgm:pt>
    <dgm:pt modelId="{95DE6BB1-6446-465B-AF45-294443D89BA7}" type="pres">
      <dgm:prSet presAssocID="{72483BDC-C2C3-44C1-8B5E-B499A1D91074}" presName="negativeSpace" presStyleCnt="0"/>
      <dgm:spPr/>
    </dgm:pt>
    <dgm:pt modelId="{2BAE0B7C-692D-4A3C-BAE3-B219CEF62853}" type="pres">
      <dgm:prSet presAssocID="{72483BDC-C2C3-44C1-8B5E-B499A1D91074}" presName="childText" presStyleLbl="conFgAcc1" presStyleIdx="4" presStyleCnt="6">
        <dgm:presLayoutVars>
          <dgm:bulletEnabled val="1"/>
        </dgm:presLayoutVars>
      </dgm:prSet>
      <dgm:spPr/>
    </dgm:pt>
    <dgm:pt modelId="{67E2248D-6341-407A-A429-92C63674E610}" type="pres">
      <dgm:prSet presAssocID="{7E073653-7C7A-4106-B59A-308B32DF7418}" presName="spaceBetweenRectangles" presStyleCnt="0"/>
      <dgm:spPr/>
    </dgm:pt>
    <dgm:pt modelId="{6EF89595-3757-4E38-81CE-811E83464A74}" type="pres">
      <dgm:prSet presAssocID="{173A4F3C-73D4-47DC-8470-71DE1A0AF17F}" presName="parentLin" presStyleCnt="0"/>
      <dgm:spPr/>
    </dgm:pt>
    <dgm:pt modelId="{C0C32EDF-CE4E-4B28-B80D-32FDEE88B24B}" type="pres">
      <dgm:prSet presAssocID="{173A4F3C-73D4-47DC-8470-71DE1A0AF17F}" presName="parentLeftMargin" presStyleLbl="node1" presStyleIdx="4" presStyleCnt="6"/>
      <dgm:spPr/>
    </dgm:pt>
    <dgm:pt modelId="{F5D68F4B-1F20-45BD-8B62-60F2AB03D3C6}" type="pres">
      <dgm:prSet presAssocID="{173A4F3C-73D4-47DC-8470-71DE1A0AF17F}" presName="parentText" presStyleLbl="node1" presStyleIdx="5" presStyleCnt="6">
        <dgm:presLayoutVars>
          <dgm:chMax val="0"/>
          <dgm:bulletEnabled val="1"/>
        </dgm:presLayoutVars>
      </dgm:prSet>
      <dgm:spPr/>
    </dgm:pt>
    <dgm:pt modelId="{9111E9C5-3A26-4BF2-BFC6-8D5A45CBB3D6}" type="pres">
      <dgm:prSet presAssocID="{173A4F3C-73D4-47DC-8470-71DE1A0AF17F}" presName="negativeSpace" presStyleCnt="0"/>
      <dgm:spPr/>
    </dgm:pt>
    <dgm:pt modelId="{1566F1F7-C75B-4F0F-BFDB-85A6337E9B7D}" type="pres">
      <dgm:prSet presAssocID="{173A4F3C-73D4-47DC-8470-71DE1A0AF17F}" presName="childText" presStyleLbl="conFgAcc1" presStyleIdx="5" presStyleCnt="6">
        <dgm:presLayoutVars>
          <dgm:bulletEnabled val="1"/>
        </dgm:presLayoutVars>
      </dgm:prSet>
      <dgm:spPr/>
    </dgm:pt>
  </dgm:ptLst>
  <dgm:cxnLst>
    <dgm:cxn modelId="{9A299B03-E1E7-49D9-A906-219CF46299C8}" type="presOf" srcId="{173A4F3C-73D4-47DC-8470-71DE1A0AF17F}" destId="{F5D68F4B-1F20-45BD-8B62-60F2AB03D3C6}" srcOrd="1" destOrd="0" presId="urn:microsoft.com/office/officeart/2005/8/layout/list1"/>
    <dgm:cxn modelId="{A8E30909-17AD-4259-A6B9-DC05F0B1B9B3}" type="presOf" srcId="{D5CB097D-D101-4D3E-B469-EA3FE738A566}" destId="{F9077FED-FC0A-4CF3-93EA-C5DB244B80EB}" srcOrd="0" destOrd="0" presId="urn:microsoft.com/office/officeart/2005/8/layout/list1"/>
    <dgm:cxn modelId="{8DF3ED0A-3F3D-4149-B5B3-81FC163F4D3E}" type="presOf" srcId="{13A0B338-B2BF-419F-96D5-DE4BF4933916}" destId="{02E20336-796C-4FB1-A828-52CE616931F8}" srcOrd="0" destOrd="1" presId="urn:microsoft.com/office/officeart/2005/8/layout/list1"/>
    <dgm:cxn modelId="{AD96F116-DE4A-4101-A693-E89EE94E8CD1}" type="presOf" srcId="{72483BDC-C2C3-44C1-8B5E-B499A1D91074}" destId="{327AAC31-D1E6-4151-B809-6A962C61C2A6}" srcOrd="0" destOrd="0" presId="urn:microsoft.com/office/officeart/2005/8/layout/list1"/>
    <dgm:cxn modelId="{B2F62146-17BB-4418-9F2A-FEBE8B946806}" srcId="{629916B6-9836-4BFD-878E-B0C072D081EE}" destId="{352D8476-5916-4B8F-AE10-80BAC96FB360}" srcOrd="0" destOrd="0" parTransId="{C28CCEDE-8813-4655-924B-602EC7E1864F}" sibTransId="{528D98A3-542D-4DBB-AA2E-6C47B47C013A}"/>
    <dgm:cxn modelId="{64DCD453-7CAA-4E7F-8C23-11ABF6AF4466}" type="presOf" srcId="{629916B6-9836-4BFD-878E-B0C072D081EE}" destId="{2A157FD1-FD00-4E1B-BE2E-31E071EB57C8}" srcOrd="0" destOrd="0" presId="urn:microsoft.com/office/officeart/2005/8/layout/list1"/>
    <dgm:cxn modelId="{72831556-4D7F-488E-83B2-73816A315DD7}" type="presOf" srcId="{72483BDC-C2C3-44C1-8B5E-B499A1D91074}" destId="{5E252178-0CCE-4A11-B12D-10CD5CB9F279}" srcOrd="1" destOrd="0" presId="urn:microsoft.com/office/officeart/2005/8/layout/list1"/>
    <dgm:cxn modelId="{71B6C083-1852-4A0F-93E7-C43001ACDE53}" srcId="{A0F2359B-FB4A-4670-A3F7-63FBD5AEEC52}" destId="{629916B6-9836-4BFD-878E-B0C072D081EE}" srcOrd="3" destOrd="0" parTransId="{EF0CB1BC-C4CB-4AED-A45D-98E4C0557119}" sibTransId="{F7CA8244-3F6D-4EA3-A3EB-E3B116F5FC66}"/>
    <dgm:cxn modelId="{C1BD898C-8949-4FBF-99BE-DA4EE17E56D3}" type="presOf" srcId="{1B99E284-4902-4B19-9A58-2E0EA7C86B84}" destId="{2CD3235F-6FDD-495D-9F99-8B12614D16B9}" srcOrd="1" destOrd="0" presId="urn:microsoft.com/office/officeart/2005/8/layout/list1"/>
    <dgm:cxn modelId="{E212C19B-EC28-48E4-A84D-033B8A828CCC}" type="presOf" srcId="{3833CE78-80BC-4E3E-A5CE-0300798EA8ED}" destId="{C3E19B48-97BF-44A9-9E0D-4FAF3F18ED0C}" srcOrd="0" destOrd="0" presId="urn:microsoft.com/office/officeart/2005/8/layout/list1"/>
    <dgm:cxn modelId="{E89EFD9B-FCB0-48EE-A5FA-03F29D8A8179}" srcId="{629916B6-9836-4BFD-878E-B0C072D081EE}" destId="{13A0B338-B2BF-419F-96D5-DE4BF4933916}" srcOrd="1" destOrd="0" parTransId="{C2FCE905-FFF6-4DCF-8C13-C364638BF36F}" sibTransId="{B6E120A5-E621-48D4-A51D-3E7115127A24}"/>
    <dgm:cxn modelId="{9FF003BD-4101-4C43-9B7A-351547654BF0}" srcId="{A0F2359B-FB4A-4670-A3F7-63FBD5AEEC52}" destId="{D5CB097D-D101-4D3E-B469-EA3FE738A566}" srcOrd="0" destOrd="0" parTransId="{6ACE8B8B-51E1-4186-B996-57E9D223A80D}" sibTransId="{3549250D-EF7E-4DA6-8137-0D925B8382BB}"/>
    <dgm:cxn modelId="{DF1227C0-3E75-4F5B-A7E2-24B8B8D02DF5}" srcId="{A0F2359B-FB4A-4670-A3F7-63FBD5AEEC52}" destId="{72483BDC-C2C3-44C1-8B5E-B499A1D91074}" srcOrd="4" destOrd="0" parTransId="{F6161325-5412-44F9-8B62-7FD0A209D8D9}" sibTransId="{7E073653-7C7A-4106-B59A-308B32DF7418}"/>
    <dgm:cxn modelId="{E33017D5-17C9-4270-806C-D7B54550CF79}" type="presOf" srcId="{629916B6-9836-4BFD-878E-B0C072D081EE}" destId="{BFFBAC28-9CF7-4CF1-905C-3BCF39844E5B}" srcOrd="1" destOrd="0" presId="urn:microsoft.com/office/officeart/2005/8/layout/list1"/>
    <dgm:cxn modelId="{CBB03ED9-082B-4612-A695-8467C4DB0019}" type="presOf" srcId="{173A4F3C-73D4-47DC-8470-71DE1A0AF17F}" destId="{C0C32EDF-CE4E-4B28-B80D-32FDEE88B24B}" srcOrd="0" destOrd="0" presId="urn:microsoft.com/office/officeart/2005/8/layout/list1"/>
    <dgm:cxn modelId="{23DC7DE0-3BD6-4187-94F3-A16145BF7D66}" type="presOf" srcId="{352D8476-5916-4B8F-AE10-80BAC96FB360}" destId="{02E20336-796C-4FB1-A828-52CE616931F8}" srcOrd="0" destOrd="0" presId="urn:microsoft.com/office/officeart/2005/8/layout/list1"/>
    <dgm:cxn modelId="{F6E8CAE2-C69F-456A-A4E9-8CE64BC5D567}" srcId="{A0F2359B-FB4A-4670-A3F7-63FBD5AEEC52}" destId="{1B99E284-4902-4B19-9A58-2E0EA7C86B84}" srcOrd="1" destOrd="0" parTransId="{99FCC42A-C68C-461F-A5FB-C368033AA878}" sibTransId="{51C163AA-4F3E-4B66-A499-64B4CA7FAB5B}"/>
    <dgm:cxn modelId="{CE77B5E3-C8A5-4554-AB6A-F1E92EC45AA6}" type="presOf" srcId="{D5CB097D-D101-4D3E-B469-EA3FE738A566}" destId="{D4309193-ED0A-41EC-B9DD-73419E11C0A0}" srcOrd="1" destOrd="0" presId="urn:microsoft.com/office/officeart/2005/8/layout/list1"/>
    <dgm:cxn modelId="{23924BE4-50C7-47C9-A63F-AE9482357801}" srcId="{A0F2359B-FB4A-4670-A3F7-63FBD5AEEC52}" destId="{173A4F3C-73D4-47DC-8470-71DE1A0AF17F}" srcOrd="5" destOrd="0" parTransId="{DD6E8FC6-5AC3-4EB6-BA33-9D69F8B6D9CF}" sibTransId="{BC586210-F2DB-453E-8C71-73B141E9278E}"/>
    <dgm:cxn modelId="{17147BE5-85D0-4530-85E5-0243CBFEB7BA}" type="presOf" srcId="{3833CE78-80BC-4E3E-A5CE-0300798EA8ED}" destId="{18557E67-ADA5-4009-BF60-927928596251}" srcOrd="1" destOrd="0" presId="urn:microsoft.com/office/officeart/2005/8/layout/list1"/>
    <dgm:cxn modelId="{E9BA22EA-35A7-4488-A24F-40283874F00C}" type="presOf" srcId="{1B99E284-4902-4B19-9A58-2E0EA7C86B84}" destId="{E04065A7-C632-4B8E-BE36-C7D801920FA7}" srcOrd="0" destOrd="0" presId="urn:microsoft.com/office/officeart/2005/8/layout/list1"/>
    <dgm:cxn modelId="{D704A7FA-7A88-4D71-A7CD-389BDACB497E}" type="presOf" srcId="{A0F2359B-FB4A-4670-A3F7-63FBD5AEEC52}" destId="{7B000A37-3B72-422C-89D9-7E309D8D5BE7}" srcOrd="0" destOrd="0" presId="urn:microsoft.com/office/officeart/2005/8/layout/list1"/>
    <dgm:cxn modelId="{B8D47DFE-19F4-4EEB-A095-310B6585A98C}" srcId="{A0F2359B-FB4A-4670-A3F7-63FBD5AEEC52}" destId="{3833CE78-80BC-4E3E-A5CE-0300798EA8ED}" srcOrd="2" destOrd="0" parTransId="{39C5ADED-2C3E-47EF-AB7B-D9B81B84E0EA}" sibTransId="{86B9395C-D723-419E-A2C2-5756EAAC1782}"/>
    <dgm:cxn modelId="{97BB4DA7-16D8-4092-9647-E9D77BB55210}" type="presParOf" srcId="{7B000A37-3B72-422C-89D9-7E309D8D5BE7}" destId="{A7EC1DE2-F492-46B9-B7BF-E26FDCFBB221}" srcOrd="0" destOrd="0" presId="urn:microsoft.com/office/officeart/2005/8/layout/list1"/>
    <dgm:cxn modelId="{C4F0007A-3A19-4691-9AD5-40AD98871F94}" type="presParOf" srcId="{A7EC1DE2-F492-46B9-B7BF-E26FDCFBB221}" destId="{F9077FED-FC0A-4CF3-93EA-C5DB244B80EB}" srcOrd="0" destOrd="0" presId="urn:microsoft.com/office/officeart/2005/8/layout/list1"/>
    <dgm:cxn modelId="{D1128976-ED88-40E3-8C1E-A38CBDD6F44A}" type="presParOf" srcId="{A7EC1DE2-F492-46B9-B7BF-E26FDCFBB221}" destId="{D4309193-ED0A-41EC-B9DD-73419E11C0A0}" srcOrd="1" destOrd="0" presId="urn:microsoft.com/office/officeart/2005/8/layout/list1"/>
    <dgm:cxn modelId="{23B0FA35-88DE-4975-A1C4-AAF41EFD262F}" type="presParOf" srcId="{7B000A37-3B72-422C-89D9-7E309D8D5BE7}" destId="{90A55D2F-D8CF-4249-BDC2-050E644C5D9C}" srcOrd="1" destOrd="0" presId="urn:microsoft.com/office/officeart/2005/8/layout/list1"/>
    <dgm:cxn modelId="{E1EEEAE0-3D0D-4C8D-92E1-14F4524EFEAE}" type="presParOf" srcId="{7B000A37-3B72-422C-89D9-7E309D8D5BE7}" destId="{1E89C3F1-828F-46CF-ADCF-508AB454A609}" srcOrd="2" destOrd="0" presId="urn:microsoft.com/office/officeart/2005/8/layout/list1"/>
    <dgm:cxn modelId="{1917290C-DF3D-45ED-8B72-C76665D3CE23}" type="presParOf" srcId="{7B000A37-3B72-422C-89D9-7E309D8D5BE7}" destId="{4AA0E508-3C4A-410F-ADC9-449E59E6C83F}" srcOrd="3" destOrd="0" presId="urn:microsoft.com/office/officeart/2005/8/layout/list1"/>
    <dgm:cxn modelId="{F724AF41-1503-4356-8B27-4DCBAD6C1B0C}" type="presParOf" srcId="{7B000A37-3B72-422C-89D9-7E309D8D5BE7}" destId="{319A688F-5BFD-4FE6-89A2-3CA4347E1D52}" srcOrd="4" destOrd="0" presId="urn:microsoft.com/office/officeart/2005/8/layout/list1"/>
    <dgm:cxn modelId="{3E907F95-9F9F-4C69-86D5-CBBDDA50C8E8}" type="presParOf" srcId="{319A688F-5BFD-4FE6-89A2-3CA4347E1D52}" destId="{E04065A7-C632-4B8E-BE36-C7D801920FA7}" srcOrd="0" destOrd="0" presId="urn:microsoft.com/office/officeart/2005/8/layout/list1"/>
    <dgm:cxn modelId="{F5B1D6CF-3B0D-4087-9C34-F0276016812D}" type="presParOf" srcId="{319A688F-5BFD-4FE6-89A2-3CA4347E1D52}" destId="{2CD3235F-6FDD-495D-9F99-8B12614D16B9}" srcOrd="1" destOrd="0" presId="urn:microsoft.com/office/officeart/2005/8/layout/list1"/>
    <dgm:cxn modelId="{A04EC3FA-3290-4063-B518-B15DAB4D02B1}" type="presParOf" srcId="{7B000A37-3B72-422C-89D9-7E309D8D5BE7}" destId="{DC969480-F3DE-44F5-95C0-7306E76F3CED}" srcOrd="5" destOrd="0" presId="urn:microsoft.com/office/officeart/2005/8/layout/list1"/>
    <dgm:cxn modelId="{98451B6F-9E32-4092-ABC4-ED2FFDFBB3CC}" type="presParOf" srcId="{7B000A37-3B72-422C-89D9-7E309D8D5BE7}" destId="{5F471D0E-719E-4F22-9D2B-FF3A8FD3A11F}" srcOrd="6" destOrd="0" presId="urn:microsoft.com/office/officeart/2005/8/layout/list1"/>
    <dgm:cxn modelId="{6C7AF792-4DDF-4889-A7F1-D697F4DA60F9}" type="presParOf" srcId="{7B000A37-3B72-422C-89D9-7E309D8D5BE7}" destId="{98F2ABE8-4DCA-4C1E-899B-1C79FBB3E9BA}" srcOrd="7" destOrd="0" presId="urn:microsoft.com/office/officeart/2005/8/layout/list1"/>
    <dgm:cxn modelId="{C8A1B2F9-718B-4074-A518-A39992210295}" type="presParOf" srcId="{7B000A37-3B72-422C-89D9-7E309D8D5BE7}" destId="{68E617A0-363F-41A7-9F68-878A4FA839BD}" srcOrd="8" destOrd="0" presId="urn:microsoft.com/office/officeart/2005/8/layout/list1"/>
    <dgm:cxn modelId="{8A101F26-DAA3-46D8-B912-27C8436DC48A}" type="presParOf" srcId="{68E617A0-363F-41A7-9F68-878A4FA839BD}" destId="{C3E19B48-97BF-44A9-9E0D-4FAF3F18ED0C}" srcOrd="0" destOrd="0" presId="urn:microsoft.com/office/officeart/2005/8/layout/list1"/>
    <dgm:cxn modelId="{8B3A9B2A-4A44-4C25-81B9-0290CE5EC6E0}" type="presParOf" srcId="{68E617A0-363F-41A7-9F68-878A4FA839BD}" destId="{18557E67-ADA5-4009-BF60-927928596251}" srcOrd="1" destOrd="0" presId="urn:microsoft.com/office/officeart/2005/8/layout/list1"/>
    <dgm:cxn modelId="{40695F53-148B-41E2-8838-90CADD28F180}" type="presParOf" srcId="{7B000A37-3B72-422C-89D9-7E309D8D5BE7}" destId="{7BC7F663-8766-4EA7-A4A9-B916672943A1}" srcOrd="9" destOrd="0" presId="urn:microsoft.com/office/officeart/2005/8/layout/list1"/>
    <dgm:cxn modelId="{D39DD0CC-F685-461F-8821-790B5217F2EC}" type="presParOf" srcId="{7B000A37-3B72-422C-89D9-7E309D8D5BE7}" destId="{08A01B65-D064-4D20-B640-1DD4D1CFF317}" srcOrd="10" destOrd="0" presId="urn:microsoft.com/office/officeart/2005/8/layout/list1"/>
    <dgm:cxn modelId="{349CD474-9E53-41ED-BB72-E858097ADB57}" type="presParOf" srcId="{7B000A37-3B72-422C-89D9-7E309D8D5BE7}" destId="{6F50CA0C-CD6B-40FE-8BDA-6064C4F0F329}" srcOrd="11" destOrd="0" presId="urn:microsoft.com/office/officeart/2005/8/layout/list1"/>
    <dgm:cxn modelId="{6F0AE833-486E-4D46-937F-58C1374ADCD9}" type="presParOf" srcId="{7B000A37-3B72-422C-89D9-7E309D8D5BE7}" destId="{59D8488D-119E-4F50-9BB5-34493CDCAA5D}" srcOrd="12" destOrd="0" presId="urn:microsoft.com/office/officeart/2005/8/layout/list1"/>
    <dgm:cxn modelId="{39ADDB86-5ED3-4A6E-8FE5-F0EA43426699}" type="presParOf" srcId="{59D8488D-119E-4F50-9BB5-34493CDCAA5D}" destId="{2A157FD1-FD00-4E1B-BE2E-31E071EB57C8}" srcOrd="0" destOrd="0" presId="urn:microsoft.com/office/officeart/2005/8/layout/list1"/>
    <dgm:cxn modelId="{25C5DDF5-D08C-4DB7-908C-1A020B4771D0}" type="presParOf" srcId="{59D8488D-119E-4F50-9BB5-34493CDCAA5D}" destId="{BFFBAC28-9CF7-4CF1-905C-3BCF39844E5B}" srcOrd="1" destOrd="0" presId="urn:microsoft.com/office/officeart/2005/8/layout/list1"/>
    <dgm:cxn modelId="{4E799F2D-D8FF-4CDC-AEE5-84176C1E0475}" type="presParOf" srcId="{7B000A37-3B72-422C-89D9-7E309D8D5BE7}" destId="{63EC149F-9CDD-44C3-AC89-9F2BA54E12C6}" srcOrd="13" destOrd="0" presId="urn:microsoft.com/office/officeart/2005/8/layout/list1"/>
    <dgm:cxn modelId="{312FEFAA-29A3-4949-BFD1-B13839EABC35}" type="presParOf" srcId="{7B000A37-3B72-422C-89D9-7E309D8D5BE7}" destId="{02E20336-796C-4FB1-A828-52CE616931F8}" srcOrd="14" destOrd="0" presId="urn:microsoft.com/office/officeart/2005/8/layout/list1"/>
    <dgm:cxn modelId="{D6313092-8D19-44A0-AA17-5E22736808D3}" type="presParOf" srcId="{7B000A37-3B72-422C-89D9-7E309D8D5BE7}" destId="{0A3340DD-1C01-49F0-99E0-9F1E9D921D94}" srcOrd="15" destOrd="0" presId="urn:microsoft.com/office/officeart/2005/8/layout/list1"/>
    <dgm:cxn modelId="{84BAC715-AEFA-47F5-A7C2-E22000C1CFF7}" type="presParOf" srcId="{7B000A37-3B72-422C-89D9-7E309D8D5BE7}" destId="{048F0B6D-D798-4105-B0BB-BAC81535DB82}" srcOrd="16" destOrd="0" presId="urn:microsoft.com/office/officeart/2005/8/layout/list1"/>
    <dgm:cxn modelId="{81EF5409-574C-484C-9B5E-8EF277917E0C}" type="presParOf" srcId="{048F0B6D-D798-4105-B0BB-BAC81535DB82}" destId="{327AAC31-D1E6-4151-B809-6A962C61C2A6}" srcOrd="0" destOrd="0" presId="urn:microsoft.com/office/officeart/2005/8/layout/list1"/>
    <dgm:cxn modelId="{0D0D5D78-83C4-4CA7-8D1E-E903B693551C}" type="presParOf" srcId="{048F0B6D-D798-4105-B0BB-BAC81535DB82}" destId="{5E252178-0CCE-4A11-B12D-10CD5CB9F279}" srcOrd="1" destOrd="0" presId="urn:microsoft.com/office/officeart/2005/8/layout/list1"/>
    <dgm:cxn modelId="{E14621E8-A1A5-4CEC-895C-53C9035380BF}" type="presParOf" srcId="{7B000A37-3B72-422C-89D9-7E309D8D5BE7}" destId="{95DE6BB1-6446-465B-AF45-294443D89BA7}" srcOrd="17" destOrd="0" presId="urn:microsoft.com/office/officeart/2005/8/layout/list1"/>
    <dgm:cxn modelId="{8D458514-FE62-4D94-AD11-A70AFCDE8569}" type="presParOf" srcId="{7B000A37-3B72-422C-89D9-7E309D8D5BE7}" destId="{2BAE0B7C-692D-4A3C-BAE3-B219CEF62853}" srcOrd="18" destOrd="0" presId="urn:microsoft.com/office/officeart/2005/8/layout/list1"/>
    <dgm:cxn modelId="{6C8F8703-CDA4-4836-A544-74F1B2477E12}" type="presParOf" srcId="{7B000A37-3B72-422C-89D9-7E309D8D5BE7}" destId="{67E2248D-6341-407A-A429-92C63674E610}" srcOrd="19" destOrd="0" presId="urn:microsoft.com/office/officeart/2005/8/layout/list1"/>
    <dgm:cxn modelId="{ABD38F22-8E03-4AC0-A52F-106BEC0C01AE}" type="presParOf" srcId="{7B000A37-3B72-422C-89D9-7E309D8D5BE7}" destId="{6EF89595-3757-4E38-81CE-811E83464A74}" srcOrd="20" destOrd="0" presId="urn:microsoft.com/office/officeart/2005/8/layout/list1"/>
    <dgm:cxn modelId="{F8CFDB4F-5418-40B3-BDCC-D4889EE1784A}" type="presParOf" srcId="{6EF89595-3757-4E38-81CE-811E83464A74}" destId="{C0C32EDF-CE4E-4B28-B80D-32FDEE88B24B}" srcOrd="0" destOrd="0" presId="urn:microsoft.com/office/officeart/2005/8/layout/list1"/>
    <dgm:cxn modelId="{E2F42171-7F05-4955-865F-9B6E911230AF}" type="presParOf" srcId="{6EF89595-3757-4E38-81CE-811E83464A74}" destId="{F5D68F4B-1F20-45BD-8B62-60F2AB03D3C6}" srcOrd="1" destOrd="0" presId="urn:microsoft.com/office/officeart/2005/8/layout/list1"/>
    <dgm:cxn modelId="{4D899BBB-74CF-4E92-86A9-953FD977FABF}" type="presParOf" srcId="{7B000A37-3B72-422C-89D9-7E309D8D5BE7}" destId="{9111E9C5-3A26-4BF2-BFC6-8D5A45CBB3D6}" srcOrd="21" destOrd="0" presId="urn:microsoft.com/office/officeart/2005/8/layout/list1"/>
    <dgm:cxn modelId="{DBD08485-1FA9-48A8-B752-6D03078453D0}" type="presParOf" srcId="{7B000A37-3B72-422C-89D9-7E309D8D5BE7}" destId="{1566F1F7-C75B-4F0F-BFDB-85A6337E9B7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A5AFD-6C8C-4162-AE35-9FFCE2F0493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95ABB0E7-315A-42A1-9FC0-4CF21813E837}">
      <dgm:prSet/>
      <dgm:spPr/>
      <dgm:t>
        <a:bodyPr/>
        <a:lstStyle/>
        <a:p>
          <a:r>
            <a:rPr lang="en-US" b="1"/>
            <a:t>Ensemble Learning</a:t>
          </a:r>
          <a:endParaRPr lang="en-US"/>
        </a:p>
      </dgm:t>
    </dgm:pt>
    <dgm:pt modelId="{F7ED84B3-D71F-4D2E-885C-12A052747B54}" type="parTrans" cxnId="{C9C6DDE6-2D82-4AD2-AE5F-9FADFDF137F5}">
      <dgm:prSet/>
      <dgm:spPr/>
      <dgm:t>
        <a:bodyPr/>
        <a:lstStyle/>
        <a:p>
          <a:endParaRPr lang="en-US"/>
        </a:p>
      </dgm:t>
    </dgm:pt>
    <dgm:pt modelId="{FAE4EC0D-6A12-4D51-BA9E-DBFFED2D13C4}" type="sibTrans" cxnId="{C9C6DDE6-2D82-4AD2-AE5F-9FADFDF137F5}">
      <dgm:prSet/>
      <dgm:spPr/>
      <dgm:t>
        <a:bodyPr/>
        <a:lstStyle/>
        <a:p>
          <a:endParaRPr lang="en-US"/>
        </a:p>
      </dgm:t>
    </dgm:pt>
    <dgm:pt modelId="{07E8C0CB-EFC5-4EAA-A64A-8EA4705D1555}">
      <dgm:prSet/>
      <dgm:spPr/>
      <dgm:t>
        <a:bodyPr/>
        <a:lstStyle/>
        <a:p>
          <a:r>
            <a:rPr lang="en-US"/>
            <a:t>Cumbersome and may be too computationally expensive</a:t>
          </a:r>
        </a:p>
      </dgm:t>
    </dgm:pt>
    <dgm:pt modelId="{EBB546CC-74B0-49A9-81F4-EC83B554FBDD}" type="parTrans" cxnId="{A69559B4-D349-4973-AB2C-DA708F76AACA}">
      <dgm:prSet/>
      <dgm:spPr/>
      <dgm:t>
        <a:bodyPr/>
        <a:lstStyle/>
        <a:p>
          <a:endParaRPr lang="en-US"/>
        </a:p>
      </dgm:t>
    </dgm:pt>
    <dgm:pt modelId="{73076CD4-D0DD-4F72-A0F5-894613ACAA1C}" type="sibTrans" cxnId="{A69559B4-D349-4973-AB2C-DA708F76AACA}">
      <dgm:prSet/>
      <dgm:spPr/>
      <dgm:t>
        <a:bodyPr/>
        <a:lstStyle/>
        <a:p>
          <a:endParaRPr lang="en-US"/>
        </a:p>
      </dgm:t>
    </dgm:pt>
    <dgm:pt modelId="{46EC79ED-67F6-4B6A-B92E-9697D8B73D0B}">
      <dgm:prSet/>
      <dgm:spPr/>
      <dgm:t>
        <a:bodyPr/>
        <a:lstStyle/>
        <a:p>
          <a:r>
            <a:rPr lang="en-US" b="1"/>
            <a:t>Solution</a:t>
          </a:r>
          <a:endParaRPr lang="en-US"/>
        </a:p>
      </dgm:t>
    </dgm:pt>
    <dgm:pt modelId="{3BC32860-599F-4FDD-B643-D6DB60CB5250}" type="parTrans" cxnId="{0F3AD51B-32EF-42C8-B998-131805FB0E7B}">
      <dgm:prSet/>
      <dgm:spPr/>
      <dgm:t>
        <a:bodyPr/>
        <a:lstStyle/>
        <a:p>
          <a:endParaRPr lang="en-US"/>
        </a:p>
      </dgm:t>
    </dgm:pt>
    <dgm:pt modelId="{BFCA73C0-DB87-4D0C-9068-EAB3D50962AF}" type="sibTrans" cxnId="{0F3AD51B-32EF-42C8-B998-131805FB0E7B}">
      <dgm:prSet/>
      <dgm:spPr/>
      <dgm:t>
        <a:bodyPr/>
        <a:lstStyle/>
        <a:p>
          <a:endParaRPr lang="en-US"/>
        </a:p>
      </dgm:t>
    </dgm:pt>
    <dgm:pt modelId="{E8E8D915-29BC-4E06-AF3D-67517C784DA5}">
      <dgm:prSet/>
      <dgm:spPr/>
      <dgm:t>
        <a:bodyPr/>
        <a:lstStyle/>
        <a:p>
          <a:r>
            <a:rPr lang="en-US"/>
            <a:t>The knowledge acquired by a large ensemble of models can be transferred to a single small model.</a:t>
          </a:r>
        </a:p>
      </dgm:t>
    </dgm:pt>
    <dgm:pt modelId="{BFD6E59B-A53F-494F-9C85-77995BD466B0}" type="parTrans" cxnId="{7748AD28-6BBF-4E9B-A776-6E6F22F6301D}">
      <dgm:prSet/>
      <dgm:spPr/>
      <dgm:t>
        <a:bodyPr/>
        <a:lstStyle/>
        <a:p>
          <a:endParaRPr lang="en-US"/>
        </a:p>
      </dgm:t>
    </dgm:pt>
    <dgm:pt modelId="{BDC969E5-8BBF-402B-AE50-9396AC0249A9}" type="sibTrans" cxnId="{7748AD28-6BBF-4E9B-A776-6E6F22F6301D}">
      <dgm:prSet/>
      <dgm:spPr/>
      <dgm:t>
        <a:bodyPr/>
        <a:lstStyle/>
        <a:p>
          <a:endParaRPr lang="en-US"/>
        </a:p>
      </dgm:t>
    </dgm:pt>
    <dgm:pt modelId="{490216C5-EAF6-4A11-B52D-76ACCC22169C}">
      <dgm:prSet/>
      <dgm:spPr/>
      <dgm:t>
        <a:bodyPr/>
        <a:lstStyle/>
        <a:p>
          <a:r>
            <a:rPr lang="en-US"/>
            <a:t>We call “distillation” to transfer the knowledge from the cumbersome model to a small model that is more suitable for deployment.</a:t>
          </a:r>
        </a:p>
      </dgm:t>
    </dgm:pt>
    <dgm:pt modelId="{A7826085-0D42-4C06-81AD-57BCFD928F0E}" type="parTrans" cxnId="{49F0475C-8BC6-4911-B846-E23AED5946C7}">
      <dgm:prSet/>
      <dgm:spPr/>
      <dgm:t>
        <a:bodyPr/>
        <a:lstStyle/>
        <a:p>
          <a:endParaRPr lang="en-US"/>
        </a:p>
      </dgm:t>
    </dgm:pt>
    <dgm:pt modelId="{DD76F279-9704-4F2A-A31F-0927FF6A09A2}" type="sibTrans" cxnId="{49F0475C-8BC6-4911-B846-E23AED5946C7}">
      <dgm:prSet/>
      <dgm:spPr/>
      <dgm:t>
        <a:bodyPr/>
        <a:lstStyle/>
        <a:p>
          <a:endParaRPr lang="en-US"/>
        </a:p>
      </dgm:t>
    </dgm:pt>
    <dgm:pt modelId="{CC641D78-DD57-42E5-9ACB-6C6ECFE4D615}" type="pres">
      <dgm:prSet presAssocID="{B9BA5AFD-6C8C-4162-AE35-9FFCE2F0493F}" presName="linear" presStyleCnt="0">
        <dgm:presLayoutVars>
          <dgm:dir/>
          <dgm:animLvl val="lvl"/>
          <dgm:resizeHandles val="exact"/>
        </dgm:presLayoutVars>
      </dgm:prSet>
      <dgm:spPr/>
    </dgm:pt>
    <dgm:pt modelId="{84CDF5A4-615C-410A-89F0-95AA29EDDA30}" type="pres">
      <dgm:prSet presAssocID="{95ABB0E7-315A-42A1-9FC0-4CF21813E837}" presName="parentLin" presStyleCnt="0"/>
      <dgm:spPr/>
    </dgm:pt>
    <dgm:pt modelId="{C6B0EB80-4189-494A-BD49-B6E540EB1EE0}" type="pres">
      <dgm:prSet presAssocID="{95ABB0E7-315A-42A1-9FC0-4CF21813E837}" presName="parentLeftMargin" presStyleLbl="node1" presStyleIdx="0" presStyleCnt="2"/>
      <dgm:spPr/>
    </dgm:pt>
    <dgm:pt modelId="{1B666E52-2A0A-4C09-81CE-E90152821C41}" type="pres">
      <dgm:prSet presAssocID="{95ABB0E7-315A-42A1-9FC0-4CF21813E837}" presName="parentText" presStyleLbl="node1" presStyleIdx="0" presStyleCnt="2">
        <dgm:presLayoutVars>
          <dgm:chMax val="0"/>
          <dgm:bulletEnabled val="1"/>
        </dgm:presLayoutVars>
      </dgm:prSet>
      <dgm:spPr/>
    </dgm:pt>
    <dgm:pt modelId="{1A802951-4D8E-4DAA-A533-95B7218370DB}" type="pres">
      <dgm:prSet presAssocID="{95ABB0E7-315A-42A1-9FC0-4CF21813E837}" presName="negativeSpace" presStyleCnt="0"/>
      <dgm:spPr/>
    </dgm:pt>
    <dgm:pt modelId="{CE921386-7CFE-4C7B-89A9-A8D6803D7E01}" type="pres">
      <dgm:prSet presAssocID="{95ABB0E7-315A-42A1-9FC0-4CF21813E837}" presName="childText" presStyleLbl="conFgAcc1" presStyleIdx="0" presStyleCnt="2">
        <dgm:presLayoutVars>
          <dgm:bulletEnabled val="1"/>
        </dgm:presLayoutVars>
      </dgm:prSet>
      <dgm:spPr/>
    </dgm:pt>
    <dgm:pt modelId="{AA52C770-65B1-41FC-A626-584E76281A3E}" type="pres">
      <dgm:prSet presAssocID="{FAE4EC0D-6A12-4D51-BA9E-DBFFED2D13C4}" presName="spaceBetweenRectangles" presStyleCnt="0"/>
      <dgm:spPr/>
    </dgm:pt>
    <dgm:pt modelId="{1727C5E4-BCD8-4DB3-B5C2-35D39C157055}" type="pres">
      <dgm:prSet presAssocID="{46EC79ED-67F6-4B6A-B92E-9697D8B73D0B}" presName="parentLin" presStyleCnt="0"/>
      <dgm:spPr/>
    </dgm:pt>
    <dgm:pt modelId="{4BAC7562-64D9-413D-B60A-C254EE79D805}" type="pres">
      <dgm:prSet presAssocID="{46EC79ED-67F6-4B6A-B92E-9697D8B73D0B}" presName="parentLeftMargin" presStyleLbl="node1" presStyleIdx="0" presStyleCnt="2"/>
      <dgm:spPr/>
    </dgm:pt>
    <dgm:pt modelId="{732F6B35-5951-43A1-8B6B-92443F50954B}" type="pres">
      <dgm:prSet presAssocID="{46EC79ED-67F6-4B6A-B92E-9697D8B73D0B}" presName="parentText" presStyleLbl="node1" presStyleIdx="1" presStyleCnt="2">
        <dgm:presLayoutVars>
          <dgm:chMax val="0"/>
          <dgm:bulletEnabled val="1"/>
        </dgm:presLayoutVars>
      </dgm:prSet>
      <dgm:spPr/>
    </dgm:pt>
    <dgm:pt modelId="{DEB071BA-B423-4286-9304-3D14FCA59690}" type="pres">
      <dgm:prSet presAssocID="{46EC79ED-67F6-4B6A-B92E-9697D8B73D0B}" presName="negativeSpace" presStyleCnt="0"/>
      <dgm:spPr/>
    </dgm:pt>
    <dgm:pt modelId="{9B4D120B-40E3-4F53-A899-6F12753B7538}" type="pres">
      <dgm:prSet presAssocID="{46EC79ED-67F6-4B6A-B92E-9697D8B73D0B}" presName="childText" presStyleLbl="conFgAcc1" presStyleIdx="1" presStyleCnt="2">
        <dgm:presLayoutVars>
          <dgm:bulletEnabled val="1"/>
        </dgm:presLayoutVars>
      </dgm:prSet>
      <dgm:spPr/>
    </dgm:pt>
  </dgm:ptLst>
  <dgm:cxnLst>
    <dgm:cxn modelId="{C427DB04-D39A-49A4-AA0F-503F6EAEF7C6}" type="presOf" srcId="{46EC79ED-67F6-4B6A-B92E-9697D8B73D0B}" destId="{732F6B35-5951-43A1-8B6B-92443F50954B}" srcOrd="1" destOrd="0" presId="urn:microsoft.com/office/officeart/2005/8/layout/list1"/>
    <dgm:cxn modelId="{0F3AD51B-32EF-42C8-B998-131805FB0E7B}" srcId="{B9BA5AFD-6C8C-4162-AE35-9FFCE2F0493F}" destId="{46EC79ED-67F6-4B6A-B92E-9697D8B73D0B}" srcOrd="1" destOrd="0" parTransId="{3BC32860-599F-4FDD-B643-D6DB60CB5250}" sibTransId="{BFCA73C0-DB87-4D0C-9068-EAB3D50962AF}"/>
    <dgm:cxn modelId="{13649E1E-4FC3-4361-ABE5-6D9D1E95522A}" type="presOf" srcId="{95ABB0E7-315A-42A1-9FC0-4CF21813E837}" destId="{1B666E52-2A0A-4C09-81CE-E90152821C41}" srcOrd="1" destOrd="0" presId="urn:microsoft.com/office/officeart/2005/8/layout/list1"/>
    <dgm:cxn modelId="{7748AD28-6BBF-4E9B-A776-6E6F22F6301D}" srcId="{46EC79ED-67F6-4B6A-B92E-9697D8B73D0B}" destId="{E8E8D915-29BC-4E06-AF3D-67517C784DA5}" srcOrd="0" destOrd="0" parTransId="{BFD6E59B-A53F-494F-9C85-77995BD466B0}" sibTransId="{BDC969E5-8BBF-402B-AE50-9396AC0249A9}"/>
    <dgm:cxn modelId="{033CFD2B-D664-4446-81A1-20F632671C7C}" type="presOf" srcId="{B9BA5AFD-6C8C-4162-AE35-9FFCE2F0493F}" destId="{CC641D78-DD57-42E5-9ACB-6C6ECFE4D615}" srcOrd="0" destOrd="0" presId="urn:microsoft.com/office/officeart/2005/8/layout/list1"/>
    <dgm:cxn modelId="{49F0475C-8BC6-4911-B846-E23AED5946C7}" srcId="{46EC79ED-67F6-4B6A-B92E-9697D8B73D0B}" destId="{490216C5-EAF6-4A11-B52D-76ACCC22169C}" srcOrd="1" destOrd="0" parTransId="{A7826085-0D42-4C06-81AD-57BCFD928F0E}" sibTransId="{DD76F279-9704-4F2A-A31F-0927FF6A09A2}"/>
    <dgm:cxn modelId="{7283B574-2821-42FD-9B68-AE168123054C}" type="presOf" srcId="{95ABB0E7-315A-42A1-9FC0-4CF21813E837}" destId="{C6B0EB80-4189-494A-BD49-B6E540EB1EE0}" srcOrd="0" destOrd="0" presId="urn:microsoft.com/office/officeart/2005/8/layout/list1"/>
    <dgm:cxn modelId="{FAE280A0-615A-442B-A6AA-92888ECC5FC2}" type="presOf" srcId="{E8E8D915-29BC-4E06-AF3D-67517C784DA5}" destId="{9B4D120B-40E3-4F53-A899-6F12753B7538}" srcOrd="0" destOrd="0" presId="urn:microsoft.com/office/officeart/2005/8/layout/list1"/>
    <dgm:cxn modelId="{A69559B4-D349-4973-AB2C-DA708F76AACA}" srcId="{95ABB0E7-315A-42A1-9FC0-4CF21813E837}" destId="{07E8C0CB-EFC5-4EAA-A64A-8EA4705D1555}" srcOrd="0" destOrd="0" parTransId="{EBB546CC-74B0-49A9-81F4-EC83B554FBDD}" sibTransId="{73076CD4-D0DD-4F72-A0F5-894613ACAA1C}"/>
    <dgm:cxn modelId="{AA0276E3-050F-432E-9D97-9221C96319D3}" type="presOf" srcId="{490216C5-EAF6-4A11-B52D-76ACCC22169C}" destId="{9B4D120B-40E3-4F53-A899-6F12753B7538}" srcOrd="0" destOrd="1" presId="urn:microsoft.com/office/officeart/2005/8/layout/list1"/>
    <dgm:cxn modelId="{C9C6DDE6-2D82-4AD2-AE5F-9FADFDF137F5}" srcId="{B9BA5AFD-6C8C-4162-AE35-9FFCE2F0493F}" destId="{95ABB0E7-315A-42A1-9FC0-4CF21813E837}" srcOrd="0" destOrd="0" parTransId="{F7ED84B3-D71F-4D2E-885C-12A052747B54}" sibTransId="{FAE4EC0D-6A12-4D51-BA9E-DBFFED2D13C4}"/>
    <dgm:cxn modelId="{44F42AED-C536-47B9-BA9F-E93AA6FC4122}" type="presOf" srcId="{07E8C0CB-EFC5-4EAA-A64A-8EA4705D1555}" destId="{CE921386-7CFE-4C7B-89A9-A8D6803D7E01}" srcOrd="0" destOrd="0" presId="urn:microsoft.com/office/officeart/2005/8/layout/list1"/>
    <dgm:cxn modelId="{7B4AEBFB-5C23-43E5-858B-BE417D423C47}" type="presOf" srcId="{46EC79ED-67F6-4B6A-B92E-9697D8B73D0B}" destId="{4BAC7562-64D9-413D-B60A-C254EE79D805}" srcOrd="0" destOrd="0" presId="urn:microsoft.com/office/officeart/2005/8/layout/list1"/>
    <dgm:cxn modelId="{39A4A980-CD62-4927-95DF-28C8540BA49E}" type="presParOf" srcId="{CC641D78-DD57-42E5-9ACB-6C6ECFE4D615}" destId="{84CDF5A4-615C-410A-89F0-95AA29EDDA30}" srcOrd="0" destOrd="0" presId="urn:microsoft.com/office/officeart/2005/8/layout/list1"/>
    <dgm:cxn modelId="{31632D97-63BA-4FC7-A999-21A20647AD21}" type="presParOf" srcId="{84CDF5A4-615C-410A-89F0-95AA29EDDA30}" destId="{C6B0EB80-4189-494A-BD49-B6E540EB1EE0}" srcOrd="0" destOrd="0" presId="urn:microsoft.com/office/officeart/2005/8/layout/list1"/>
    <dgm:cxn modelId="{00120A5A-1E88-4B2A-97D7-60A23B758C1A}" type="presParOf" srcId="{84CDF5A4-615C-410A-89F0-95AA29EDDA30}" destId="{1B666E52-2A0A-4C09-81CE-E90152821C41}" srcOrd="1" destOrd="0" presId="urn:microsoft.com/office/officeart/2005/8/layout/list1"/>
    <dgm:cxn modelId="{F63F60C1-597B-47DB-A145-0590D79AC285}" type="presParOf" srcId="{CC641D78-DD57-42E5-9ACB-6C6ECFE4D615}" destId="{1A802951-4D8E-4DAA-A533-95B7218370DB}" srcOrd="1" destOrd="0" presId="urn:microsoft.com/office/officeart/2005/8/layout/list1"/>
    <dgm:cxn modelId="{6F2C3A07-E406-479E-9A31-F2A6E895EFA6}" type="presParOf" srcId="{CC641D78-DD57-42E5-9ACB-6C6ECFE4D615}" destId="{CE921386-7CFE-4C7B-89A9-A8D6803D7E01}" srcOrd="2" destOrd="0" presId="urn:microsoft.com/office/officeart/2005/8/layout/list1"/>
    <dgm:cxn modelId="{91E56A72-48A5-4D18-A646-615BB8C87224}" type="presParOf" srcId="{CC641D78-DD57-42E5-9ACB-6C6ECFE4D615}" destId="{AA52C770-65B1-41FC-A626-584E76281A3E}" srcOrd="3" destOrd="0" presId="urn:microsoft.com/office/officeart/2005/8/layout/list1"/>
    <dgm:cxn modelId="{9F25F464-30A0-4E12-AA18-17ACDBD1010B}" type="presParOf" srcId="{CC641D78-DD57-42E5-9ACB-6C6ECFE4D615}" destId="{1727C5E4-BCD8-4DB3-B5C2-35D39C157055}" srcOrd="4" destOrd="0" presId="urn:microsoft.com/office/officeart/2005/8/layout/list1"/>
    <dgm:cxn modelId="{663A6D9C-C322-4450-BF4A-78CA904A78E2}" type="presParOf" srcId="{1727C5E4-BCD8-4DB3-B5C2-35D39C157055}" destId="{4BAC7562-64D9-413D-B60A-C254EE79D805}" srcOrd="0" destOrd="0" presId="urn:microsoft.com/office/officeart/2005/8/layout/list1"/>
    <dgm:cxn modelId="{2801A230-7886-4AF5-928B-EEC10D8FDBD8}" type="presParOf" srcId="{1727C5E4-BCD8-4DB3-B5C2-35D39C157055}" destId="{732F6B35-5951-43A1-8B6B-92443F50954B}" srcOrd="1" destOrd="0" presId="urn:microsoft.com/office/officeart/2005/8/layout/list1"/>
    <dgm:cxn modelId="{578BC1DA-7EDC-4398-AD51-EFE35AB91F82}" type="presParOf" srcId="{CC641D78-DD57-42E5-9ACB-6C6ECFE4D615}" destId="{DEB071BA-B423-4286-9304-3D14FCA59690}" srcOrd="5" destOrd="0" presId="urn:microsoft.com/office/officeart/2005/8/layout/list1"/>
    <dgm:cxn modelId="{FF86755F-5818-4F85-888F-AB8E153E04B3}" type="presParOf" srcId="{CC641D78-DD57-42E5-9ACB-6C6ECFE4D615}" destId="{9B4D120B-40E3-4F53-A899-6F12753B753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9C3F1-828F-46CF-ADCF-508AB454A609}">
      <dsp:nvSpPr>
        <dsp:cNvPr id="0" name=""/>
        <dsp:cNvSpPr/>
      </dsp:nvSpPr>
      <dsp:spPr>
        <a:xfrm>
          <a:off x="0" y="309905"/>
          <a:ext cx="6364224"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309193-ED0A-41EC-B9DD-73419E11C0A0}">
      <dsp:nvSpPr>
        <dsp:cNvPr id="0" name=""/>
        <dsp:cNvSpPr/>
      </dsp:nvSpPr>
      <dsp:spPr>
        <a:xfrm>
          <a:off x="318211" y="44225"/>
          <a:ext cx="4454956"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Knowledge Distillation</a:t>
          </a:r>
          <a:endParaRPr lang="en-US" sz="1800" kern="1200"/>
        </a:p>
      </dsp:txBody>
      <dsp:txXfrm>
        <a:off x="344150" y="70164"/>
        <a:ext cx="4403078" cy="479482"/>
      </dsp:txXfrm>
    </dsp:sp>
    <dsp:sp modelId="{5F471D0E-719E-4F22-9D2B-FF3A8FD3A11F}">
      <dsp:nvSpPr>
        <dsp:cNvPr id="0" name=""/>
        <dsp:cNvSpPr/>
      </dsp:nvSpPr>
      <dsp:spPr>
        <a:xfrm>
          <a:off x="0" y="1126386"/>
          <a:ext cx="6364224" cy="45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D3235F-6FDD-495D-9F99-8B12614D16B9}">
      <dsp:nvSpPr>
        <dsp:cNvPr id="0" name=""/>
        <dsp:cNvSpPr/>
      </dsp:nvSpPr>
      <dsp:spPr>
        <a:xfrm>
          <a:off x="318211" y="860706"/>
          <a:ext cx="4454956"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Model Compression</a:t>
          </a:r>
          <a:endParaRPr lang="en-US" sz="1800" kern="1200"/>
        </a:p>
      </dsp:txBody>
      <dsp:txXfrm>
        <a:off x="344150" y="886645"/>
        <a:ext cx="4403078" cy="479482"/>
      </dsp:txXfrm>
    </dsp:sp>
    <dsp:sp modelId="{08A01B65-D064-4D20-B640-1DD4D1CFF317}">
      <dsp:nvSpPr>
        <dsp:cNvPr id="0" name=""/>
        <dsp:cNvSpPr/>
      </dsp:nvSpPr>
      <dsp:spPr>
        <a:xfrm>
          <a:off x="0" y="1942866"/>
          <a:ext cx="6364224" cy="45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557E67-ADA5-4009-BF60-927928596251}">
      <dsp:nvSpPr>
        <dsp:cNvPr id="0" name=""/>
        <dsp:cNvSpPr/>
      </dsp:nvSpPr>
      <dsp:spPr>
        <a:xfrm>
          <a:off x="318211" y="1677186"/>
          <a:ext cx="4454956"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Hard Target and Soft Targets</a:t>
          </a:r>
          <a:endParaRPr lang="en-US" sz="1800" kern="1200"/>
        </a:p>
      </dsp:txBody>
      <dsp:txXfrm>
        <a:off x="344150" y="1703125"/>
        <a:ext cx="4403078" cy="479482"/>
      </dsp:txXfrm>
    </dsp:sp>
    <dsp:sp modelId="{02E20336-796C-4FB1-A828-52CE616931F8}">
      <dsp:nvSpPr>
        <dsp:cNvPr id="0" name=""/>
        <dsp:cNvSpPr/>
      </dsp:nvSpPr>
      <dsp:spPr>
        <a:xfrm>
          <a:off x="0" y="2759346"/>
          <a:ext cx="6364224" cy="10773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74904" rIns="493934"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a:t>MNIST Dataset</a:t>
          </a:r>
          <a:endParaRPr lang="en-US" sz="1800" kern="1200"/>
        </a:p>
        <a:p>
          <a:pPr marL="171450" lvl="1" indent="-171450" algn="l" defTabSz="800100">
            <a:lnSpc>
              <a:spcPct val="90000"/>
            </a:lnSpc>
            <a:spcBef>
              <a:spcPct val="0"/>
            </a:spcBef>
            <a:spcAft>
              <a:spcPct val="15000"/>
            </a:spcAft>
            <a:buChar char="•"/>
          </a:pPr>
          <a:r>
            <a:rPr lang="en-US" sz="1800" b="1" kern="1200"/>
            <a:t>CIFAR10</a:t>
          </a:r>
          <a:endParaRPr lang="en-US" sz="1800" kern="1200"/>
        </a:p>
      </dsp:txBody>
      <dsp:txXfrm>
        <a:off x="0" y="2759346"/>
        <a:ext cx="6364224" cy="1077300"/>
      </dsp:txXfrm>
    </dsp:sp>
    <dsp:sp modelId="{BFFBAC28-9CF7-4CF1-905C-3BCF39844E5B}">
      <dsp:nvSpPr>
        <dsp:cNvPr id="0" name=""/>
        <dsp:cNvSpPr/>
      </dsp:nvSpPr>
      <dsp:spPr>
        <a:xfrm>
          <a:off x="318211" y="2493666"/>
          <a:ext cx="4454956"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Experiments</a:t>
          </a:r>
          <a:endParaRPr lang="en-US" sz="1800" kern="1200"/>
        </a:p>
      </dsp:txBody>
      <dsp:txXfrm>
        <a:off x="344150" y="2519605"/>
        <a:ext cx="4403078" cy="479482"/>
      </dsp:txXfrm>
    </dsp:sp>
    <dsp:sp modelId="{2BAE0B7C-692D-4A3C-BAE3-B219CEF62853}">
      <dsp:nvSpPr>
        <dsp:cNvPr id="0" name=""/>
        <dsp:cNvSpPr/>
      </dsp:nvSpPr>
      <dsp:spPr>
        <a:xfrm>
          <a:off x="0" y="4199526"/>
          <a:ext cx="6364224" cy="453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252178-0CCE-4A11-B12D-10CD5CB9F279}">
      <dsp:nvSpPr>
        <dsp:cNvPr id="0" name=""/>
        <dsp:cNvSpPr/>
      </dsp:nvSpPr>
      <dsp:spPr>
        <a:xfrm>
          <a:off x="318211" y="3933846"/>
          <a:ext cx="4454956" cy="5313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Conclusion</a:t>
          </a:r>
          <a:endParaRPr lang="en-US" sz="1800" kern="1200"/>
        </a:p>
      </dsp:txBody>
      <dsp:txXfrm>
        <a:off x="344150" y="3959785"/>
        <a:ext cx="4403078" cy="479482"/>
      </dsp:txXfrm>
    </dsp:sp>
    <dsp:sp modelId="{1566F1F7-C75B-4F0F-BFDB-85A6337E9B7D}">
      <dsp:nvSpPr>
        <dsp:cNvPr id="0" name=""/>
        <dsp:cNvSpPr/>
      </dsp:nvSpPr>
      <dsp:spPr>
        <a:xfrm>
          <a:off x="0" y="5016006"/>
          <a:ext cx="6364224"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D68F4B-1F20-45BD-8B62-60F2AB03D3C6}">
      <dsp:nvSpPr>
        <dsp:cNvPr id="0" name=""/>
        <dsp:cNvSpPr/>
      </dsp:nvSpPr>
      <dsp:spPr>
        <a:xfrm>
          <a:off x="318211" y="4750326"/>
          <a:ext cx="4454956"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800100">
            <a:lnSpc>
              <a:spcPct val="90000"/>
            </a:lnSpc>
            <a:spcBef>
              <a:spcPct val="0"/>
            </a:spcBef>
            <a:spcAft>
              <a:spcPct val="35000"/>
            </a:spcAft>
            <a:buNone/>
          </a:pPr>
          <a:r>
            <a:rPr lang="en-US" sz="1800" b="1" kern="1200"/>
            <a:t>References</a:t>
          </a:r>
          <a:endParaRPr lang="en-US" sz="1800" kern="1200"/>
        </a:p>
      </dsp:txBody>
      <dsp:txXfrm>
        <a:off x="344150" y="4776265"/>
        <a:ext cx="4403078"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21386-7CFE-4C7B-89A9-A8D6803D7E01}">
      <dsp:nvSpPr>
        <dsp:cNvPr id="0" name=""/>
        <dsp:cNvSpPr/>
      </dsp:nvSpPr>
      <dsp:spPr>
        <a:xfrm>
          <a:off x="0" y="461916"/>
          <a:ext cx="6364224"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99872" rIns="49393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Cumbersome and may be too computationally expensive</a:t>
          </a:r>
        </a:p>
      </dsp:txBody>
      <dsp:txXfrm>
        <a:off x="0" y="461916"/>
        <a:ext cx="6364224" cy="1360800"/>
      </dsp:txXfrm>
    </dsp:sp>
    <dsp:sp modelId="{1B666E52-2A0A-4C09-81CE-E90152821C41}">
      <dsp:nvSpPr>
        <dsp:cNvPr id="0" name=""/>
        <dsp:cNvSpPr/>
      </dsp:nvSpPr>
      <dsp:spPr>
        <a:xfrm>
          <a:off x="318211" y="107675"/>
          <a:ext cx="4454956"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Ensemble Learning</a:t>
          </a:r>
          <a:endParaRPr lang="en-US" sz="2400" kern="1200"/>
        </a:p>
      </dsp:txBody>
      <dsp:txXfrm>
        <a:off x="352796" y="142260"/>
        <a:ext cx="4385786" cy="639310"/>
      </dsp:txXfrm>
    </dsp:sp>
    <dsp:sp modelId="{9B4D120B-40E3-4F53-A899-6F12753B7538}">
      <dsp:nvSpPr>
        <dsp:cNvPr id="0" name=""/>
        <dsp:cNvSpPr/>
      </dsp:nvSpPr>
      <dsp:spPr>
        <a:xfrm>
          <a:off x="0" y="2306556"/>
          <a:ext cx="6364224" cy="309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99872" rIns="49393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The knowledge acquired by a large ensemble of models can be transferred to a single small model.</a:t>
          </a:r>
        </a:p>
        <a:p>
          <a:pPr marL="228600" lvl="1" indent="-228600" algn="l" defTabSz="1066800">
            <a:lnSpc>
              <a:spcPct val="90000"/>
            </a:lnSpc>
            <a:spcBef>
              <a:spcPct val="0"/>
            </a:spcBef>
            <a:spcAft>
              <a:spcPct val="15000"/>
            </a:spcAft>
            <a:buChar char="•"/>
          </a:pPr>
          <a:r>
            <a:rPr lang="en-US" sz="2400" kern="1200"/>
            <a:t>We call “distillation” to transfer the knowledge from the cumbersome model to a small model that is more suitable for deployment.</a:t>
          </a:r>
        </a:p>
      </dsp:txBody>
      <dsp:txXfrm>
        <a:off x="0" y="2306556"/>
        <a:ext cx="6364224" cy="3099600"/>
      </dsp:txXfrm>
    </dsp:sp>
    <dsp:sp modelId="{732F6B35-5951-43A1-8B6B-92443F50954B}">
      <dsp:nvSpPr>
        <dsp:cNvPr id="0" name=""/>
        <dsp:cNvSpPr/>
      </dsp:nvSpPr>
      <dsp:spPr>
        <a:xfrm>
          <a:off x="318211" y="1952316"/>
          <a:ext cx="4454956"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Solution</a:t>
          </a:r>
          <a:endParaRPr lang="en-US" sz="2400" kern="1200"/>
        </a:p>
      </dsp:txBody>
      <dsp:txXfrm>
        <a:off x="352796" y="1986901"/>
        <a:ext cx="4385786"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2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97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914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145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446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200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69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5/3/2022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085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5/3/2022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183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983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122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5/3/2022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9763033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s://arxiv.org/abs/1910.02551" TargetMode="External"/><Relationship Id="rId4" Type="http://schemas.openxmlformats.org/officeDocument/2006/relationships/hyperlink" Target="https://medium.com/analytics-vidhya/knowledge-distillation-in-a-deep-neural-network-c9dd59aff89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descr="Different science and technology icons on a green background">
            <a:extLst>
              <a:ext uri="{FF2B5EF4-FFF2-40B4-BE49-F238E27FC236}">
                <a16:creationId xmlns:a16="http://schemas.microsoft.com/office/drawing/2014/main" id="{88F5E299-5610-3C84-0508-78600E473F98}"/>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62" name="Rectangle 6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9024" y="1553683"/>
            <a:ext cx="10219792" cy="1878083"/>
          </a:xfrm>
        </p:spPr>
        <p:txBody>
          <a:bodyPr anchor="b">
            <a:normAutofit/>
          </a:bodyPr>
          <a:lstStyle/>
          <a:p>
            <a:r>
              <a:rPr lang="en-US" sz="4800"/>
              <a:t>KNOWLEDGE DISTILLATION IN</a:t>
            </a:r>
            <a:br>
              <a:rPr lang="en-US" sz="4800"/>
            </a:br>
            <a:r>
              <a:rPr lang="en-US" sz="4800"/>
              <a:t>NEURAL NETWORK </a:t>
            </a:r>
          </a:p>
        </p:txBody>
      </p:sp>
      <p:sp>
        <p:nvSpPr>
          <p:cNvPr id="3" name="Subtitle 2"/>
          <p:cNvSpPr>
            <a:spLocks noGrp="1"/>
          </p:cNvSpPr>
          <p:nvPr>
            <p:ph type="subTitle" idx="1"/>
          </p:nvPr>
        </p:nvSpPr>
        <p:spPr>
          <a:xfrm>
            <a:off x="477980" y="4872922"/>
            <a:ext cx="3980227" cy="1984518"/>
          </a:xfrm>
        </p:spPr>
        <p:txBody>
          <a:bodyPr vert="horz" lIns="91440" tIns="45720" rIns="91440" bIns="45720" rtlCol="0" anchor="t">
            <a:normAutofit fontScale="92500"/>
          </a:bodyPr>
          <a:lstStyle/>
          <a:p>
            <a:r>
              <a:rPr lang="en-US" sz="2000" dirty="0"/>
              <a:t>By -</a:t>
            </a:r>
            <a:endParaRPr lang="en-US" dirty="0"/>
          </a:p>
          <a:p>
            <a:r>
              <a:rPr lang="en-US" sz="2000" dirty="0"/>
              <a:t>Sarthak Rawat (2021202006)</a:t>
            </a:r>
          </a:p>
          <a:p>
            <a:r>
              <a:rPr lang="en-US" sz="2000" dirty="0"/>
              <a:t>Shreyash Agrawal (2021201074)</a:t>
            </a:r>
          </a:p>
          <a:p>
            <a:r>
              <a:rPr lang="en-US" sz="2000" dirty="0"/>
              <a:t>Kamal Phoolwani (2021201054)</a:t>
            </a:r>
          </a:p>
        </p:txBody>
      </p:sp>
      <p:sp>
        <p:nvSpPr>
          <p:cNvPr id="64" name="Rectangle 6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E853-9687-7B9A-B06D-52FA6C20F70A}"/>
              </a:ext>
            </a:extLst>
          </p:cNvPr>
          <p:cNvSpPr>
            <a:spLocks noGrp="1"/>
          </p:cNvSpPr>
          <p:nvPr>
            <p:ph type="title"/>
          </p:nvPr>
        </p:nvSpPr>
        <p:spPr/>
        <p:txBody>
          <a:bodyPr/>
          <a:lstStyle/>
          <a:p>
            <a:r>
              <a:rPr lang="en-US" dirty="0"/>
              <a:t>MNIST Dataset</a:t>
            </a:r>
          </a:p>
        </p:txBody>
      </p:sp>
      <p:pic>
        <p:nvPicPr>
          <p:cNvPr id="4" name="Picture 4">
            <a:extLst>
              <a:ext uri="{FF2B5EF4-FFF2-40B4-BE49-F238E27FC236}">
                <a16:creationId xmlns:a16="http://schemas.microsoft.com/office/drawing/2014/main" id="{28E8BBF2-A253-3866-DB7A-E18E50CAF60A}"/>
              </a:ext>
            </a:extLst>
          </p:cNvPr>
          <p:cNvPicPr>
            <a:picLocks noGrp="1" noChangeAspect="1"/>
          </p:cNvPicPr>
          <p:nvPr>
            <p:ph idx="1"/>
          </p:nvPr>
        </p:nvPicPr>
        <p:blipFill>
          <a:blip r:embed="rId2"/>
          <a:stretch>
            <a:fillRect/>
          </a:stretch>
        </p:blipFill>
        <p:spPr>
          <a:xfrm>
            <a:off x="396125" y="2266357"/>
            <a:ext cx="5542764" cy="4043425"/>
          </a:xfrm>
          <a:ln>
            <a:solidFill>
              <a:schemeClr val="tx1"/>
            </a:solidFill>
          </a:ln>
        </p:spPr>
      </p:pic>
      <p:pic>
        <p:nvPicPr>
          <p:cNvPr id="6" name="Picture 6" descr="Table&#10;&#10;Description automatically generated">
            <a:extLst>
              <a:ext uri="{FF2B5EF4-FFF2-40B4-BE49-F238E27FC236}">
                <a16:creationId xmlns:a16="http://schemas.microsoft.com/office/drawing/2014/main" id="{CDD8B17C-75E7-B260-EF70-4C9F0E2ACB5C}"/>
              </a:ext>
            </a:extLst>
          </p:cNvPr>
          <p:cNvPicPr>
            <a:picLocks noChangeAspect="1"/>
          </p:cNvPicPr>
          <p:nvPr/>
        </p:nvPicPr>
        <p:blipFill>
          <a:blip r:embed="rId3"/>
          <a:stretch>
            <a:fillRect/>
          </a:stretch>
        </p:blipFill>
        <p:spPr>
          <a:xfrm>
            <a:off x="6015567" y="2269402"/>
            <a:ext cx="5780617" cy="4033695"/>
          </a:xfrm>
          <a:prstGeom prst="rect">
            <a:avLst/>
          </a:prstGeom>
          <a:ln>
            <a:solidFill>
              <a:schemeClr val="tx1"/>
            </a:solidFill>
          </a:ln>
        </p:spPr>
      </p:pic>
    </p:spTree>
    <p:extLst>
      <p:ext uri="{BB962C8B-B14F-4D97-AF65-F5344CB8AC3E}">
        <p14:creationId xmlns:p14="http://schemas.microsoft.com/office/powerpoint/2010/main" val="18224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BCEE-1349-2F5A-E1DB-349525EF9942}"/>
              </a:ext>
            </a:extLst>
          </p:cNvPr>
          <p:cNvSpPr>
            <a:spLocks noGrp="1"/>
          </p:cNvSpPr>
          <p:nvPr>
            <p:ph type="title"/>
          </p:nvPr>
        </p:nvSpPr>
        <p:spPr/>
        <p:txBody>
          <a:bodyPr/>
          <a:lstStyle/>
          <a:p>
            <a:r>
              <a:rPr lang="en-US"/>
              <a:t>MNIST Dataset</a:t>
            </a:r>
          </a:p>
        </p:txBody>
      </p:sp>
      <p:sp>
        <p:nvSpPr>
          <p:cNvPr id="3" name="Content Placeholder 2">
            <a:extLst>
              <a:ext uri="{FF2B5EF4-FFF2-40B4-BE49-F238E27FC236}">
                <a16:creationId xmlns:a16="http://schemas.microsoft.com/office/drawing/2014/main" id="{ED89D358-4FEF-403C-9CDD-85DFF2FF047D}"/>
              </a:ext>
            </a:extLst>
          </p:cNvPr>
          <p:cNvSpPr>
            <a:spLocks noGrp="1"/>
          </p:cNvSpPr>
          <p:nvPr>
            <p:ph idx="1"/>
          </p:nvPr>
        </p:nvSpPr>
        <p:spPr>
          <a:xfrm>
            <a:off x="890533" y="2909156"/>
            <a:ext cx="5166667" cy="3694176"/>
          </a:xfrm>
        </p:spPr>
        <p:txBody>
          <a:bodyPr vert="horz" lIns="91440" tIns="45720" rIns="91440" bIns="45720" rtlCol="0" anchor="t">
            <a:normAutofit/>
          </a:bodyPr>
          <a:lstStyle/>
          <a:p>
            <a:pPr marL="0" indent="0">
              <a:buNone/>
            </a:pPr>
            <a:r>
              <a:rPr lang="en-US" sz="2200" b="1" dirty="0"/>
              <a:t>Student Model (without Distillation)</a:t>
            </a:r>
            <a:endParaRPr lang="en-US" sz="2200" b="1"/>
          </a:p>
          <a:p>
            <a:pPr marL="0" indent="0">
              <a:buNone/>
            </a:pPr>
            <a:endParaRPr lang="en-US" sz="2200" b="1" dirty="0">
              <a:ea typeface="+mn-lt"/>
              <a:cs typeface="+mn-lt"/>
            </a:endParaRPr>
          </a:p>
          <a:p>
            <a:pPr>
              <a:spcBef>
                <a:spcPts val="0"/>
              </a:spcBef>
              <a:spcAft>
                <a:spcPts val="600"/>
              </a:spcAft>
              <a:buFont typeface="Arial,Sans-Serif" panose="020B0604020202020204" pitchFamily="34" charset="0"/>
            </a:pPr>
            <a:r>
              <a:rPr lang="en-US" sz="2000" b="1" dirty="0">
                <a:ea typeface="+mn-lt"/>
                <a:cs typeface="+mn-lt"/>
              </a:rPr>
              <a:t>Accuracy</a:t>
            </a:r>
            <a:r>
              <a:rPr lang="en-US" sz="2000" dirty="0">
                <a:ea typeface="+mn-lt"/>
                <a:cs typeface="+mn-lt"/>
              </a:rPr>
              <a:t> - 91.28%</a:t>
            </a:r>
          </a:p>
          <a:p>
            <a:pPr>
              <a:spcBef>
                <a:spcPts val="0"/>
              </a:spcBef>
              <a:spcAft>
                <a:spcPts val="600"/>
              </a:spcAft>
              <a:buFont typeface="Arial,Sans-Serif" panose="020B0604020202020204" pitchFamily="34" charset="0"/>
            </a:pPr>
            <a:r>
              <a:rPr lang="en-US" sz="2000" b="1" dirty="0">
                <a:ea typeface="+mn-lt"/>
                <a:cs typeface="+mn-lt"/>
              </a:rPr>
              <a:t>Epochs</a:t>
            </a:r>
            <a:r>
              <a:rPr lang="en-US" sz="2000" dirty="0">
                <a:ea typeface="+mn-lt"/>
                <a:cs typeface="+mn-lt"/>
              </a:rPr>
              <a:t> – 10</a:t>
            </a:r>
          </a:p>
          <a:p>
            <a:pPr>
              <a:spcBef>
                <a:spcPts val="0"/>
              </a:spcBef>
              <a:spcAft>
                <a:spcPts val="600"/>
              </a:spcAft>
              <a:buFont typeface="Arial,Sans-Serif" panose="020B0604020202020204" pitchFamily="34" charset="0"/>
            </a:pPr>
            <a:r>
              <a:rPr lang="en-US" sz="2000" b="1" dirty="0">
                <a:ea typeface="+mn-lt"/>
                <a:cs typeface="+mn-lt"/>
              </a:rPr>
              <a:t>Ground Truth Loss</a:t>
            </a:r>
            <a:r>
              <a:rPr lang="en-US" sz="2000" dirty="0">
                <a:ea typeface="+mn-lt"/>
                <a:cs typeface="+mn-lt"/>
              </a:rPr>
              <a:t> - Sparse Categorical Cross-entropy</a:t>
            </a:r>
          </a:p>
          <a:p>
            <a:endParaRPr lang="en-US" sz="2000" dirty="0">
              <a:ea typeface="+mn-lt"/>
              <a:cs typeface="+mn-lt"/>
            </a:endParaRPr>
          </a:p>
        </p:txBody>
      </p:sp>
      <p:sp>
        <p:nvSpPr>
          <p:cNvPr id="5" name="Content Placeholder 2">
            <a:extLst>
              <a:ext uri="{FF2B5EF4-FFF2-40B4-BE49-F238E27FC236}">
                <a16:creationId xmlns:a16="http://schemas.microsoft.com/office/drawing/2014/main" id="{34712AA3-1068-9705-1B2E-D6A7B0A79559}"/>
              </a:ext>
            </a:extLst>
          </p:cNvPr>
          <p:cNvSpPr txBox="1">
            <a:spLocks/>
          </p:cNvSpPr>
          <p:nvPr/>
        </p:nvSpPr>
        <p:spPr>
          <a:xfrm>
            <a:off x="6251046" y="2911161"/>
            <a:ext cx="5576632" cy="369417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Student Model(with Distillation)</a:t>
            </a:r>
            <a:endParaRPr lang="en-US" dirty="0"/>
          </a:p>
          <a:p>
            <a:pPr marL="0" indent="0">
              <a:buNone/>
            </a:pPr>
            <a:endParaRPr lang="en-US" b="1" dirty="0">
              <a:ea typeface="+mn-lt"/>
              <a:cs typeface="+mn-lt"/>
            </a:endParaRPr>
          </a:p>
          <a:p>
            <a:pPr>
              <a:spcBef>
                <a:spcPts val="0"/>
              </a:spcBef>
              <a:spcAft>
                <a:spcPts val="600"/>
              </a:spcAft>
              <a:buFont typeface="Arial,Sans-Serif" panose="020B0604020202020204" pitchFamily="34" charset="0"/>
            </a:pPr>
            <a:r>
              <a:rPr lang="en-US" b="1" dirty="0">
                <a:ea typeface="+mn-lt"/>
                <a:cs typeface="+mn-lt"/>
              </a:rPr>
              <a:t>Accuracy </a:t>
            </a:r>
            <a:r>
              <a:rPr lang="en-US" dirty="0">
                <a:ea typeface="+mn-lt"/>
                <a:cs typeface="+mn-lt"/>
              </a:rPr>
              <a:t>– 91.86%</a:t>
            </a:r>
          </a:p>
          <a:p>
            <a:pPr>
              <a:spcBef>
                <a:spcPts val="0"/>
              </a:spcBef>
              <a:spcAft>
                <a:spcPts val="600"/>
              </a:spcAft>
              <a:buFont typeface="Arial,Sans-Serif" panose="020B0604020202020204" pitchFamily="34" charset="0"/>
            </a:pPr>
            <a:r>
              <a:rPr lang="en-US" b="1" dirty="0">
                <a:ea typeface="+mn-lt"/>
                <a:cs typeface="+mn-lt"/>
              </a:rPr>
              <a:t>Epochs</a:t>
            </a:r>
            <a:r>
              <a:rPr lang="en-US" dirty="0">
                <a:ea typeface="+mn-lt"/>
                <a:cs typeface="+mn-lt"/>
              </a:rPr>
              <a:t> - 10</a:t>
            </a:r>
          </a:p>
          <a:p>
            <a:pPr>
              <a:spcBef>
                <a:spcPts val="0"/>
              </a:spcBef>
              <a:spcAft>
                <a:spcPts val="600"/>
              </a:spcAft>
              <a:buFont typeface="Arial,Sans-Serif" panose="020B0604020202020204" pitchFamily="34" charset="0"/>
            </a:pPr>
            <a:r>
              <a:rPr lang="en-US" b="1" dirty="0">
                <a:ea typeface="+mn-lt"/>
                <a:cs typeface="+mn-lt"/>
              </a:rPr>
              <a:t>Alpha</a:t>
            </a:r>
            <a:r>
              <a:rPr lang="en-US" dirty="0">
                <a:ea typeface="+mn-lt"/>
                <a:cs typeface="+mn-lt"/>
              </a:rPr>
              <a:t> – 0.1</a:t>
            </a:r>
          </a:p>
          <a:p>
            <a:pPr>
              <a:spcBef>
                <a:spcPts val="0"/>
              </a:spcBef>
              <a:spcAft>
                <a:spcPts val="600"/>
              </a:spcAft>
              <a:buFont typeface="Arial,Sans-Serif" panose="020B0604020202020204" pitchFamily="34" charset="0"/>
            </a:pPr>
            <a:r>
              <a:rPr lang="en-US" b="1" dirty="0">
                <a:ea typeface="+mn-lt"/>
                <a:cs typeface="+mn-lt"/>
              </a:rPr>
              <a:t>Temperature</a:t>
            </a:r>
            <a:r>
              <a:rPr lang="en-US" dirty="0">
                <a:ea typeface="+mn-lt"/>
                <a:cs typeface="+mn-lt"/>
              </a:rPr>
              <a:t> – 3</a:t>
            </a:r>
          </a:p>
          <a:p>
            <a:pPr marL="57150" indent="-285750">
              <a:spcBef>
                <a:spcPts val="0"/>
              </a:spcBef>
              <a:spcAft>
                <a:spcPts val="600"/>
              </a:spcAft>
              <a:buFont typeface="Arial,Sans-Serif" panose="020B0604020202020204" pitchFamily="34" charset="0"/>
            </a:pPr>
            <a:r>
              <a:rPr lang="en-US" b="1" dirty="0">
                <a:ea typeface="+mn-lt"/>
                <a:cs typeface="+mn-lt"/>
              </a:rPr>
              <a:t>Distillation Loss</a:t>
            </a:r>
            <a:r>
              <a:rPr lang="en-US" dirty="0">
                <a:ea typeface="+mn-lt"/>
                <a:cs typeface="+mn-lt"/>
              </a:rPr>
              <a:t> - KL Divergence</a:t>
            </a:r>
          </a:p>
          <a:p>
            <a:pPr marL="57150" indent="-285750">
              <a:spcBef>
                <a:spcPts val="0"/>
              </a:spcBef>
              <a:spcAft>
                <a:spcPts val="600"/>
              </a:spcAft>
              <a:buFont typeface="Arial,Sans-Serif" panose="020B0604020202020204" pitchFamily="34" charset="0"/>
            </a:pPr>
            <a:r>
              <a:rPr lang="en-US" b="1" dirty="0">
                <a:ea typeface="+mn-lt"/>
                <a:cs typeface="+mn-lt"/>
              </a:rPr>
              <a:t>Ground Truth Loss</a:t>
            </a:r>
            <a:r>
              <a:rPr lang="en-US" dirty="0">
                <a:ea typeface="+mn-lt"/>
                <a:cs typeface="+mn-lt"/>
              </a:rPr>
              <a:t>    - Sparse Categorical Cross-entropy</a:t>
            </a:r>
          </a:p>
        </p:txBody>
      </p:sp>
      <p:sp>
        <p:nvSpPr>
          <p:cNvPr id="4" name="TextBox 3">
            <a:extLst>
              <a:ext uri="{FF2B5EF4-FFF2-40B4-BE49-F238E27FC236}">
                <a16:creationId xmlns:a16="http://schemas.microsoft.com/office/drawing/2014/main" id="{FD5FBE03-9D8B-0AD7-7B0F-ACEF3B1CFF35}"/>
              </a:ext>
            </a:extLst>
          </p:cNvPr>
          <p:cNvSpPr txBox="1"/>
          <p:nvPr/>
        </p:nvSpPr>
        <p:spPr>
          <a:xfrm>
            <a:off x="893234" y="2205567"/>
            <a:ext cx="53043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Teacher Accuracy: 97.86%</a:t>
            </a:r>
          </a:p>
        </p:txBody>
      </p:sp>
    </p:spTree>
    <p:extLst>
      <p:ext uri="{BB962C8B-B14F-4D97-AF65-F5344CB8AC3E}">
        <p14:creationId xmlns:p14="http://schemas.microsoft.com/office/powerpoint/2010/main" val="253953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Rectangle 6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itle 1">
            <a:extLst>
              <a:ext uri="{FF2B5EF4-FFF2-40B4-BE49-F238E27FC236}">
                <a16:creationId xmlns:a16="http://schemas.microsoft.com/office/drawing/2014/main" id="{FE3B3EA6-892A-F485-7183-A83A741BC2E2}"/>
              </a:ext>
            </a:extLst>
          </p:cNvPr>
          <p:cNvSpPr>
            <a:spLocks noGrp="1"/>
          </p:cNvSpPr>
          <p:nvPr>
            <p:ph type="title"/>
          </p:nvPr>
        </p:nvSpPr>
        <p:spPr>
          <a:xfrm>
            <a:off x="1637454" y="331510"/>
            <a:ext cx="8917092" cy="868823"/>
          </a:xfrm>
        </p:spPr>
        <p:txBody>
          <a:bodyPr vert="horz" lIns="91440" tIns="45720" rIns="91440" bIns="45720" rtlCol="0" anchor="ctr">
            <a:normAutofit/>
          </a:bodyPr>
          <a:lstStyle/>
          <a:p>
            <a:pPr algn="ctr"/>
            <a:r>
              <a:rPr lang="en-US" dirty="0"/>
              <a:t>Distilled VS Scratch Model</a:t>
            </a:r>
          </a:p>
        </p:txBody>
      </p:sp>
      <p:sp>
        <p:nvSpPr>
          <p:cNvPr id="69" name="Rectangle: Rounded Corners 6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5" descr="A picture containing line chart&#10;&#10;Description automatically generated">
            <a:extLst>
              <a:ext uri="{FF2B5EF4-FFF2-40B4-BE49-F238E27FC236}">
                <a16:creationId xmlns:a16="http://schemas.microsoft.com/office/drawing/2014/main" id="{29011222-1F31-816C-F182-9FA1081F4C6E}"/>
              </a:ext>
            </a:extLst>
          </p:cNvPr>
          <p:cNvPicPr>
            <a:picLocks noChangeAspect="1"/>
          </p:cNvPicPr>
          <p:nvPr/>
        </p:nvPicPr>
        <p:blipFill>
          <a:blip r:embed="rId2"/>
          <a:stretch>
            <a:fillRect/>
          </a:stretch>
        </p:blipFill>
        <p:spPr>
          <a:xfrm>
            <a:off x="416984" y="2141578"/>
            <a:ext cx="11336866" cy="4532760"/>
          </a:xfrm>
          <a:prstGeom prst="rect">
            <a:avLst/>
          </a:prstGeom>
          <a:ln>
            <a:solidFill>
              <a:schemeClr val="tx1"/>
            </a:solidFill>
          </a:ln>
        </p:spPr>
      </p:pic>
    </p:spTree>
    <p:extLst>
      <p:ext uri="{BB962C8B-B14F-4D97-AF65-F5344CB8AC3E}">
        <p14:creationId xmlns:p14="http://schemas.microsoft.com/office/powerpoint/2010/main" val="101128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0804-7344-8326-58F1-091E529CAB77}"/>
              </a:ext>
            </a:extLst>
          </p:cNvPr>
          <p:cNvSpPr>
            <a:spLocks noGrp="1"/>
          </p:cNvSpPr>
          <p:nvPr>
            <p:ph type="title"/>
          </p:nvPr>
        </p:nvSpPr>
        <p:spPr/>
        <p:txBody>
          <a:bodyPr/>
          <a:lstStyle/>
          <a:p>
            <a:r>
              <a:rPr lang="en-US" dirty="0">
                <a:ea typeface="+mj-lt"/>
                <a:cs typeface="+mj-lt"/>
              </a:rPr>
              <a:t>MNIST Dataset (training without 3)</a:t>
            </a:r>
            <a:endParaRPr lang="en-US" b="0" dirty="0">
              <a:ea typeface="+mj-lt"/>
              <a:cs typeface="+mj-lt"/>
            </a:endParaRPr>
          </a:p>
          <a:p>
            <a:endParaRPr lang="en-US" dirty="0"/>
          </a:p>
        </p:txBody>
      </p:sp>
      <p:pic>
        <p:nvPicPr>
          <p:cNvPr id="4" name="Picture 4" descr="Table&#10;&#10;Description automatically generated">
            <a:extLst>
              <a:ext uri="{FF2B5EF4-FFF2-40B4-BE49-F238E27FC236}">
                <a16:creationId xmlns:a16="http://schemas.microsoft.com/office/drawing/2014/main" id="{4216BFA9-6569-6838-E288-54FBB069D657}"/>
              </a:ext>
            </a:extLst>
          </p:cNvPr>
          <p:cNvPicPr>
            <a:picLocks noGrp="1" noChangeAspect="1"/>
          </p:cNvPicPr>
          <p:nvPr>
            <p:ph idx="1"/>
          </p:nvPr>
        </p:nvPicPr>
        <p:blipFill>
          <a:blip r:embed="rId2"/>
          <a:stretch>
            <a:fillRect/>
          </a:stretch>
        </p:blipFill>
        <p:spPr>
          <a:xfrm>
            <a:off x="468184" y="2478024"/>
            <a:ext cx="5737311" cy="3694176"/>
          </a:xfrm>
          <a:ln>
            <a:solidFill>
              <a:schemeClr val="tx1"/>
            </a:solidFill>
          </a:ln>
        </p:spPr>
      </p:pic>
      <p:pic>
        <p:nvPicPr>
          <p:cNvPr id="5" name="Picture 5" descr="Table&#10;&#10;Description automatically generated">
            <a:extLst>
              <a:ext uri="{FF2B5EF4-FFF2-40B4-BE49-F238E27FC236}">
                <a16:creationId xmlns:a16="http://schemas.microsoft.com/office/drawing/2014/main" id="{EE1783B3-CE41-BB25-DCF8-8EE50453E9C7}"/>
              </a:ext>
            </a:extLst>
          </p:cNvPr>
          <p:cNvPicPr>
            <a:picLocks noChangeAspect="1"/>
          </p:cNvPicPr>
          <p:nvPr/>
        </p:nvPicPr>
        <p:blipFill>
          <a:blip r:embed="rId3"/>
          <a:stretch>
            <a:fillRect/>
          </a:stretch>
        </p:blipFill>
        <p:spPr>
          <a:xfrm>
            <a:off x="6248401" y="2482188"/>
            <a:ext cx="5537199" cy="3703373"/>
          </a:xfrm>
          <a:prstGeom prst="rect">
            <a:avLst/>
          </a:prstGeom>
          <a:ln>
            <a:solidFill>
              <a:schemeClr val="tx1"/>
            </a:solidFill>
          </a:ln>
        </p:spPr>
      </p:pic>
    </p:spTree>
    <p:extLst>
      <p:ext uri="{BB962C8B-B14F-4D97-AF65-F5344CB8AC3E}">
        <p14:creationId xmlns:p14="http://schemas.microsoft.com/office/powerpoint/2010/main" val="280538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A199-670D-EFD8-AA1B-76A0E6DED7D8}"/>
              </a:ext>
            </a:extLst>
          </p:cNvPr>
          <p:cNvSpPr>
            <a:spLocks noGrp="1"/>
          </p:cNvSpPr>
          <p:nvPr>
            <p:ph type="title"/>
          </p:nvPr>
        </p:nvSpPr>
        <p:spPr/>
        <p:txBody>
          <a:bodyPr/>
          <a:lstStyle/>
          <a:p>
            <a:r>
              <a:rPr lang="en-US"/>
              <a:t>MNIST Dataset (training without 3)</a:t>
            </a:r>
          </a:p>
        </p:txBody>
      </p:sp>
      <p:sp>
        <p:nvSpPr>
          <p:cNvPr id="3" name="Content Placeholder 2">
            <a:extLst>
              <a:ext uri="{FF2B5EF4-FFF2-40B4-BE49-F238E27FC236}">
                <a16:creationId xmlns:a16="http://schemas.microsoft.com/office/drawing/2014/main" id="{313186AD-662C-A249-E10F-05AD06ADE5DF}"/>
              </a:ext>
            </a:extLst>
          </p:cNvPr>
          <p:cNvSpPr>
            <a:spLocks noGrp="1"/>
          </p:cNvSpPr>
          <p:nvPr>
            <p:ph idx="1"/>
          </p:nvPr>
        </p:nvSpPr>
        <p:spPr>
          <a:xfrm>
            <a:off x="1115568" y="2478024"/>
            <a:ext cx="10168128" cy="4045097"/>
          </a:xfrm>
        </p:spPr>
        <p:txBody>
          <a:bodyPr vert="horz" lIns="91440" tIns="45720" rIns="91440" bIns="45720" rtlCol="0" anchor="t">
            <a:normAutofit/>
          </a:bodyPr>
          <a:lstStyle/>
          <a:p>
            <a:pPr algn="just"/>
            <a:r>
              <a:rPr lang="en-US" sz="2200"/>
              <a:t>We trained the student model with the data without label </a:t>
            </a:r>
            <a:r>
              <a:rPr lang="en-US" sz="2200" b="1"/>
              <a:t>3</a:t>
            </a:r>
            <a:r>
              <a:rPr lang="en-US" sz="2200"/>
              <a:t>. The teacher model was trained on the complete dataset.</a:t>
            </a:r>
            <a:endParaRPr lang="en-US"/>
          </a:p>
          <a:p>
            <a:pPr algn="just"/>
            <a:r>
              <a:rPr lang="en-US" sz="2200"/>
              <a:t>Teacher Model had </a:t>
            </a:r>
            <a:r>
              <a:rPr lang="en-US" sz="2200" b="1"/>
              <a:t>2</a:t>
            </a:r>
            <a:r>
              <a:rPr lang="en-US" sz="2200"/>
              <a:t> hidden layers both with </a:t>
            </a:r>
            <a:r>
              <a:rPr lang="en-US" sz="2200" b="1"/>
              <a:t>1200</a:t>
            </a:r>
            <a:r>
              <a:rPr lang="en-US" sz="2200"/>
              <a:t> units each.</a:t>
            </a:r>
          </a:p>
          <a:p>
            <a:pPr algn="just"/>
            <a:r>
              <a:rPr lang="en-US" sz="2200"/>
              <a:t>Student Model had </a:t>
            </a:r>
            <a:r>
              <a:rPr lang="en-US" sz="2200" b="1"/>
              <a:t>2</a:t>
            </a:r>
            <a:r>
              <a:rPr lang="en-US" sz="2200"/>
              <a:t> hidden layers with </a:t>
            </a:r>
            <a:r>
              <a:rPr lang="en-US" sz="2200" b="1"/>
              <a:t>800</a:t>
            </a:r>
            <a:r>
              <a:rPr lang="en-US" sz="2200"/>
              <a:t> units each and temperature was set to </a:t>
            </a:r>
            <a:r>
              <a:rPr lang="en-US" sz="2200" b="1"/>
              <a:t>7</a:t>
            </a:r>
            <a:r>
              <a:rPr lang="en-US" sz="2200"/>
              <a:t>.</a:t>
            </a:r>
          </a:p>
          <a:p>
            <a:pPr algn="just"/>
            <a:r>
              <a:rPr lang="en-US" sz="2200"/>
              <a:t>Despite this, the student learned the parameters required for classifying </a:t>
            </a:r>
            <a:r>
              <a:rPr lang="en-US" sz="2200" b="1"/>
              <a:t>3</a:t>
            </a:r>
            <a:r>
              <a:rPr lang="en-US" sz="2200"/>
              <a:t> and was able to generalize well over the unseen translations. </a:t>
            </a:r>
          </a:p>
          <a:p>
            <a:pPr algn="just"/>
            <a:r>
              <a:rPr lang="en-US" sz="2200"/>
              <a:t>The model gave accuracy of </a:t>
            </a:r>
            <a:r>
              <a:rPr lang="en-US" sz="2200" b="1"/>
              <a:t>74.75</a:t>
            </a:r>
            <a:r>
              <a:rPr lang="en-US" sz="2200"/>
              <a:t> on test data with only </a:t>
            </a:r>
            <a:r>
              <a:rPr lang="en-US" sz="2200" b="1"/>
              <a:t>3</a:t>
            </a:r>
            <a:r>
              <a:rPr lang="en-US" sz="2200"/>
              <a:t>.</a:t>
            </a:r>
          </a:p>
        </p:txBody>
      </p:sp>
    </p:spTree>
    <p:extLst>
      <p:ext uri="{BB962C8B-B14F-4D97-AF65-F5344CB8AC3E}">
        <p14:creationId xmlns:p14="http://schemas.microsoft.com/office/powerpoint/2010/main" val="404085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F640-B4AD-DCAA-F38C-6222F59108BF}"/>
              </a:ext>
            </a:extLst>
          </p:cNvPr>
          <p:cNvSpPr>
            <a:spLocks noGrp="1"/>
          </p:cNvSpPr>
          <p:nvPr>
            <p:ph type="title"/>
          </p:nvPr>
        </p:nvSpPr>
        <p:spPr/>
        <p:txBody>
          <a:bodyPr/>
          <a:lstStyle/>
          <a:p>
            <a:r>
              <a:rPr lang="en-US" dirty="0"/>
              <a:t>CIFAR10 Dataset</a:t>
            </a:r>
          </a:p>
        </p:txBody>
      </p:sp>
      <p:pic>
        <p:nvPicPr>
          <p:cNvPr id="4" name="Picture 4" descr="Text, table&#10;&#10;Description automatically generated">
            <a:extLst>
              <a:ext uri="{FF2B5EF4-FFF2-40B4-BE49-F238E27FC236}">
                <a16:creationId xmlns:a16="http://schemas.microsoft.com/office/drawing/2014/main" id="{D28C08A8-9B90-AD45-D3ED-F999A6E40DE2}"/>
              </a:ext>
            </a:extLst>
          </p:cNvPr>
          <p:cNvPicPr>
            <a:picLocks noGrp="1" noChangeAspect="1"/>
          </p:cNvPicPr>
          <p:nvPr>
            <p:ph idx="1"/>
          </p:nvPr>
        </p:nvPicPr>
        <p:blipFill>
          <a:blip r:embed="rId2"/>
          <a:stretch>
            <a:fillRect/>
          </a:stretch>
        </p:blipFill>
        <p:spPr>
          <a:xfrm>
            <a:off x="651140" y="2201598"/>
            <a:ext cx="5340349" cy="4416424"/>
          </a:xfrm>
          <a:ln>
            <a:solidFill>
              <a:schemeClr val="tx1"/>
            </a:solidFill>
          </a:ln>
        </p:spPr>
      </p:pic>
      <p:pic>
        <p:nvPicPr>
          <p:cNvPr id="6" name="Picture 6" descr="Graphical user interface, text&#10;&#10;Description automatically generated">
            <a:extLst>
              <a:ext uri="{FF2B5EF4-FFF2-40B4-BE49-F238E27FC236}">
                <a16:creationId xmlns:a16="http://schemas.microsoft.com/office/drawing/2014/main" id="{DD3937F2-C296-5B32-EECF-CB596568AFAE}"/>
              </a:ext>
            </a:extLst>
          </p:cNvPr>
          <p:cNvPicPr>
            <a:picLocks noChangeAspect="1"/>
          </p:cNvPicPr>
          <p:nvPr/>
        </p:nvPicPr>
        <p:blipFill>
          <a:blip r:embed="rId3"/>
          <a:stretch>
            <a:fillRect/>
          </a:stretch>
        </p:blipFill>
        <p:spPr>
          <a:xfrm>
            <a:off x="6100234" y="2198504"/>
            <a:ext cx="5706532" cy="4387159"/>
          </a:xfrm>
          <a:prstGeom prst="rect">
            <a:avLst/>
          </a:prstGeom>
          <a:ln>
            <a:solidFill>
              <a:schemeClr val="tx1"/>
            </a:solidFill>
          </a:ln>
        </p:spPr>
      </p:pic>
    </p:spTree>
    <p:extLst>
      <p:ext uri="{BB962C8B-B14F-4D97-AF65-F5344CB8AC3E}">
        <p14:creationId xmlns:p14="http://schemas.microsoft.com/office/powerpoint/2010/main" val="210657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5514-3DF3-13ED-2275-AEC47F786C71}"/>
              </a:ext>
            </a:extLst>
          </p:cNvPr>
          <p:cNvSpPr>
            <a:spLocks noGrp="1"/>
          </p:cNvSpPr>
          <p:nvPr>
            <p:ph type="title"/>
          </p:nvPr>
        </p:nvSpPr>
        <p:spPr/>
        <p:txBody>
          <a:bodyPr/>
          <a:lstStyle/>
          <a:p>
            <a:r>
              <a:rPr lang="en-US" dirty="0"/>
              <a:t>CIFAR10 Dataset</a:t>
            </a:r>
          </a:p>
        </p:txBody>
      </p:sp>
      <p:sp>
        <p:nvSpPr>
          <p:cNvPr id="5" name="TextBox 4">
            <a:extLst>
              <a:ext uri="{FF2B5EF4-FFF2-40B4-BE49-F238E27FC236}">
                <a16:creationId xmlns:a16="http://schemas.microsoft.com/office/drawing/2014/main" id="{7C36BFA9-5D8F-6BBC-0516-E9494032F6E0}"/>
              </a:ext>
            </a:extLst>
          </p:cNvPr>
          <p:cNvSpPr txBox="1"/>
          <p:nvPr/>
        </p:nvSpPr>
        <p:spPr>
          <a:xfrm>
            <a:off x="848835" y="2930204"/>
            <a:ext cx="4582914" cy="35602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b="1" dirty="0"/>
              <a:t>Student Model (with distillation)</a:t>
            </a:r>
          </a:p>
          <a:p>
            <a:pPr indent="-228600">
              <a:lnSpc>
                <a:spcPct val="110000"/>
              </a:lnSpc>
              <a:spcAft>
                <a:spcPts val="600"/>
              </a:spcAft>
              <a:buFont typeface="Arial" panose="020B0604020202020204" pitchFamily="34" charset="0"/>
              <a:buChar char="•"/>
            </a:pPr>
            <a:r>
              <a:rPr lang="en-US" b="1" dirty="0"/>
              <a:t>Accuracy </a:t>
            </a:r>
            <a:r>
              <a:rPr lang="en-US" dirty="0"/>
              <a:t>- </a:t>
            </a:r>
            <a:r>
              <a:rPr lang="en-US" dirty="0">
                <a:ea typeface="+mn-lt"/>
                <a:cs typeface="+mn-lt"/>
              </a:rPr>
              <a:t>71.07%</a:t>
            </a:r>
            <a:endParaRPr lang="en-US" dirty="0"/>
          </a:p>
          <a:p>
            <a:pPr indent="-228600">
              <a:lnSpc>
                <a:spcPct val="110000"/>
              </a:lnSpc>
              <a:spcAft>
                <a:spcPts val="600"/>
              </a:spcAft>
              <a:buFont typeface="Arial" panose="020B0604020202020204" pitchFamily="34" charset="0"/>
              <a:buChar char="•"/>
            </a:pPr>
            <a:r>
              <a:rPr lang="en-US" b="1" dirty="0"/>
              <a:t>Epochs</a:t>
            </a:r>
            <a:r>
              <a:rPr lang="en-US" dirty="0"/>
              <a:t> - 5</a:t>
            </a:r>
          </a:p>
          <a:p>
            <a:pPr indent="-228600">
              <a:lnSpc>
                <a:spcPct val="110000"/>
              </a:lnSpc>
              <a:spcAft>
                <a:spcPts val="600"/>
              </a:spcAft>
              <a:buFont typeface="Arial" panose="020B0604020202020204" pitchFamily="34" charset="0"/>
              <a:buChar char="•"/>
            </a:pPr>
            <a:r>
              <a:rPr lang="en-US" b="1" dirty="0"/>
              <a:t>Alpha</a:t>
            </a:r>
            <a:r>
              <a:rPr lang="en-US" dirty="0"/>
              <a:t> – 0.3</a:t>
            </a:r>
          </a:p>
          <a:p>
            <a:pPr indent="-228600">
              <a:lnSpc>
                <a:spcPct val="110000"/>
              </a:lnSpc>
              <a:spcAft>
                <a:spcPts val="600"/>
              </a:spcAft>
              <a:buFont typeface="Arial" panose="020B0604020202020204" pitchFamily="34" charset="0"/>
              <a:buChar char="•"/>
            </a:pPr>
            <a:r>
              <a:rPr lang="en-US" b="1" dirty="0"/>
              <a:t>Temperature</a:t>
            </a:r>
            <a:r>
              <a:rPr lang="en-US" dirty="0"/>
              <a:t> – 2</a:t>
            </a:r>
          </a:p>
          <a:p>
            <a:pPr marL="57150" indent="-285750">
              <a:lnSpc>
                <a:spcPct val="110000"/>
              </a:lnSpc>
              <a:spcAft>
                <a:spcPts val="600"/>
              </a:spcAft>
              <a:buFont typeface="Arial" panose="020B0604020202020204" pitchFamily="34" charset="0"/>
              <a:buChar char="•"/>
            </a:pPr>
            <a:r>
              <a:rPr lang="en-US" b="1" dirty="0"/>
              <a:t>Distillation Loss</a:t>
            </a:r>
            <a:r>
              <a:rPr lang="en-US" dirty="0"/>
              <a:t> - </a:t>
            </a:r>
            <a:r>
              <a:rPr lang="en-US" dirty="0">
                <a:ea typeface="+mn-lt"/>
                <a:cs typeface="+mn-lt"/>
              </a:rPr>
              <a:t>KL Divergence</a:t>
            </a:r>
            <a:endParaRPr lang="en-US" dirty="0" err="1"/>
          </a:p>
          <a:p>
            <a:pPr marL="57150" indent="-285750">
              <a:lnSpc>
                <a:spcPct val="110000"/>
              </a:lnSpc>
              <a:spcAft>
                <a:spcPts val="600"/>
              </a:spcAft>
              <a:buFont typeface="Arial" panose="020B0604020202020204" pitchFamily="34" charset="0"/>
              <a:buChar char="•"/>
            </a:pPr>
            <a:r>
              <a:rPr lang="en-US" b="1" dirty="0"/>
              <a:t>Ground Truth Loss</a:t>
            </a:r>
            <a:r>
              <a:rPr lang="en-US" dirty="0"/>
              <a:t> - </a:t>
            </a:r>
            <a:r>
              <a:rPr lang="en-US" dirty="0">
                <a:ea typeface="+mn-lt"/>
                <a:cs typeface="+mn-lt"/>
              </a:rPr>
              <a:t>Sparse Categorical Cross-entropy</a:t>
            </a:r>
            <a:endParaRPr lang="en-US" dirty="0" err="1"/>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574FD0F4-3675-35D7-27E3-116514942C7E}"/>
              </a:ext>
            </a:extLst>
          </p:cNvPr>
          <p:cNvSpPr txBox="1"/>
          <p:nvPr/>
        </p:nvSpPr>
        <p:spPr>
          <a:xfrm>
            <a:off x="6709007" y="2934795"/>
            <a:ext cx="4486666" cy="3549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b="1" dirty="0"/>
              <a:t>Student Model (without distillation)</a:t>
            </a:r>
          </a:p>
          <a:p>
            <a:pPr indent="-228600">
              <a:lnSpc>
                <a:spcPct val="110000"/>
              </a:lnSpc>
              <a:spcAft>
                <a:spcPts val="600"/>
              </a:spcAft>
              <a:buFont typeface="Arial" panose="020B0604020202020204" pitchFamily="34" charset="0"/>
              <a:buChar char="•"/>
            </a:pPr>
            <a:r>
              <a:rPr lang="en-US" b="1" dirty="0"/>
              <a:t>Accuracy</a:t>
            </a:r>
            <a:r>
              <a:rPr lang="en-US" dirty="0"/>
              <a:t> - </a:t>
            </a:r>
            <a:r>
              <a:rPr lang="en-US" dirty="0">
                <a:ea typeface="+mn-lt"/>
                <a:cs typeface="+mn-lt"/>
              </a:rPr>
              <a:t>70.19%</a:t>
            </a:r>
            <a:endParaRPr lang="en-US" dirty="0"/>
          </a:p>
          <a:p>
            <a:pPr indent="-228600">
              <a:lnSpc>
                <a:spcPct val="110000"/>
              </a:lnSpc>
              <a:spcAft>
                <a:spcPts val="600"/>
              </a:spcAft>
              <a:buFont typeface="Arial" panose="020B0604020202020204" pitchFamily="34" charset="0"/>
              <a:buChar char="•"/>
            </a:pPr>
            <a:r>
              <a:rPr lang="en-US" b="1" dirty="0"/>
              <a:t>Epochs</a:t>
            </a:r>
            <a:r>
              <a:rPr lang="en-US" dirty="0"/>
              <a:t> - 5</a:t>
            </a:r>
          </a:p>
          <a:p>
            <a:pPr marL="57150" indent="-285750">
              <a:lnSpc>
                <a:spcPct val="110000"/>
              </a:lnSpc>
              <a:spcAft>
                <a:spcPts val="600"/>
              </a:spcAft>
              <a:buFont typeface="Arial,Sans-Serif" panose="020B0604020202020204" pitchFamily="34" charset="0"/>
              <a:buChar char="•"/>
            </a:pPr>
            <a:r>
              <a:rPr lang="en-US" b="1" dirty="0">
                <a:ea typeface="+mn-lt"/>
                <a:cs typeface="+mn-lt"/>
              </a:rPr>
              <a:t>Loss </a:t>
            </a:r>
            <a:r>
              <a:rPr lang="en-US" dirty="0">
                <a:ea typeface="+mn-lt"/>
                <a:cs typeface="+mn-lt"/>
              </a:rPr>
              <a:t>- Sparse Categorical Cross-entropy</a:t>
            </a:r>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E0080BE0-B387-276D-4C15-48114C4E1CF3}"/>
              </a:ext>
            </a:extLst>
          </p:cNvPr>
          <p:cNvSpPr txBox="1"/>
          <p:nvPr/>
        </p:nvSpPr>
        <p:spPr>
          <a:xfrm>
            <a:off x="882650" y="2279650"/>
            <a:ext cx="44259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Teacher Accuracy: 76.12%</a:t>
            </a:r>
          </a:p>
        </p:txBody>
      </p:sp>
    </p:spTree>
    <p:extLst>
      <p:ext uri="{BB962C8B-B14F-4D97-AF65-F5344CB8AC3E}">
        <p14:creationId xmlns:p14="http://schemas.microsoft.com/office/powerpoint/2010/main" val="2035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F3B7FB-64AF-97C7-C1DF-3C242779EA5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3D plot</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8" descr="Chart, line chart&#10;&#10;Description automatically generated">
            <a:extLst>
              <a:ext uri="{FF2B5EF4-FFF2-40B4-BE49-F238E27FC236}">
                <a16:creationId xmlns:a16="http://schemas.microsoft.com/office/drawing/2014/main" id="{01D88927-46C0-B78D-C4B4-647724D87C8F}"/>
              </a:ext>
            </a:extLst>
          </p:cNvPr>
          <p:cNvPicPr>
            <a:picLocks noGrp="1" noChangeAspect="1"/>
          </p:cNvPicPr>
          <p:nvPr>
            <p:ph idx="1"/>
          </p:nvPr>
        </p:nvPicPr>
        <p:blipFill>
          <a:blip r:embed="rId2"/>
          <a:stretch>
            <a:fillRect/>
          </a:stretch>
        </p:blipFill>
        <p:spPr>
          <a:xfrm>
            <a:off x="5414356" y="1232398"/>
            <a:ext cx="6408836" cy="4241952"/>
          </a:xfrm>
          <a:prstGeom prst="rect">
            <a:avLst/>
          </a:prstGeom>
        </p:spPr>
      </p:pic>
    </p:spTree>
    <p:extLst>
      <p:ext uri="{BB962C8B-B14F-4D97-AF65-F5344CB8AC3E}">
        <p14:creationId xmlns:p14="http://schemas.microsoft.com/office/powerpoint/2010/main" val="429291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6925-992E-DD45-4A34-8974254FDB70}"/>
              </a:ext>
            </a:extLst>
          </p:cNvPr>
          <p:cNvSpPr>
            <a:spLocks noGrp="1"/>
          </p:cNvSpPr>
          <p:nvPr>
            <p:ph type="title"/>
          </p:nvPr>
        </p:nvSpPr>
        <p:spPr/>
        <p:txBody>
          <a:bodyPr/>
          <a:lstStyle/>
          <a:p>
            <a:r>
              <a:rPr lang="en-US" dirty="0"/>
              <a:t>CIFAR10 with RESNet</a:t>
            </a:r>
          </a:p>
        </p:txBody>
      </p:sp>
      <p:sp>
        <p:nvSpPr>
          <p:cNvPr id="3" name="Content Placeholder 2">
            <a:extLst>
              <a:ext uri="{FF2B5EF4-FFF2-40B4-BE49-F238E27FC236}">
                <a16:creationId xmlns:a16="http://schemas.microsoft.com/office/drawing/2014/main" id="{B02454FE-9EC4-C36A-D3E7-45D4A929AC96}"/>
              </a:ext>
            </a:extLst>
          </p:cNvPr>
          <p:cNvSpPr>
            <a:spLocks noGrp="1"/>
          </p:cNvSpPr>
          <p:nvPr>
            <p:ph idx="1"/>
          </p:nvPr>
        </p:nvSpPr>
        <p:spPr>
          <a:xfrm>
            <a:off x="1273719" y="2161722"/>
            <a:ext cx="3909983" cy="3694176"/>
          </a:xfrm>
        </p:spPr>
        <p:txBody>
          <a:bodyPr vert="horz" lIns="91440" tIns="45720" rIns="91440" bIns="45720" rtlCol="0" anchor="t">
            <a:normAutofit/>
          </a:bodyPr>
          <a:lstStyle/>
          <a:p>
            <a:pPr marL="0" indent="0">
              <a:buNone/>
            </a:pPr>
            <a:r>
              <a:rPr lang="en-US" b="1" dirty="0"/>
              <a:t>Teacher</a:t>
            </a:r>
          </a:p>
          <a:p>
            <a:r>
              <a:rPr lang="en-US" sz="2200" b="1" dirty="0"/>
              <a:t>Accuracy</a:t>
            </a:r>
            <a:r>
              <a:rPr lang="en-US" sz="2200" dirty="0"/>
              <a:t> – 82.1 %</a:t>
            </a:r>
          </a:p>
          <a:p>
            <a:r>
              <a:rPr lang="en-US" sz="2200" b="1" dirty="0"/>
              <a:t>Epochs</a:t>
            </a:r>
            <a:r>
              <a:rPr lang="en-US" sz="2200" dirty="0"/>
              <a:t> – 9</a:t>
            </a:r>
          </a:p>
          <a:p>
            <a:endParaRPr lang="en-US"/>
          </a:p>
        </p:txBody>
      </p:sp>
      <p:sp>
        <p:nvSpPr>
          <p:cNvPr id="5" name="Content Placeholder 2">
            <a:extLst>
              <a:ext uri="{FF2B5EF4-FFF2-40B4-BE49-F238E27FC236}">
                <a16:creationId xmlns:a16="http://schemas.microsoft.com/office/drawing/2014/main" id="{8AE243CE-A4C1-5C69-0648-AC82D0557308}"/>
              </a:ext>
            </a:extLst>
          </p:cNvPr>
          <p:cNvSpPr txBox="1">
            <a:spLocks/>
          </p:cNvSpPr>
          <p:nvPr/>
        </p:nvSpPr>
        <p:spPr>
          <a:xfrm>
            <a:off x="6045844" y="2166555"/>
            <a:ext cx="5297797" cy="408236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Student</a:t>
            </a:r>
          </a:p>
          <a:p>
            <a:r>
              <a:rPr lang="en-US" sz="2200" b="1" dirty="0">
                <a:ea typeface="+mn-lt"/>
                <a:cs typeface="+mn-lt"/>
              </a:rPr>
              <a:t>Accuracy</a:t>
            </a:r>
            <a:r>
              <a:rPr lang="en-US" sz="2200" dirty="0">
                <a:ea typeface="+mn-lt"/>
                <a:cs typeface="+mn-lt"/>
              </a:rPr>
              <a:t> – 83.1 %</a:t>
            </a:r>
          </a:p>
          <a:p>
            <a:r>
              <a:rPr lang="en-US" sz="2200" b="1" dirty="0">
                <a:ea typeface="+mn-lt"/>
                <a:cs typeface="+mn-lt"/>
              </a:rPr>
              <a:t>Epochs</a:t>
            </a:r>
            <a:r>
              <a:rPr lang="en-US" sz="2200" dirty="0">
                <a:ea typeface="+mn-lt"/>
                <a:cs typeface="+mn-lt"/>
              </a:rPr>
              <a:t> – 11</a:t>
            </a:r>
          </a:p>
          <a:p>
            <a:pPr>
              <a:spcBef>
                <a:spcPts val="0"/>
              </a:spcBef>
              <a:spcAft>
                <a:spcPts val="600"/>
              </a:spcAft>
              <a:buFont typeface="Arial,Sans-Serif" panose="020B0604020202020204" pitchFamily="34" charset="0"/>
            </a:pPr>
            <a:r>
              <a:rPr lang="en-US" sz="2200" b="1" dirty="0">
                <a:ea typeface="+mn-lt"/>
                <a:cs typeface="+mn-lt"/>
              </a:rPr>
              <a:t>Alpha</a:t>
            </a:r>
            <a:r>
              <a:rPr lang="en-US" sz="2200" dirty="0">
                <a:ea typeface="+mn-lt"/>
                <a:cs typeface="+mn-lt"/>
              </a:rPr>
              <a:t> – 0.5</a:t>
            </a:r>
          </a:p>
          <a:p>
            <a:pPr>
              <a:spcBef>
                <a:spcPts val="0"/>
              </a:spcBef>
              <a:spcAft>
                <a:spcPts val="600"/>
              </a:spcAft>
              <a:buFont typeface="Arial,Sans-Serif" panose="020B0604020202020204" pitchFamily="34" charset="0"/>
            </a:pPr>
            <a:r>
              <a:rPr lang="en-US" sz="2200" b="1" dirty="0">
                <a:ea typeface="+mn-lt"/>
                <a:cs typeface="+mn-lt"/>
              </a:rPr>
              <a:t>Temperature</a:t>
            </a:r>
            <a:r>
              <a:rPr lang="en-US" sz="2200" dirty="0">
                <a:ea typeface="+mn-lt"/>
                <a:cs typeface="+mn-lt"/>
              </a:rPr>
              <a:t> – 1</a:t>
            </a:r>
          </a:p>
          <a:p>
            <a:pPr marL="57150" indent="-285750">
              <a:spcBef>
                <a:spcPts val="0"/>
              </a:spcBef>
              <a:spcAft>
                <a:spcPts val="600"/>
              </a:spcAft>
              <a:buFont typeface="Arial,Sans-Serif" panose="020B0604020202020204" pitchFamily="34" charset="0"/>
            </a:pPr>
            <a:r>
              <a:rPr lang="en-US" sz="2200" b="1" dirty="0">
                <a:ea typeface="+mn-lt"/>
                <a:cs typeface="+mn-lt"/>
              </a:rPr>
              <a:t>Distillation Loss</a:t>
            </a:r>
            <a:r>
              <a:rPr lang="en-US" sz="2200" dirty="0">
                <a:ea typeface="+mn-lt"/>
                <a:cs typeface="+mn-lt"/>
              </a:rPr>
              <a:t> - KL Divergence</a:t>
            </a:r>
          </a:p>
          <a:p>
            <a:pPr marL="57150" indent="-285750">
              <a:spcBef>
                <a:spcPts val="0"/>
              </a:spcBef>
              <a:spcAft>
                <a:spcPts val="600"/>
              </a:spcAft>
              <a:buFont typeface="Arial,Sans-Serif" panose="020B0604020202020204" pitchFamily="34" charset="0"/>
            </a:pPr>
            <a:r>
              <a:rPr lang="en-US" sz="2200" b="1" dirty="0">
                <a:ea typeface="+mn-lt"/>
                <a:cs typeface="+mn-lt"/>
              </a:rPr>
              <a:t>Ground Truth Loss</a:t>
            </a:r>
            <a:r>
              <a:rPr lang="en-US" sz="2200" dirty="0">
                <a:ea typeface="+mn-lt"/>
                <a:cs typeface="+mn-lt"/>
              </a:rPr>
              <a:t> - Sparse Categorical Cross-entropy</a:t>
            </a:r>
            <a:endParaRPr lang="en-US" sz="2200" dirty="0"/>
          </a:p>
        </p:txBody>
      </p:sp>
    </p:spTree>
    <p:extLst>
      <p:ext uri="{BB962C8B-B14F-4D97-AF65-F5344CB8AC3E}">
        <p14:creationId xmlns:p14="http://schemas.microsoft.com/office/powerpoint/2010/main" val="206534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8BB1-2BE7-0B4A-EE59-24ADF08ED6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7BD7A0-9615-450D-E037-B3B1FA00852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have shown that distilling works very well for transferring knowledge from an ensemble or from a large highly regularized model into a smaller, distilled model.</a:t>
            </a:r>
            <a:endParaRPr lang="en-US" dirty="0"/>
          </a:p>
          <a:p>
            <a:pPr algn="just"/>
            <a:r>
              <a:rPr lang="en-US" dirty="0">
                <a:ea typeface="+mn-lt"/>
                <a:cs typeface="+mn-lt"/>
              </a:rPr>
              <a:t>On MNIST, distillation works remarkably well even when the transfer set that is used to train the distilled model lacks any examples of one or more of the classes.</a:t>
            </a:r>
          </a:p>
          <a:p>
            <a:pPr algn="just"/>
            <a:r>
              <a:rPr lang="en-US" dirty="0"/>
              <a:t>On CIFAR10, according to our observations an increase in accuracy was found in distillation model.</a:t>
            </a:r>
          </a:p>
        </p:txBody>
      </p:sp>
    </p:spTree>
    <p:extLst>
      <p:ext uri="{BB962C8B-B14F-4D97-AF65-F5344CB8AC3E}">
        <p14:creationId xmlns:p14="http://schemas.microsoft.com/office/powerpoint/2010/main" val="205302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48AE75-2F26-6328-DA13-230C4EE4B9E6}"/>
              </a:ext>
            </a:extLst>
          </p:cNvPr>
          <p:cNvSpPr>
            <a:spLocks noGrp="1"/>
          </p:cNvSpPr>
          <p:nvPr>
            <p:ph type="title"/>
          </p:nvPr>
        </p:nvSpPr>
        <p:spPr>
          <a:xfrm>
            <a:off x="621792" y="1161288"/>
            <a:ext cx="3602736" cy="4526280"/>
          </a:xfrm>
        </p:spPr>
        <p:txBody>
          <a:bodyPr>
            <a:normAutofit/>
          </a:bodyPr>
          <a:lstStyle/>
          <a:p>
            <a:r>
              <a:rPr lang="en-US" dirty="0"/>
              <a:t>OUTLINE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4BB68F09-B4B7-790B-6BE3-C8A972BB8AE3}"/>
              </a:ext>
            </a:extLst>
          </p:cNvPr>
          <p:cNvGraphicFramePr>
            <a:graphicFrameLocks noGrp="1"/>
          </p:cNvGraphicFramePr>
          <p:nvPr>
            <p:ph idx="1"/>
            <p:extLst>
              <p:ext uri="{D42A27DB-BD31-4B8C-83A1-F6EECF244321}">
                <p14:modId xmlns:p14="http://schemas.microsoft.com/office/powerpoint/2010/main" val="321953759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061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Close up of pushpins on roadmap route">
            <a:extLst>
              <a:ext uri="{FF2B5EF4-FFF2-40B4-BE49-F238E27FC236}">
                <a16:creationId xmlns:a16="http://schemas.microsoft.com/office/drawing/2014/main" id="{27259923-7F70-2BA7-9B59-68EC55C78335}"/>
              </a:ext>
            </a:extLst>
          </p:cNvPr>
          <p:cNvPicPr>
            <a:picLocks noChangeAspect="1"/>
          </p:cNvPicPr>
          <p:nvPr/>
        </p:nvPicPr>
        <p:blipFill rotWithShape="1">
          <a:blip r:embed="rId2"/>
          <a:srcRect r="15885" b="9"/>
          <a:stretch/>
        </p:blipFill>
        <p:spPr>
          <a:xfrm>
            <a:off x="3523488" y="10"/>
            <a:ext cx="8668512" cy="6857990"/>
          </a:xfrm>
          <a:prstGeom prst="rect">
            <a:avLst/>
          </a:prstGeom>
        </p:spPr>
      </p:pic>
      <p:sp>
        <p:nvSpPr>
          <p:cNvPr id="18"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B5829C-974D-E79C-EF3E-3148E113B2FE}"/>
              </a:ext>
            </a:extLst>
          </p:cNvPr>
          <p:cNvSpPr>
            <a:spLocks noGrp="1"/>
          </p:cNvSpPr>
          <p:nvPr>
            <p:ph type="title"/>
          </p:nvPr>
        </p:nvSpPr>
        <p:spPr>
          <a:xfrm>
            <a:off x="371094" y="1161288"/>
            <a:ext cx="3438144" cy="1124712"/>
          </a:xfrm>
        </p:spPr>
        <p:txBody>
          <a:bodyPr anchor="b">
            <a:normAutofit/>
          </a:bodyPr>
          <a:lstStyle/>
          <a:p>
            <a:r>
              <a:rPr lang="en-US" sz="2800" dirty="0"/>
              <a:t>References</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E9710E-7032-AC0F-B08F-1A3A18CC0486}"/>
              </a:ext>
            </a:extLst>
          </p:cNvPr>
          <p:cNvSpPr>
            <a:spLocks noGrp="1"/>
          </p:cNvSpPr>
          <p:nvPr>
            <p:ph idx="1"/>
          </p:nvPr>
        </p:nvSpPr>
        <p:spPr>
          <a:xfrm>
            <a:off x="371094" y="3321304"/>
            <a:ext cx="7587572" cy="3207258"/>
          </a:xfrm>
        </p:spPr>
        <p:txBody>
          <a:bodyPr vert="horz" lIns="91440" tIns="45720" rIns="91440" bIns="45720" rtlCol="0" anchor="t">
            <a:normAutofit/>
          </a:bodyPr>
          <a:lstStyle/>
          <a:p>
            <a:pPr algn="just"/>
            <a:r>
              <a:rPr lang="en-US" sz="2000" dirty="0">
                <a:ea typeface="+mn-lt"/>
                <a:cs typeface="+mn-lt"/>
                <a:hlinkClick r:id="rId3"/>
              </a:rPr>
              <a:t>https://keras.io/examples/vision/knowledge_distillation/</a:t>
            </a:r>
            <a:endParaRPr lang="en-US" sz="2000">
              <a:ea typeface="+mn-lt"/>
              <a:cs typeface="+mn-lt"/>
            </a:endParaRPr>
          </a:p>
          <a:p>
            <a:pPr algn="just"/>
            <a:r>
              <a:rPr lang="en-US" sz="2000" dirty="0">
                <a:ea typeface="+mn-lt"/>
                <a:cs typeface="+mn-lt"/>
                <a:hlinkClick r:id="rId4"/>
              </a:rPr>
              <a:t>https://medium.com/analytics-vidhya/knowledge-distillation-in-a-deep-neural-network-c9dd59aff89b</a:t>
            </a:r>
            <a:endParaRPr lang="en-US" sz="2000">
              <a:ea typeface="+mn-lt"/>
              <a:cs typeface="+mn-lt"/>
            </a:endParaRPr>
          </a:p>
          <a:p>
            <a:pPr algn="just"/>
            <a:r>
              <a:rPr lang="en-US" sz="2000" dirty="0">
                <a:ea typeface="+mn-lt"/>
                <a:cs typeface="+mn-lt"/>
                <a:hlinkClick r:id="rId5"/>
              </a:rPr>
              <a:t>https://arxiv.org/abs/1910.02551</a:t>
            </a:r>
            <a:endParaRPr lang="en-US" sz="2000" dirty="0">
              <a:ea typeface="+mn-lt"/>
              <a:cs typeface="+mn-lt"/>
            </a:endParaRPr>
          </a:p>
          <a:p>
            <a:pPr algn="just"/>
            <a:endParaRPr lang="en-US" sz="1700"/>
          </a:p>
        </p:txBody>
      </p:sp>
    </p:spTree>
    <p:extLst>
      <p:ext uri="{BB962C8B-B14F-4D97-AF65-F5344CB8AC3E}">
        <p14:creationId xmlns:p14="http://schemas.microsoft.com/office/powerpoint/2010/main" val="31752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7">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DEFE59A2-B19C-B973-2F2C-9D26C984014A}"/>
              </a:ext>
            </a:extLst>
          </p:cNvPr>
          <p:cNvPicPr>
            <a:picLocks noChangeAspect="1"/>
          </p:cNvPicPr>
          <p:nvPr/>
        </p:nvPicPr>
        <p:blipFill rotWithShape="1">
          <a:blip r:embed="rId2"/>
          <a:srcRect r="4769" b="-1"/>
          <a:stretch/>
        </p:blipFill>
        <p:spPr>
          <a:xfrm>
            <a:off x="3224470" y="-1"/>
            <a:ext cx="8967530"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36" name="Freeform: Shape 19">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21">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C307A8-6649-D87F-E948-90596407CE18}"/>
              </a:ext>
            </a:extLst>
          </p:cNvPr>
          <p:cNvSpPr>
            <a:spLocks noGrp="1"/>
          </p:cNvSpPr>
          <p:nvPr>
            <p:ph type="title"/>
          </p:nvPr>
        </p:nvSpPr>
        <p:spPr>
          <a:xfrm>
            <a:off x="371094" y="1161288"/>
            <a:ext cx="3438144" cy="1239012"/>
          </a:xfrm>
        </p:spPr>
        <p:txBody>
          <a:bodyPr anchor="ctr">
            <a:normAutofit/>
          </a:bodyPr>
          <a:lstStyle/>
          <a:p>
            <a:r>
              <a:rPr lang="en-US" sz="2800"/>
              <a:t>Keywords</a:t>
            </a:r>
          </a:p>
        </p:txBody>
      </p:sp>
      <p:sp>
        <p:nvSpPr>
          <p:cNvPr id="38"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6B456E-CA18-357A-8A49-DC2DA4C88197}"/>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2200" b="1" dirty="0"/>
              <a:t>Knowledge</a:t>
            </a:r>
          </a:p>
          <a:p>
            <a:r>
              <a:rPr lang="en-US" sz="2200" b="1" dirty="0"/>
              <a:t>Distillation</a:t>
            </a:r>
          </a:p>
          <a:p>
            <a:r>
              <a:rPr lang="en-US" sz="2200" b="1" dirty="0"/>
              <a:t>Temperature</a:t>
            </a:r>
          </a:p>
          <a:p>
            <a:r>
              <a:rPr lang="en-US" sz="2200" b="1" dirty="0"/>
              <a:t>Logits</a:t>
            </a:r>
          </a:p>
          <a:p>
            <a:r>
              <a:rPr lang="en-US" sz="2200" b="1" dirty="0"/>
              <a:t>SoftMax</a:t>
            </a:r>
          </a:p>
          <a:p>
            <a:r>
              <a:rPr lang="en-US" sz="2200" b="1" dirty="0"/>
              <a:t>KL Diversions</a:t>
            </a:r>
          </a:p>
        </p:txBody>
      </p:sp>
    </p:spTree>
    <p:extLst>
      <p:ext uri="{BB962C8B-B14F-4D97-AF65-F5344CB8AC3E}">
        <p14:creationId xmlns:p14="http://schemas.microsoft.com/office/powerpoint/2010/main" val="428055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9B4F7-F2FE-F977-4821-C57656B58AED}"/>
              </a:ext>
            </a:extLst>
          </p:cNvPr>
          <p:cNvSpPr>
            <a:spLocks noGrp="1"/>
          </p:cNvSpPr>
          <p:nvPr>
            <p:ph type="title"/>
          </p:nvPr>
        </p:nvSpPr>
        <p:spPr>
          <a:xfrm>
            <a:off x="612648" y="1078992"/>
            <a:ext cx="6268770" cy="1536192"/>
          </a:xfrm>
        </p:spPr>
        <p:txBody>
          <a:bodyPr anchor="b">
            <a:normAutofit/>
          </a:bodyPr>
          <a:lstStyle/>
          <a:p>
            <a:r>
              <a:rPr lang="en-US" sz="5200"/>
              <a:t>Knowledge Distillation</a:t>
            </a:r>
          </a:p>
        </p:txBody>
      </p:sp>
      <p:sp>
        <p:nvSpPr>
          <p:cNvPr id="39" name="Rectangle 3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C2E4B1-70A2-6205-BECB-EB458ACE6B09}"/>
              </a:ext>
            </a:extLst>
          </p:cNvPr>
          <p:cNvSpPr>
            <a:spLocks noGrp="1"/>
          </p:cNvSpPr>
          <p:nvPr>
            <p:ph idx="1"/>
          </p:nvPr>
        </p:nvSpPr>
        <p:spPr>
          <a:xfrm>
            <a:off x="612648" y="3355848"/>
            <a:ext cx="6268770" cy="2825496"/>
          </a:xfrm>
        </p:spPr>
        <p:txBody>
          <a:bodyPr vert="horz" lIns="91440" tIns="45720" rIns="91440" bIns="45720" rtlCol="0" anchor="t">
            <a:normAutofit/>
          </a:bodyPr>
          <a:lstStyle/>
          <a:p>
            <a:pPr algn="just"/>
            <a:r>
              <a:rPr lang="en-US" sz="2200" dirty="0">
                <a:ea typeface="+mn-lt"/>
                <a:cs typeface="+mn-lt"/>
              </a:rPr>
              <a:t>Knowledge distillation is a process of distilling or transferring the knowledge from a (set of) large, cumbersome model(s) to a lighter, easier-to-deploy single model, without significant loss in performance.</a:t>
            </a:r>
            <a:endParaRPr lang="en-US" sz="2200" dirty="0"/>
          </a:p>
        </p:txBody>
      </p:sp>
      <p:pic>
        <p:nvPicPr>
          <p:cNvPr id="4" name="Picture 4" descr="Fractional Distillation Chemistry · Free vector graphic on Pixabay">
            <a:extLst>
              <a:ext uri="{FF2B5EF4-FFF2-40B4-BE49-F238E27FC236}">
                <a16:creationId xmlns:a16="http://schemas.microsoft.com/office/drawing/2014/main" id="{C1DAE6E6-C8B7-8250-E651-02ACF20D0631}"/>
              </a:ext>
            </a:extLst>
          </p:cNvPr>
          <p:cNvPicPr>
            <a:picLocks noChangeAspect="1"/>
          </p:cNvPicPr>
          <p:nvPr/>
        </p:nvPicPr>
        <p:blipFill>
          <a:blip r:embed="rId2"/>
          <a:stretch>
            <a:fillRect/>
          </a:stretch>
        </p:blipFill>
        <p:spPr>
          <a:xfrm>
            <a:off x="7853899" y="1394229"/>
            <a:ext cx="3877853" cy="3994018"/>
          </a:xfrm>
          <a:prstGeom prst="rect">
            <a:avLst/>
          </a:prstGeom>
        </p:spPr>
      </p:pic>
    </p:spTree>
    <p:extLst>
      <p:ext uri="{BB962C8B-B14F-4D97-AF65-F5344CB8AC3E}">
        <p14:creationId xmlns:p14="http://schemas.microsoft.com/office/powerpoint/2010/main" val="259376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3F3326-6B25-4700-3C79-AA31CF35BD8F}"/>
              </a:ext>
            </a:extLst>
          </p:cNvPr>
          <p:cNvSpPr>
            <a:spLocks noGrp="1"/>
          </p:cNvSpPr>
          <p:nvPr>
            <p:ph type="title"/>
          </p:nvPr>
        </p:nvSpPr>
        <p:spPr>
          <a:xfrm>
            <a:off x="621792" y="1161288"/>
            <a:ext cx="3602736" cy="4526280"/>
          </a:xfrm>
        </p:spPr>
        <p:txBody>
          <a:bodyPr>
            <a:normAutofit/>
          </a:bodyPr>
          <a:lstStyle/>
          <a:p>
            <a:r>
              <a:rPr lang="en-US"/>
              <a:t>Model Compression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1AC5AA23-1F05-F247-8DD9-20318B3B13B3}"/>
              </a:ext>
            </a:extLst>
          </p:cNvPr>
          <p:cNvGraphicFramePr>
            <a:graphicFrameLocks noGrp="1"/>
          </p:cNvGraphicFramePr>
          <p:nvPr>
            <p:ph idx="1"/>
            <p:extLst>
              <p:ext uri="{D42A27DB-BD31-4B8C-83A1-F6EECF244321}">
                <p14:modId xmlns:p14="http://schemas.microsoft.com/office/powerpoint/2010/main" val="427530309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641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itle 1">
            <a:extLst>
              <a:ext uri="{FF2B5EF4-FFF2-40B4-BE49-F238E27FC236}">
                <a16:creationId xmlns:a16="http://schemas.microsoft.com/office/drawing/2014/main" id="{8C56D416-A2C0-54DE-2ACC-66C5AD126F6B}"/>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Knowledge Distillation</a:t>
            </a:r>
          </a:p>
        </p:txBody>
      </p:sp>
      <p:sp>
        <p:nvSpPr>
          <p:cNvPr id="37" name="Rectangle 3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Diagram&#10;&#10;Description automatically generated">
            <a:extLst>
              <a:ext uri="{FF2B5EF4-FFF2-40B4-BE49-F238E27FC236}">
                <a16:creationId xmlns:a16="http://schemas.microsoft.com/office/drawing/2014/main" id="{01670BF0-8406-B8F9-7556-3AD0BDEEF3FF}"/>
              </a:ext>
            </a:extLst>
          </p:cNvPr>
          <p:cNvPicPr>
            <a:picLocks noChangeAspect="1"/>
          </p:cNvPicPr>
          <p:nvPr/>
        </p:nvPicPr>
        <p:blipFill>
          <a:blip r:embed="rId2"/>
          <a:stretch>
            <a:fillRect/>
          </a:stretch>
        </p:blipFill>
        <p:spPr>
          <a:xfrm>
            <a:off x="1324394" y="2091095"/>
            <a:ext cx="9621627" cy="4568502"/>
          </a:xfrm>
          <a:prstGeom prst="rect">
            <a:avLst/>
          </a:prstGeom>
          <a:ln>
            <a:solidFill>
              <a:schemeClr val="tx1"/>
            </a:solidFill>
          </a:ln>
        </p:spPr>
      </p:pic>
    </p:spTree>
    <p:extLst>
      <p:ext uri="{BB962C8B-B14F-4D97-AF65-F5344CB8AC3E}">
        <p14:creationId xmlns:p14="http://schemas.microsoft.com/office/powerpoint/2010/main" val="66088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0F8B-514E-20E9-0CBC-64B93A3D54FC}"/>
              </a:ext>
            </a:extLst>
          </p:cNvPr>
          <p:cNvSpPr>
            <a:spLocks noGrp="1"/>
          </p:cNvSpPr>
          <p:nvPr>
            <p:ph type="title"/>
          </p:nvPr>
        </p:nvSpPr>
        <p:spPr/>
        <p:txBody>
          <a:bodyPr/>
          <a:lstStyle/>
          <a:p>
            <a:r>
              <a:rPr lang="en-US"/>
              <a:t>Distillation</a:t>
            </a:r>
          </a:p>
        </p:txBody>
      </p:sp>
      <p:pic>
        <p:nvPicPr>
          <p:cNvPr id="4" name="Picture 4" descr="Diagram, shape&#10;&#10;Description automatically generated">
            <a:extLst>
              <a:ext uri="{FF2B5EF4-FFF2-40B4-BE49-F238E27FC236}">
                <a16:creationId xmlns:a16="http://schemas.microsoft.com/office/drawing/2014/main" id="{AE857B3F-42D1-91EF-EA03-AC9991778ADF}"/>
              </a:ext>
            </a:extLst>
          </p:cNvPr>
          <p:cNvPicPr>
            <a:picLocks noGrp="1" noChangeAspect="1"/>
          </p:cNvPicPr>
          <p:nvPr>
            <p:ph idx="1"/>
          </p:nvPr>
        </p:nvPicPr>
        <p:blipFill>
          <a:blip r:embed="rId2"/>
          <a:stretch>
            <a:fillRect/>
          </a:stretch>
        </p:blipFill>
        <p:spPr>
          <a:xfrm>
            <a:off x="3576822" y="3207798"/>
            <a:ext cx="5295588" cy="1597546"/>
          </a:xfrm>
          <a:ln>
            <a:solidFill>
              <a:schemeClr val="tx1"/>
            </a:solidFill>
          </a:ln>
        </p:spPr>
      </p:pic>
      <p:sp>
        <p:nvSpPr>
          <p:cNvPr id="5" name="TextBox 4">
            <a:extLst>
              <a:ext uri="{FF2B5EF4-FFF2-40B4-BE49-F238E27FC236}">
                <a16:creationId xmlns:a16="http://schemas.microsoft.com/office/drawing/2014/main" id="{1E1C71B7-0270-A02D-2C71-D53C3338E82C}"/>
              </a:ext>
            </a:extLst>
          </p:cNvPr>
          <p:cNvSpPr txBox="1"/>
          <p:nvPr/>
        </p:nvSpPr>
        <p:spPr>
          <a:xfrm>
            <a:off x="764500" y="2238531"/>
            <a:ext cx="109128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Distillation loss uses the soft targets to minimize the squared difference between the logits produced by the cumbersome model and the logits produced by the small model.</a:t>
            </a:r>
            <a:endParaRPr lang="en-US" sz="2000"/>
          </a:p>
        </p:txBody>
      </p:sp>
      <p:sp>
        <p:nvSpPr>
          <p:cNvPr id="6" name="TextBox 5">
            <a:extLst>
              <a:ext uri="{FF2B5EF4-FFF2-40B4-BE49-F238E27FC236}">
                <a16:creationId xmlns:a16="http://schemas.microsoft.com/office/drawing/2014/main" id="{4E1505D7-42D4-A9F5-DE88-6028B74EDFEF}"/>
              </a:ext>
            </a:extLst>
          </p:cNvPr>
          <p:cNvSpPr txBox="1"/>
          <p:nvPr/>
        </p:nvSpPr>
        <p:spPr>
          <a:xfrm>
            <a:off x="639581" y="5049186"/>
            <a:ext cx="109128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Knowledge is transferred to the distilled model by training the cumbersome model with a high temperature in its SoftMax to generate soft target distribution. The same high temperature is used for training the distilled model, but after it has been trained, it uses a temperature of 1.</a:t>
            </a:r>
            <a:endParaRPr lang="en-US"/>
          </a:p>
        </p:txBody>
      </p:sp>
    </p:spTree>
    <p:extLst>
      <p:ext uri="{BB962C8B-B14F-4D97-AF65-F5344CB8AC3E}">
        <p14:creationId xmlns:p14="http://schemas.microsoft.com/office/powerpoint/2010/main" val="262323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B8DE71-1087-B67B-1D98-0848918B2070}"/>
              </a:ext>
            </a:extLst>
          </p:cNvPr>
          <p:cNvSpPr>
            <a:spLocks noGrp="1"/>
          </p:cNvSpPr>
          <p:nvPr>
            <p:ph type="title"/>
          </p:nvPr>
        </p:nvSpPr>
        <p:spPr>
          <a:xfrm>
            <a:off x="1115568" y="548640"/>
            <a:ext cx="10168128" cy="1179576"/>
          </a:xfrm>
        </p:spPr>
        <p:txBody>
          <a:bodyPr>
            <a:normAutofit/>
          </a:bodyPr>
          <a:lstStyle/>
          <a:p>
            <a:r>
              <a:rPr lang="en-US"/>
              <a:t>Hard Targets and Soft Targets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3907D55B-D18F-A401-FBA0-5AAD9AD67627}"/>
              </a:ext>
            </a:extLst>
          </p:cNvPr>
          <p:cNvSpPr>
            <a:spLocks noGrp="1"/>
          </p:cNvSpPr>
          <p:nvPr>
            <p:ph idx="1"/>
          </p:nvPr>
        </p:nvSpPr>
        <p:spPr>
          <a:xfrm>
            <a:off x="1115568" y="2481943"/>
            <a:ext cx="10168128" cy="3695020"/>
          </a:xfrm>
        </p:spPr>
        <p:txBody>
          <a:bodyPr vert="horz" lIns="91440" tIns="45720" rIns="91440" bIns="45720" rtlCol="0" anchor="t">
            <a:normAutofit/>
          </a:bodyPr>
          <a:lstStyle/>
          <a:p>
            <a:pPr algn="just"/>
            <a:r>
              <a:rPr lang="en-US" sz="2200" b="1" dirty="0">
                <a:ea typeface="+mn-lt"/>
                <a:cs typeface="+mn-lt"/>
              </a:rPr>
              <a:t>Hard targets </a:t>
            </a:r>
            <a:r>
              <a:rPr lang="en-US" sz="2200" dirty="0">
                <a:ea typeface="+mn-lt"/>
                <a:cs typeface="+mn-lt"/>
              </a:rPr>
              <a:t>are generated when using a SoftMax function. Using the SoftMax function, the model almost always produces the correct answer with very high confidence and has very little influence during transfer of Knowledge from Teacher to Student.</a:t>
            </a:r>
            <a:endParaRPr lang="en-US" sz="2200" dirty="0"/>
          </a:p>
          <a:p>
            <a:pPr algn="just"/>
            <a:r>
              <a:rPr lang="en-US" sz="2200" b="1" dirty="0">
                <a:ea typeface="+mn-lt"/>
                <a:cs typeface="+mn-lt"/>
              </a:rPr>
              <a:t>Soft targets </a:t>
            </a:r>
            <a:r>
              <a:rPr lang="en-US" sz="2200" dirty="0">
                <a:ea typeface="+mn-lt"/>
                <a:cs typeface="+mn-lt"/>
              </a:rPr>
              <a:t>use the logits, the inputs to the final SoftMax rather than the SoftMax's probabilities as the targets for learning the small model. When the soft targets have high entropy, they provide much more information per training case than hard targets. </a:t>
            </a:r>
            <a:endParaRPr lang="en-US" sz="2200" dirty="0"/>
          </a:p>
        </p:txBody>
      </p:sp>
    </p:spTree>
    <p:extLst>
      <p:ext uri="{BB962C8B-B14F-4D97-AF65-F5344CB8AC3E}">
        <p14:creationId xmlns:p14="http://schemas.microsoft.com/office/powerpoint/2010/main" val="43059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6951-D4E0-DBC9-2054-E116802A1B9F}"/>
              </a:ext>
            </a:extLst>
          </p:cNvPr>
          <p:cNvSpPr>
            <a:spLocks noGrp="1"/>
          </p:cNvSpPr>
          <p:nvPr>
            <p:ph type="title"/>
          </p:nvPr>
        </p:nvSpPr>
        <p:spPr/>
        <p:txBody>
          <a:bodyPr/>
          <a:lstStyle/>
          <a:p>
            <a:r>
              <a:rPr lang="en-US" dirty="0"/>
              <a:t>KL Divergence</a:t>
            </a:r>
          </a:p>
        </p:txBody>
      </p:sp>
      <p:sp>
        <p:nvSpPr>
          <p:cNvPr id="3" name="Content Placeholder 2">
            <a:extLst>
              <a:ext uri="{FF2B5EF4-FFF2-40B4-BE49-F238E27FC236}">
                <a16:creationId xmlns:a16="http://schemas.microsoft.com/office/drawing/2014/main" id="{7F318D51-74C5-D2EC-F3C2-E605D893EAC9}"/>
              </a:ext>
            </a:extLst>
          </p:cNvPr>
          <p:cNvSpPr>
            <a:spLocks noGrp="1"/>
          </p:cNvSpPr>
          <p:nvPr>
            <p:ph idx="1"/>
          </p:nvPr>
        </p:nvSpPr>
        <p:spPr>
          <a:xfrm>
            <a:off x="544069" y="2255774"/>
            <a:ext cx="11152377" cy="3916426"/>
          </a:xfrm>
        </p:spPr>
        <p:txBody>
          <a:bodyPr vert="horz" lIns="91440" tIns="45720" rIns="91440" bIns="45720" rtlCol="0" anchor="t">
            <a:normAutofit/>
          </a:bodyPr>
          <a:lstStyle/>
          <a:p>
            <a:pPr algn="just"/>
            <a:r>
              <a:rPr lang="en-US" sz="2000" dirty="0">
                <a:ea typeface="+mn-lt"/>
                <a:cs typeface="+mn-lt"/>
              </a:rPr>
              <a:t>The </a:t>
            </a:r>
            <a:r>
              <a:rPr lang="en-US" sz="2000" dirty="0" err="1">
                <a:ea typeface="+mn-lt"/>
                <a:cs typeface="+mn-lt"/>
              </a:rPr>
              <a:t>Kullback-Leibler</a:t>
            </a:r>
            <a:r>
              <a:rPr lang="en-US" sz="2000" dirty="0">
                <a:ea typeface="+mn-lt"/>
                <a:cs typeface="+mn-lt"/>
              </a:rPr>
              <a:t> divergence (hereafter written as KL divergence) is a measure of how a probability distribution differs from another probability distribution. Classically, in Bayesian theory, there is some true distribution P(X)P(X); we'd like to estimate with an approximate distribution Q(X)Q(X). In this context, the KL divergence measures the distance from the approximate distribution QQ to the true distribution PP.</a:t>
            </a:r>
            <a:endParaRPr lang="en-US"/>
          </a:p>
          <a:p>
            <a:pPr algn="just"/>
            <a:r>
              <a:rPr lang="en-US" sz="2000" dirty="0">
                <a:ea typeface="+mn-lt"/>
                <a:cs typeface="+mn-lt"/>
              </a:rPr>
              <a:t>Mathematically, consider two probability distributions P,QP,Q on some space XX. The </a:t>
            </a:r>
            <a:r>
              <a:rPr lang="en-US" sz="2000" dirty="0" err="1">
                <a:ea typeface="+mn-lt"/>
                <a:cs typeface="+mn-lt"/>
              </a:rPr>
              <a:t>Kullback-Leibler</a:t>
            </a:r>
            <a:r>
              <a:rPr lang="en-US" sz="2000" dirty="0">
                <a:ea typeface="+mn-lt"/>
                <a:cs typeface="+mn-lt"/>
              </a:rPr>
              <a:t> divergence from QQ to PP (written as DKL(P∥Q))</a:t>
            </a:r>
          </a:p>
          <a:p>
            <a:pPr algn="just"/>
            <a:endParaRPr lang="en-US" sz="2000" dirty="0">
              <a:ea typeface="+mn-lt"/>
              <a:cs typeface="+mn-lt"/>
            </a:endParaRPr>
          </a:p>
          <a:p>
            <a:pPr algn="just"/>
            <a:endParaRPr lang="en-US" sz="2000" dirty="0">
              <a:ea typeface="+mn-lt"/>
              <a:cs typeface="+mn-lt"/>
            </a:endParaRPr>
          </a:p>
        </p:txBody>
      </p:sp>
      <p:pic>
        <p:nvPicPr>
          <p:cNvPr id="4" name="Picture 4" descr="A picture containing diagram&#10;&#10;Description automatically generated">
            <a:extLst>
              <a:ext uri="{FF2B5EF4-FFF2-40B4-BE49-F238E27FC236}">
                <a16:creationId xmlns:a16="http://schemas.microsoft.com/office/drawing/2014/main" id="{D6330E59-BCE6-7D06-B3E0-11513F523F8D}"/>
              </a:ext>
            </a:extLst>
          </p:cNvPr>
          <p:cNvPicPr>
            <a:picLocks noChangeAspect="1"/>
          </p:cNvPicPr>
          <p:nvPr/>
        </p:nvPicPr>
        <p:blipFill>
          <a:blip r:embed="rId2"/>
          <a:stretch>
            <a:fillRect/>
          </a:stretch>
        </p:blipFill>
        <p:spPr>
          <a:xfrm>
            <a:off x="3591983" y="5006221"/>
            <a:ext cx="4436533" cy="1121225"/>
          </a:xfrm>
          <a:prstGeom prst="rect">
            <a:avLst/>
          </a:prstGeom>
          <a:ln>
            <a:solidFill>
              <a:schemeClr val="tx1"/>
            </a:solidFill>
          </a:ln>
        </p:spPr>
      </p:pic>
    </p:spTree>
    <p:extLst>
      <p:ext uri="{BB962C8B-B14F-4D97-AF65-F5344CB8AC3E}">
        <p14:creationId xmlns:p14="http://schemas.microsoft.com/office/powerpoint/2010/main" val="48627210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AccentBoxVTI</vt:lpstr>
      <vt:lpstr>KNOWLEDGE DISTILLATION IN NEURAL NETWORK </vt:lpstr>
      <vt:lpstr>OUTLINE</vt:lpstr>
      <vt:lpstr>Keywords</vt:lpstr>
      <vt:lpstr>Knowledge Distillation</vt:lpstr>
      <vt:lpstr>Model Compression</vt:lpstr>
      <vt:lpstr>Knowledge Distillation</vt:lpstr>
      <vt:lpstr>Distillation</vt:lpstr>
      <vt:lpstr>Hard Targets and Soft Targets</vt:lpstr>
      <vt:lpstr>KL Divergence</vt:lpstr>
      <vt:lpstr>MNIST Dataset</vt:lpstr>
      <vt:lpstr>MNIST Dataset</vt:lpstr>
      <vt:lpstr>Distilled VS Scratch Model</vt:lpstr>
      <vt:lpstr>MNIST Dataset (training without 3) </vt:lpstr>
      <vt:lpstr>MNIST Dataset (training without 3)</vt:lpstr>
      <vt:lpstr>CIFAR10 Dataset</vt:lpstr>
      <vt:lpstr>CIFAR10 Dataset</vt:lpstr>
      <vt:lpstr>3D plot</vt:lpstr>
      <vt:lpstr>CIFAR10 with RESNet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343</cp:revision>
  <dcterms:created xsi:type="dcterms:W3CDTF">2022-05-03T18:26:35Z</dcterms:created>
  <dcterms:modified xsi:type="dcterms:W3CDTF">2022-05-04T01:36:25Z</dcterms:modified>
</cp:coreProperties>
</file>