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7" r:id="rId7"/>
    <p:sldId id="269" r:id="rId8"/>
    <p:sldId id="270" r:id="rId9"/>
    <p:sldId id="271" r:id="rId10"/>
    <p:sldId id="274" r:id="rId11"/>
    <p:sldId id="272" r:id="rId12"/>
    <p:sldId id="273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91" d="100"/>
          <a:sy n="91" d="100"/>
        </p:scale>
        <p:origin x="370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28.07.2021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28.07.2021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3" y="1952022"/>
            <a:ext cx="8038419" cy="1370018"/>
          </a:xfrm>
        </p:spPr>
        <p:txBody>
          <a:bodyPr/>
          <a:lstStyle/>
          <a:p>
            <a:r>
              <a:rPr lang="en-US" sz="6000" dirty="0"/>
              <a:t>(Churn </a:t>
            </a:r>
            <a:r>
              <a:rPr lang="en-US" sz="6000" dirty="0" err="1"/>
              <a:t>Modiling</a:t>
            </a:r>
            <a:r>
              <a:rPr lang="en-US" sz="6000" dirty="0"/>
              <a:t>)</a:t>
            </a:r>
            <a:endParaRPr lang="ru-RU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123" y="3664497"/>
            <a:ext cx="10090287" cy="1101897"/>
          </a:xfrm>
        </p:spPr>
        <p:txBody>
          <a:bodyPr/>
          <a:lstStyle/>
          <a:p>
            <a:r>
              <a:rPr lang="en-US" dirty="0"/>
              <a:t>Project Based on Bank Customer</a:t>
            </a:r>
          </a:p>
          <a:p>
            <a:r>
              <a:rPr lang="en-US" dirty="0"/>
              <a:t>(Churn </a:t>
            </a:r>
            <a:r>
              <a:rPr lang="en-US" dirty="0" err="1"/>
              <a:t>Modiling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2372" y="5523008"/>
            <a:ext cx="4799343" cy="1101897"/>
          </a:xfrm>
        </p:spPr>
        <p:txBody>
          <a:bodyPr/>
          <a:lstStyle/>
          <a:p>
            <a:r>
              <a:rPr lang="en-US" dirty="0"/>
              <a:t>Created by </a:t>
            </a:r>
          </a:p>
          <a:p>
            <a:r>
              <a:rPr lang="en-US" dirty="0"/>
              <a:t>Kamal Pratap </a:t>
            </a:r>
            <a:r>
              <a:rPr lang="en-US" dirty="0" err="1"/>
              <a:t>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187354" y="2157994"/>
            <a:ext cx="3188467" cy="727819"/>
          </a:xfrm>
        </p:spPr>
        <p:txBody>
          <a:bodyPr>
            <a:normAutofit/>
          </a:bodyPr>
          <a:lstStyle/>
          <a:p>
            <a:r>
              <a:rPr lang="en-US" dirty="0"/>
              <a:t>For which age range customers have exited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8" name="slide9" descr="age vs exited">
            <a:extLst>
              <a:ext uri="{FF2B5EF4-FFF2-40B4-BE49-F238E27FC236}">
                <a16:creationId xmlns:a16="http://schemas.microsoft.com/office/drawing/2014/main" id="{A69605BB-A7AA-4BC1-A49D-A1C34307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64" y="677043"/>
            <a:ext cx="8084982" cy="53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7C4C1-11C2-44D6-BBEE-5E55C69F81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B38D2-480E-42FF-A109-87F631257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335" y="1243593"/>
            <a:ext cx="3104578" cy="1784833"/>
          </a:xfrm>
        </p:spPr>
        <p:txBody>
          <a:bodyPr/>
          <a:lstStyle/>
          <a:p>
            <a:r>
              <a:rPr lang="en-US" dirty="0"/>
              <a:t>How many customers are there in which country and how many customers have exited out of them?</a:t>
            </a:r>
            <a:endParaRPr lang="en-IN" dirty="0"/>
          </a:p>
        </p:txBody>
      </p:sp>
      <p:pic>
        <p:nvPicPr>
          <p:cNvPr id="14" name="slide10" descr="geography">
            <a:extLst>
              <a:ext uri="{FF2B5EF4-FFF2-40B4-BE49-F238E27FC236}">
                <a16:creationId xmlns:a16="http://schemas.microsoft.com/office/drawing/2014/main" id="{B2E533D8-C38F-43F7-A1B3-7EA42DD17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81" y="843886"/>
            <a:ext cx="8155698" cy="515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1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77BD3D-D53E-4CBB-A285-FFCDEF9006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16CBF-9B66-487F-A652-FCF012DE4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082" y="1704988"/>
            <a:ext cx="2825496" cy="1013046"/>
          </a:xfrm>
        </p:spPr>
        <p:txBody>
          <a:bodyPr/>
          <a:lstStyle/>
          <a:p>
            <a:r>
              <a:rPr lang="en-US" dirty="0"/>
              <a:t>How many male and female customers have exited ?</a:t>
            </a:r>
            <a:endParaRPr lang="en-IN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1339545-4979-4C72-ADEE-F88E554EA5D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/>
      </p:sp>
      <p:pic>
        <p:nvPicPr>
          <p:cNvPr id="6" name="slide11" descr="gender wise">
            <a:extLst>
              <a:ext uri="{FF2B5EF4-FFF2-40B4-BE49-F238E27FC236}">
                <a16:creationId xmlns:a16="http://schemas.microsoft.com/office/drawing/2014/main" id="{7CD784FF-E56A-4966-A1EC-1FDDA556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79" y="516859"/>
            <a:ext cx="8367559" cy="536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1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61546-ABD6-49AF-B1D0-DEFDFBD37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362F1-CF9F-41F7-A022-2E17EB627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114" y="1797267"/>
            <a:ext cx="2987132" cy="1029823"/>
          </a:xfrm>
        </p:spPr>
        <p:txBody>
          <a:bodyPr/>
          <a:lstStyle/>
          <a:p>
            <a:r>
              <a:rPr lang="en-US" dirty="0"/>
              <a:t>How many customers have exited in which country ?</a:t>
            </a:r>
            <a:endParaRPr lang="en-IN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5AD48E4-F469-4317-93B6-B5068D860B72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/>
      </p:sp>
      <p:pic>
        <p:nvPicPr>
          <p:cNvPr id="6" name="slide12" descr="geography exited">
            <a:extLst>
              <a:ext uri="{FF2B5EF4-FFF2-40B4-BE49-F238E27FC236}">
                <a16:creationId xmlns:a16="http://schemas.microsoft.com/office/drawing/2014/main" id="{D86FAA83-0B76-49AA-9B68-4C20DD37C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518" y="1253380"/>
            <a:ext cx="7923683" cy="45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4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116426-8973-409B-A3D5-178022CEA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7" name="slide15" descr="credit score">
            <a:extLst>
              <a:ext uri="{FF2B5EF4-FFF2-40B4-BE49-F238E27FC236}">
                <a16:creationId xmlns:a16="http://schemas.microsoft.com/office/drawing/2014/main" id="{2E1E817D-8A47-4023-8F79-F9144D2E0270}"/>
              </a:ext>
            </a:extLst>
          </p:cNvPr>
          <p:cNvPicPr>
            <a:picLocks noGrp="1" noChangeAspect="1"/>
          </p:cNvPicPr>
          <p:nvPr>
            <p:ph type="tbl" sz="quarter" idx="17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909" y="2223083"/>
            <a:ext cx="6026092" cy="4634918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8300BF7-CD34-481D-A758-E4D8A4874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4325" y="815756"/>
            <a:ext cx="2987132" cy="1029823"/>
          </a:xfrm>
        </p:spPr>
        <p:txBody>
          <a:bodyPr>
            <a:normAutofit fontScale="92500"/>
          </a:bodyPr>
          <a:lstStyle/>
          <a:p>
            <a:r>
              <a:rPr lang="en-US" dirty="0"/>
              <a:t>According to which age range  , which customer has how much balance ?</a:t>
            </a:r>
            <a:endParaRPr lang="en-IN" dirty="0"/>
          </a:p>
        </p:txBody>
      </p:sp>
      <p:pic>
        <p:nvPicPr>
          <p:cNvPr id="11" name="slide14" descr="Balance">
            <a:extLst>
              <a:ext uri="{FF2B5EF4-FFF2-40B4-BE49-F238E27FC236}">
                <a16:creationId xmlns:a16="http://schemas.microsoft.com/office/drawing/2014/main" id="{47E4700E-0DDA-4799-B124-D202C0550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23082"/>
            <a:ext cx="6096000" cy="4634918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561629D-88C2-46F5-BA03-25423E85F6AF}"/>
              </a:ext>
            </a:extLst>
          </p:cNvPr>
          <p:cNvSpPr txBox="1">
            <a:spLocks/>
          </p:cNvSpPr>
          <p:nvPr/>
        </p:nvSpPr>
        <p:spPr>
          <a:xfrm>
            <a:off x="7202575" y="909433"/>
            <a:ext cx="2987132" cy="1029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According to which age range  , which customer has how much credit score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66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ADA77A-D496-4DA0-BC33-A598026E0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B3C9B-D4B6-4E6D-BE67-5DDBA60A4C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6586" y="1285539"/>
            <a:ext cx="2825496" cy="1088546"/>
          </a:xfrm>
        </p:spPr>
        <p:txBody>
          <a:bodyPr/>
          <a:lstStyle/>
          <a:p>
            <a:r>
              <a:rPr lang="en-US" dirty="0"/>
              <a:t>Which country has how many number of products ?</a:t>
            </a:r>
            <a:endParaRPr lang="en-IN" dirty="0"/>
          </a:p>
        </p:txBody>
      </p:sp>
      <p:pic>
        <p:nvPicPr>
          <p:cNvPr id="6" name="slide13" descr="no of products">
            <a:extLst>
              <a:ext uri="{FF2B5EF4-FFF2-40B4-BE49-F238E27FC236}">
                <a16:creationId xmlns:a16="http://schemas.microsoft.com/office/drawing/2014/main" id="{1668B23D-7366-42A9-8923-BDE72A093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77" y="632525"/>
            <a:ext cx="5954391" cy="51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8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2D74ED-7B3F-4059-B071-60580D12F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864B3-0B25-4549-A8B7-F23278BD17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575" y="1621098"/>
            <a:ext cx="2825496" cy="1164047"/>
          </a:xfrm>
        </p:spPr>
        <p:txBody>
          <a:bodyPr/>
          <a:lstStyle/>
          <a:p>
            <a:r>
              <a:rPr lang="en-US" dirty="0"/>
              <a:t>Which age group the customer has the credit card ?</a:t>
            </a:r>
            <a:endParaRPr lang="en-IN" dirty="0"/>
          </a:p>
        </p:txBody>
      </p:sp>
      <p:pic>
        <p:nvPicPr>
          <p:cNvPr id="8" name="slide16" descr="credit card">
            <a:extLst>
              <a:ext uri="{FF2B5EF4-FFF2-40B4-BE49-F238E27FC236}">
                <a16:creationId xmlns:a16="http://schemas.microsoft.com/office/drawing/2014/main" id="{0D422578-6368-4E7A-B564-EB193347F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36" y="1077985"/>
            <a:ext cx="8102789" cy="47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3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3C4A0-A610-4278-A693-638808789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7D723C-6A32-4659-B136-62EC517D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3E92C-C889-43B9-AF8C-D8B82E94C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slide17" descr="Dashboard">
            <a:extLst>
              <a:ext uri="{FF2B5EF4-FFF2-40B4-BE49-F238E27FC236}">
                <a16:creationId xmlns:a16="http://schemas.microsoft.com/office/drawing/2014/main" id="{D6023577-E742-4B03-9C24-95ACAA43D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72"/>
            <a:ext cx="12192000" cy="67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296</TotalTime>
  <Words>120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Grande</vt:lpstr>
      <vt:lpstr>Verdana</vt:lpstr>
      <vt:lpstr>Wingdings</vt:lpstr>
      <vt:lpstr>Office Theme</vt:lpstr>
      <vt:lpstr>(Churn Modiling)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(Churn Modiling)</dc:title>
  <dc:creator>KAMAL SINGH</dc:creator>
  <cp:lastModifiedBy>KAMAL SINGH</cp:lastModifiedBy>
  <cp:revision>1</cp:revision>
  <dcterms:created xsi:type="dcterms:W3CDTF">2021-07-28T13:55:50Z</dcterms:created>
  <dcterms:modified xsi:type="dcterms:W3CDTF">2021-07-28T18:52:32Z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