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95" r:id="rId15"/>
    <p:sldId id="273" r:id="rId16"/>
    <p:sldId id="269" r:id="rId17"/>
    <p:sldId id="274" r:id="rId18"/>
    <p:sldId id="275" r:id="rId19"/>
    <p:sldId id="276" r:id="rId20"/>
    <p:sldId id="277" r:id="rId21"/>
    <p:sldId id="278" r:id="rId22"/>
    <p:sldId id="271" r:id="rId23"/>
    <p:sldId id="279" r:id="rId24"/>
    <p:sldId id="280" r:id="rId25"/>
    <p:sldId id="288" r:id="rId26"/>
    <p:sldId id="281" r:id="rId27"/>
    <p:sldId id="289" r:id="rId28"/>
    <p:sldId id="282" r:id="rId29"/>
    <p:sldId id="290" r:id="rId30"/>
    <p:sldId id="291" r:id="rId31"/>
    <p:sldId id="292" r:id="rId32"/>
    <p:sldId id="283" r:id="rId33"/>
    <p:sldId id="293" r:id="rId34"/>
    <p:sldId id="284" r:id="rId35"/>
    <p:sldId id="285" r:id="rId36"/>
    <p:sldId id="297" r:id="rId37"/>
    <p:sldId id="294" r:id="rId38"/>
    <p:sldId id="272" r:id="rId39"/>
    <p:sldId id="286" r:id="rId40"/>
    <p:sldId id="287" r:id="rId41"/>
    <p:sldId id="296" r:id="rId4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3192F-2D0A-4582-8BE2-856CA05A8A2F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AB1F47-F022-4003-8D1F-FC78DC8BA592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390E2290-C7C8-4185-B1AB-CFAB159FB3E4}" type="parTrans" cxnId="{2F3F437E-AC08-42F4-9507-2C52A3794C1C}">
      <dgm:prSet/>
      <dgm:spPr/>
      <dgm:t>
        <a:bodyPr/>
        <a:lstStyle/>
        <a:p>
          <a:endParaRPr lang="en-US"/>
        </a:p>
      </dgm:t>
    </dgm:pt>
    <dgm:pt modelId="{9636A582-2F29-474B-9844-7B34778DCB03}" type="sibTrans" cxnId="{2F3F437E-AC08-42F4-9507-2C52A3794C1C}">
      <dgm:prSet/>
      <dgm:spPr/>
      <dgm:t>
        <a:bodyPr/>
        <a:lstStyle/>
        <a:p>
          <a:endParaRPr lang="en-US"/>
        </a:p>
      </dgm:t>
    </dgm:pt>
    <dgm:pt modelId="{3B9FF784-140A-4FCD-BCC1-9FBF52E90E3B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 Processor: Intel Core I 3                               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080906DF-592C-4CFF-AF68-2313D9D98045}" type="parTrans" cxnId="{42E74637-1CBB-4007-AF4D-671675BB1D13}">
      <dgm:prSet/>
      <dgm:spPr/>
      <dgm:t>
        <a:bodyPr/>
        <a:lstStyle/>
        <a:p>
          <a:endParaRPr lang="en-US"/>
        </a:p>
      </dgm:t>
    </dgm:pt>
    <dgm:pt modelId="{927C071C-685A-47FE-88F6-65C4ADBC0FA8}" type="sibTrans" cxnId="{42E74637-1CBB-4007-AF4D-671675BB1D13}">
      <dgm:prSet/>
      <dgm:spPr/>
      <dgm:t>
        <a:bodyPr/>
        <a:lstStyle/>
        <a:p>
          <a:endParaRPr lang="en-US"/>
        </a:p>
      </dgm:t>
    </dgm:pt>
    <dgm:pt modelId="{998DF390-D144-4192-BABB-1A8A4788AF19}">
      <dgm:prSet phldrT="[Text]"/>
      <dgm:spPr/>
      <dgm:t>
        <a:bodyPr/>
        <a:lstStyle/>
        <a:p>
          <a:r>
            <a:rPr lang="en-US" dirty="0" smtClean="0"/>
            <a:t>software</a:t>
          </a:r>
          <a:endParaRPr lang="en-US" dirty="0"/>
        </a:p>
      </dgm:t>
    </dgm:pt>
    <dgm:pt modelId="{68D90065-D84E-4152-BAC5-B6A669AD5C66}" type="parTrans" cxnId="{FD009FA6-8A29-4B9D-BF5E-9FE45C3CC6E8}">
      <dgm:prSet/>
      <dgm:spPr/>
      <dgm:t>
        <a:bodyPr/>
        <a:lstStyle/>
        <a:p>
          <a:endParaRPr lang="en-US"/>
        </a:p>
      </dgm:t>
    </dgm:pt>
    <dgm:pt modelId="{6DB38E44-E063-4D59-951A-87B2F9D7B41E}" type="sibTrans" cxnId="{FD009FA6-8A29-4B9D-BF5E-9FE45C3CC6E8}">
      <dgm:prSet/>
      <dgm:spPr/>
      <dgm:t>
        <a:bodyPr/>
        <a:lstStyle/>
        <a:p>
          <a:endParaRPr lang="en-US"/>
        </a:p>
      </dgm:t>
    </dgm:pt>
    <dgm:pt modelId="{E8ECF857-BECF-4A65-B412-225A7D86AC1B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Operating system: Windows 10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33982FF0-114B-49D9-B194-C51A8C6F20F6}" type="parTrans" cxnId="{055F0776-4B2B-467E-A08D-CC8E0056781B}">
      <dgm:prSet/>
      <dgm:spPr/>
      <dgm:t>
        <a:bodyPr/>
        <a:lstStyle/>
        <a:p>
          <a:endParaRPr lang="en-US"/>
        </a:p>
      </dgm:t>
    </dgm:pt>
    <dgm:pt modelId="{72C8B60E-34BB-463D-BC29-56C767B2111F}" type="sibTrans" cxnId="{055F0776-4B2B-467E-A08D-CC8E0056781B}">
      <dgm:prSet/>
      <dgm:spPr/>
      <dgm:t>
        <a:bodyPr/>
        <a:lstStyle/>
        <a:p>
          <a:endParaRPr lang="en-US"/>
        </a:p>
      </dgm:t>
    </dgm:pt>
    <dgm:pt modelId="{F755D0CD-8A6A-4F30-9C96-F1FC55C6B0D2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 RAM: 2 GB                                  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F0DD9164-0CE0-4486-B9DA-026417792ABA}" type="parTrans" cxnId="{9EA962EF-4227-4246-B268-119C5F155840}">
      <dgm:prSet/>
      <dgm:spPr/>
      <dgm:t>
        <a:bodyPr/>
        <a:lstStyle/>
        <a:p>
          <a:endParaRPr lang="en-US"/>
        </a:p>
      </dgm:t>
    </dgm:pt>
    <dgm:pt modelId="{76602609-C127-4EED-B576-39B2EEE1EDF9}" type="sibTrans" cxnId="{9EA962EF-4227-4246-B268-119C5F155840}">
      <dgm:prSet/>
      <dgm:spPr/>
      <dgm:t>
        <a:bodyPr/>
        <a:lstStyle/>
        <a:p>
          <a:endParaRPr lang="en-US"/>
        </a:p>
      </dgm:t>
    </dgm:pt>
    <dgm:pt modelId="{C7182EA5-0688-408D-8F0E-99D744DE4C3A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 Hard Disc: 20 GB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535105C-CE34-4AE6-BD36-245EA5E9B15B}" type="parTrans" cxnId="{308A7873-3FA5-4429-99C4-77DD25E2E645}">
      <dgm:prSet/>
      <dgm:spPr/>
      <dgm:t>
        <a:bodyPr/>
        <a:lstStyle/>
        <a:p>
          <a:endParaRPr lang="en-US"/>
        </a:p>
      </dgm:t>
    </dgm:pt>
    <dgm:pt modelId="{3929FFDE-2008-4E55-9140-DD2EE251CABC}" type="sibTrans" cxnId="{308A7873-3FA5-4429-99C4-77DD25E2E645}">
      <dgm:prSet/>
      <dgm:spPr/>
      <dgm:t>
        <a:bodyPr/>
        <a:lstStyle/>
        <a:p>
          <a:endParaRPr lang="en-US"/>
        </a:p>
      </dgm:t>
    </dgm:pt>
    <dgm:pt modelId="{8134508B-320B-44DE-8B7B-2363BE24445D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Technology: PHP, HTML, JAVASCRIPT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287D115-4C7C-4A83-B148-990D046CDDDB}" type="parTrans" cxnId="{063E484E-8B0C-4E82-918E-97436C76686B}">
      <dgm:prSet/>
      <dgm:spPr/>
      <dgm:t>
        <a:bodyPr/>
        <a:lstStyle/>
        <a:p>
          <a:endParaRPr lang="en-US"/>
        </a:p>
      </dgm:t>
    </dgm:pt>
    <dgm:pt modelId="{21205430-63C3-423F-95D2-D5FC989C696A}" type="sibTrans" cxnId="{063E484E-8B0C-4E82-918E-97436C76686B}">
      <dgm:prSet/>
      <dgm:spPr/>
      <dgm:t>
        <a:bodyPr/>
        <a:lstStyle/>
        <a:p>
          <a:endParaRPr lang="en-US"/>
        </a:p>
      </dgm:t>
    </dgm:pt>
    <dgm:pt modelId="{1703E7A0-E318-4029-9789-D778FDF067F5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Development Tools: XAMPP Server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9A3A40B-71E9-49D4-9DA4-A8E1F7E731B3}" type="parTrans" cxnId="{C6D14827-3A1B-40EB-93A6-BCC441BEE763}">
      <dgm:prSet/>
      <dgm:spPr/>
      <dgm:t>
        <a:bodyPr/>
        <a:lstStyle/>
        <a:p>
          <a:endParaRPr lang="en-US"/>
        </a:p>
      </dgm:t>
    </dgm:pt>
    <dgm:pt modelId="{0F3252D2-53A0-430C-BA7B-24FB27A2C641}" type="sibTrans" cxnId="{C6D14827-3A1B-40EB-93A6-BCC441BEE763}">
      <dgm:prSet/>
      <dgm:spPr/>
      <dgm:t>
        <a:bodyPr/>
        <a:lstStyle/>
        <a:p>
          <a:endParaRPr lang="en-US"/>
        </a:p>
      </dgm:t>
    </dgm:pt>
    <dgm:pt modelId="{B67A1D62-D415-4AA5-AF8A-1407F75FA8CE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Back End :My SQL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BEB2948-1267-4E1F-8878-12875138BCC7}" type="parTrans" cxnId="{E45790F5-324E-401E-879D-B411C5517957}">
      <dgm:prSet/>
      <dgm:spPr/>
      <dgm:t>
        <a:bodyPr/>
        <a:lstStyle/>
        <a:p>
          <a:endParaRPr lang="en-US"/>
        </a:p>
      </dgm:t>
    </dgm:pt>
    <dgm:pt modelId="{BEF65142-791C-4CDD-8A64-596A52754885}" type="sibTrans" cxnId="{E45790F5-324E-401E-879D-B411C5517957}">
      <dgm:prSet/>
      <dgm:spPr/>
      <dgm:t>
        <a:bodyPr/>
        <a:lstStyle/>
        <a:p>
          <a:endParaRPr lang="en-US"/>
        </a:p>
      </dgm:t>
    </dgm:pt>
    <dgm:pt modelId="{DAEB6644-6862-4CB0-8D5E-EDBDD2555AA1}" type="pres">
      <dgm:prSet presAssocID="{CA83192F-2D0A-4582-8BE2-856CA05A8A2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511EC0-D445-4585-AE56-A7ED671543E2}" type="pres">
      <dgm:prSet presAssocID="{ACAB1F47-F022-4003-8D1F-FC78DC8BA592}" presName="composite" presStyleCnt="0"/>
      <dgm:spPr/>
    </dgm:pt>
    <dgm:pt modelId="{FC241984-115B-4692-BAC7-36954D4F6F18}" type="pres">
      <dgm:prSet presAssocID="{ACAB1F47-F022-4003-8D1F-FC78DC8BA592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6A54A-5171-4157-B057-4C25F8E1C7AF}" type="pres">
      <dgm:prSet presAssocID="{ACAB1F47-F022-4003-8D1F-FC78DC8BA592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E321F-2A07-445D-8F7E-D0DBF00DB9E2}" type="pres">
      <dgm:prSet presAssocID="{9636A582-2F29-474B-9844-7B34778DCB03}" presName="sp" presStyleCnt="0"/>
      <dgm:spPr/>
    </dgm:pt>
    <dgm:pt modelId="{3DF13EB0-9046-4ED7-A7DF-B1B64943F931}" type="pres">
      <dgm:prSet presAssocID="{998DF390-D144-4192-BABB-1A8A4788AF19}" presName="composite" presStyleCnt="0"/>
      <dgm:spPr/>
    </dgm:pt>
    <dgm:pt modelId="{7DC88B64-C7A0-4516-8CA9-2F66F587248F}" type="pres">
      <dgm:prSet presAssocID="{998DF390-D144-4192-BABB-1A8A4788AF19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412DC-CB3B-4B8E-9F53-87A45AD72C6E}" type="pres">
      <dgm:prSet presAssocID="{998DF390-D144-4192-BABB-1A8A4788AF19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8A7873-3FA5-4429-99C4-77DD25E2E645}" srcId="{ACAB1F47-F022-4003-8D1F-FC78DC8BA592}" destId="{C7182EA5-0688-408D-8F0E-99D744DE4C3A}" srcOrd="2" destOrd="0" parTransId="{2535105C-CE34-4AE6-BD36-245EA5E9B15B}" sibTransId="{3929FFDE-2008-4E55-9140-DD2EE251CABC}"/>
    <dgm:cxn modelId="{95EFE433-0E16-4EEB-9272-BA01AF45BBC8}" type="presOf" srcId="{CA83192F-2D0A-4582-8BE2-856CA05A8A2F}" destId="{DAEB6644-6862-4CB0-8D5E-EDBDD2555AA1}" srcOrd="0" destOrd="0" presId="urn:microsoft.com/office/officeart/2005/8/layout/chevron2"/>
    <dgm:cxn modelId="{327EB5DC-AFF3-454C-B47B-92A00E168229}" type="presOf" srcId="{E8ECF857-BECF-4A65-B412-225A7D86AC1B}" destId="{43D412DC-CB3B-4B8E-9F53-87A45AD72C6E}" srcOrd="0" destOrd="0" presId="urn:microsoft.com/office/officeart/2005/8/layout/chevron2"/>
    <dgm:cxn modelId="{063E484E-8B0C-4E82-918E-97436C76686B}" srcId="{998DF390-D144-4192-BABB-1A8A4788AF19}" destId="{8134508B-320B-44DE-8B7B-2363BE24445D}" srcOrd="1" destOrd="0" parTransId="{1287D115-4C7C-4A83-B148-990D046CDDDB}" sibTransId="{21205430-63C3-423F-95D2-D5FC989C696A}"/>
    <dgm:cxn modelId="{C6D14827-3A1B-40EB-93A6-BCC441BEE763}" srcId="{998DF390-D144-4192-BABB-1A8A4788AF19}" destId="{1703E7A0-E318-4029-9789-D778FDF067F5}" srcOrd="2" destOrd="0" parTransId="{29A3A40B-71E9-49D4-9DA4-A8E1F7E731B3}" sibTransId="{0F3252D2-53A0-430C-BA7B-24FB27A2C641}"/>
    <dgm:cxn modelId="{D3B6566C-CA85-4F8A-862D-9B4E488F5BF6}" type="presOf" srcId="{ACAB1F47-F022-4003-8D1F-FC78DC8BA592}" destId="{FC241984-115B-4692-BAC7-36954D4F6F18}" srcOrd="0" destOrd="0" presId="urn:microsoft.com/office/officeart/2005/8/layout/chevron2"/>
    <dgm:cxn modelId="{42E74637-1CBB-4007-AF4D-671675BB1D13}" srcId="{ACAB1F47-F022-4003-8D1F-FC78DC8BA592}" destId="{3B9FF784-140A-4FCD-BCC1-9FBF52E90E3B}" srcOrd="0" destOrd="0" parTransId="{080906DF-592C-4CFF-AF68-2313D9D98045}" sibTransId="{927C071C-685A-47FE-88F6-65C4ADBC0FA8}"/>
    <dgm:cxn modelId="{7A6C5B88-BDC8-45D4-8128-C74C102313CA}" type="presOf" srcId="{1703E7A0-E318-4029-9789-D778FDF067F5}" destId="{43D412DC-CB3B-4B8E-9F53-87A45AD72C6E}" srcOrd="0" destOrd="2" presId="urn:microsoft.com/office/officeart/2005/8/layout/chevron2"/>
    <dgm:cxn modelId="{9EA962EF-4227-4246-B268-119C5F155840}" srcId="{ACAB1F47-F022-4003-8D1F-FC78DC8BA592}" destId="{F755D0CD-8A6A-4F30-9C96-F1FC55C6B0D2}" srcOrd="1" destOrd="0" parTransId="{F0DD9164-0CE0-4486-B9DA-026417792ABA}" sibTransId="{76602609-C127-4EED-B576-39B2EEE1EDF9}"/>
    <dgm:cxn modelId="{055F0776-4B2B-467E-A08D-CC8E0056781B}" srcId="{998DF390-D144-4192-BABB-1A8A4788AF19}" destId="{E8ECF857-BECF-4A65-B412-225A7D86AC1B}" srcOrd="0" destOrd="0" parTransId="{33982FF0-114B-49D9-B194-C51A8C6F20F6}" sibTransId="{72C8B60E-34BB-463D-BC29-56C767B2111F}"/>
    <dgm:cxn modelId="{B49C2252-24B8-4F4D-88F9-B2409301F050}" type="presOf" srcId="{3B9FF784-140A-4FCD-BCC1-9FBF52E90E3B}" destId="{4566A54A-5171-4157-B057-4C25F8E1C7AF}" srcOrd="0" destOrd="0" presId="urn:microsoft.com/office/officeart/2005/8/layout/chevron2"/>
    <dgm:cxn modelId="{FD009FA6-8A29-4B9D-BF5E-9FE45C3CC6E8}" srcId="{CA83192F-2D0A-4582-8BE2-856CA05A8A2F}" destId="{998DF390-D144-4192-BABB-1A8A4788AF19}" srcOrd="1" destOrd="0" parTransId="{68D90065-D84E-4152-BAC5-B6A669AD5C66}" sibTransId="{6DB38E44-E063-4D59-951A-87B2F9D7B41E}"/>
    <dgm:cxn modelId="{C6F04664-2D60-4D89-97FB-AA99476E6E7A}" type="presOf" srcId="{998DF390-D144-4192-BABB-1A8A4788AF19}" destId="{7DC88B64-C7A0-4516-8CA9-2F66F587248F}" srcOrd="0" destOrd="0" presId="urn:microsoft.com/office/officeart/2005/8/layout/chevron2"/>
    <dgm:cxn modelId="{4E770997-D3D9-4A30-91A0-E44A941AD96F}" type="presOf" srcId="{B67A1D62-D415-4AA5-AF8A-1407F75FA8CE}" destId="{43D412DC-CB3B-4B8E-9F53-87A45AD72C6E}" srcOrd="0" destOrd="3" presId="urn:microsoft.com/office/officeart/2005/8/layout/chevron2"/>
    <dgm:cxn modelId="{E45790F5-324E-401E-879D-B411C5517957}" srcId="{998DF390-D144-4192-BABB-1A8A4788AF19}" destId="{B67A1D62-D415-4AA5-AF8A-1407F75FA8CE}" srcOrd="3" destOrd="0" parTransId="{4BEB2948-1267-4E1F-8878-12875138BCC7}" sibTransId="{BEF65142-791C-4CDD-8A64-596A52754885}"/>
    <dgm:cxn modelId="{D7087C74-E5E2-4826-8EBE-CE26E3CEB842}" type="presOf" srcId="{C7182EA5-0688-408D-8F0E-99D744DE4C3A}" destId="{4566A54A-5171-4157-B057-4C25F8E1C7AF}" srcOrd="0" destOrd="2" presId="urn:microsoft.com/office/officeart/2005/8/layout/chevron2"/>
    <dgm:cxn modelId="{335C62DF-8809-4556-83FF-B5E844D77F2A}" type="presOf" srcId="{F755D0CD-8A6A-4F30-9C96-F1FC55C6B0D2}" destId="{4566A54A-5171-4157-B057-4C25F8E1C7AF}" srcOrd="0" destOrd="1" presId="urn:microsoft.com/office/officeart/2005/8/layout/chevron2"/>
    <dgm:cxn modelId="{C1FC990D-613B-4753-9B1F-A3AD9643CC32}" type="presOf" srcId="{8134508B-320B-44DE-8B7B-2363BE24445D}" destId="{43D412DC-CB3B-4B8E-9F53-87A45AD72C6E}" srcOrd="0" destOrd="1" presId="urn:microsoft.com/office/officeart/2005/8/layout/chevron2"/>
    <dgm:cxn modelId="{2F3F437E-AC08-42F4-9507-2C52A3794C1C}" srcId="{CA83192F-2D0A-4582-8BE2-856CA05A8A2F}" destId="{ACAB1F47-F022-4003-8D1F-FC78DC8BA592}" srcOrd="0" destOrd="0" parTransId="{390E2290-C7C8-4185-B1AB-CFAB159FB3E4}" sibTransId="{9636A582-2F29-474B-9844-7B34778DCB03}"/>
    <dgm:cxn modelId="{98DE7158-EB57-4DEB-9A39-C62878568F30}" type="presParOf" srcId="{DAEB6644-6862-4CB0-8D5E-EDBDD2555AA1}" destId="{F1511EC0-D445-4585-AE56-A7ED671543E2}" srcOrd="0" destOrd="0" presId="urn:microsoft.com/office/officeart/2005/8/layout/chevron2"/>
    <dgm:cxn modelId="{C8369824-DFBC-4679-8350-074A17F93720}" type="presParOf" srcId="{F1511EC0-D445-4585-AE56-A7ED671543E2}" destId="{FC241984-115B-4692-BAC7-36954D4F6F18}" srcOrd="0" destOrd="0" presId="urn:microsoft.com/office/officeart/2005/8/layout/chevron2"/>
    <dgm:cxn modelId="{D7B97CEE-9DE2-440E-BBE4-AE2A7FB340F8}" type="presParOf" srcId="{F1511EC0-D445-4585-AE56-A7ED671543E2}" destId="{4566A54A-5171-4157-B057-4C25F8E1C7AF}" srcOrd="1" destOrd="0" presId="urn:microsoft.com/office/officeart/2005/8/layout/chevron2"/>
    <dgm:cxn modelId="{9130DDF8-00EC-4656-A8D1-A933398D1615}" type="presParOf" srcId="{DAEB6644-6862-4CB0-8D5E-EDBDD2555AA1}" destId="{3EBE321F-2A07-445D-8F7E-D0DBF00DB9E2}" srcOrd="1" destOrd="0" presId="urn:microsoft.com/office/officeart/2005/8/layout/chevron2"/>
    <dgm:cxn modelId="{74CD06F6-6B5A-4379-8EA4-1B09C21D6081}" type="presParOf" srcId="{DAEB6644-6862-4CB0-8D5E-EDBDD2555AA1}" destId="{3DF13EB0-9046-4ED7-A7DF-B1B64943F931}" srcOrd="2" destOrd="0" presId="urn:microsoft.com/office/officeart/2005/8/layout/chevron2"/>
    <dgm:cxn modelId="{E27643FC-2E9A-4B41-82D7-3BEC23F72431}" type="presParOf" srcId="{3DF13EB0-9046-4ED7-A7DF-B1B64943F931}" destId="{7DC88B64-C7A0-4516-8CA9-2F66F587248F}" srcOrd="0" destOrd="0" presId="urn:microsoft.com/office/officeart/2005/8/layout/chevron2"/>
    <dgm:cxn modelId="{9A391736-3AB8-4683-8332-12B7C254584C}" type="presParOf" srcId="{3DF13EB0-9046-4ED7-A7DF-B1B64943F931}" destId="{43D412DC-CB3B-4B8E-9F53-87A45AD72C6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41984-115B-4692-BAC7-36954D4F6F18}">
      <dsp:nvSpPr>
        <dsp:cNvPr id="0" name=""/>
        <dsp:cNvSpPr/>
      </dsp:nvSpPr>
      <dsp:spPr>
        <a:xfrm rot="5400000">
          <a:off x="-282393" y="284573"/>
          <a:ext cx="1882626" cy="13178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hardware</a:t>
          </a:r>
          <a:endParaRPr lang="en-US" sz="2600" kern="1200" dirty="0"/>
        </a:p>
      </dsp:txBody>
      <dsp:txXfrm rot="-5400000">
        <a:off x="1" y="661098"/>
        <a:ext cx="1317838" cy="564788"/>
      </dsp:txXfrm>
    </dsp:sp>
    <dsp:sp modelId="{4566A54A-5171-4157-B057-4C25F8E1C7AF}">
      <dsp:nvSpPr>
        <dsp:cNvPr id="0" name=""/>
        <dsp:cNvSpPr/>
      </dsp:nvSpPr>
      <dsp:spPr>
        <a:xfrm rot="5400000">
          <a:off x="2866465" y="-1546447"/>
          <a:ext cx="1223707" cy="43209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Processor: Intel Core I 3                                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RAM: 2 GB                                  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 Hard Disc: 20 GB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317838" y="61916"/>
        <a:ext cx="4261225" cy="1104235"/>
      </dsp:txXfrm>
    </dsp:sp>
    <dsp:sp modelId="{7DC88B64-C7A0-4516-8CA9-2F66F587248F}">
      <dsp:nvSpPr>
        <dsp:cNvPr id="0" name=""/>
        <dsp:cNvSpPr/>
      </dsp:nvSpPr>
      <dsp:spPr>
        <a:xfrm rot="5400000">
          <a:off x="-282393" y="1877388"/>
          <a:ext cx="1882626" cy="131783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software</a:t>
          </a:r>
          <a:endParaRPr lang="en-US" sz="2600" kern="1200" dirty="0"/>
        </a:p>
      </dsp:txBody>
      <dsp:txXfrm rot="-5400000">
        <a:off x="1" y="2253913"/>
        <a:ext cx="1317838" cy="564788"/>
      </dsp:txXfrm>
    </dsp:sp>
    <dsp:sp modelId="{43D412DC-CB3B-4B8E-9F53-87A45AD72C6E}">
      <dsp:nvSpPr>
        <dsp:cNvPr id="0" name=""/>
        <dsp:cNvSpPr/>
      </dsp:nvSpPr>
      <dsp:spPr>
        <a:xfrm rot="5400000">
          <a:off x="2866465" y="46367"/>
          <a:ext cx="1223707" cy="43209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Operating system: Windows 10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Times New Roman" pitchFamily="18" charset="0"/>
              <a:cs typeface="Times New Roman" pitchFamily="18" charset="0"/>
            </a:rPr>
            <a:t>Technology: PHP, HTML, JAVASCRIPT</a:t>
          </a:r>
          <a:endParaRPr lang="en-US" sz="1800" kern="120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>
              <a:latin typeface="Times New Roman" pitchFamily="18" charset="0"/>
              <a:cs typeface="Times New Roman" pitchFamily="18" charset="0"/>
            </a:rPr>
            <a:t>Development Tools: XAMPP Server</a:t>
          </a:r>
          <a:endParaRPr lang="en-US" sz="1800" kern="120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itchFamily="18" charset="0"/>
              <a:cs typeface="Times New Roman" pitchFamily="18" charset="0"/>
            </a:rPr>
            <a:t>Back End :My SQL</a:t>
          </a:r>
          <a:endParaRPr lang="en-US" sz="18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317838" y="1654730"/>
        <a:ext cx="4261225" cy="1104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EDD8-0F24-4C9E-819F-CDC557463D45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9C84-0012-4DF8-A0F8-A8014D62F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BF4E12-D02F-4867-B3AC-1470D6D090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F907B3F-AA10-4455-A45D-9E792A5AA7C0}" type="datetimeFigureOut">
              <a:rPr lang="en-US" smtClean="0"/>
              <a:t>10/11/2020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543800" cy="1945481"/>
          </a:xfrm>
        </p:spPr>
        <p:txBody>
          <a:bodyPr/>
          <a:lstStyle/>
          <a:p>
            <a:r>
              <a:rPr lang="en-US" dirty="0" smtClean="0"/>
              <a:t>Online library management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62150"/>
            <a:ext cx="3896591" cy="14287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3200400" y="379095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Submitted To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Faculty of Computer Science &amp; Applications</a:t>
            </a:r>
          </a:p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Amrapali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Institute of Applied Sciences,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Haldwani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79691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Kamaljeet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singh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rana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170610330054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9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723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" y="-19050"/>
            <a:ext cx="79183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1216"/>
            <a:ext cx="7162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52550"/>
            <a:ext cx="7543800" cy="1945481"/>
          </a:xfrm>
        </p:spPr>
        <p:txBody>
          <a:bodyPr/>
          <a:lstStyle/>
          <a:p>
            <a:r>
              <a:rPr lang="en-US" sz="7200" dirty="0" smtClean="0">
                <a:solidFill>
                  <a:schemeClr val="bg1"/>
                </a:solidFill>
              </a:rPr>
              <a:t>Input output screen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19151"/>
            <a:ext cx="7044267" cy="3962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3400" y="209550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Sign up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00150"/>
            <a:ext cx="6781800" cy="38112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28575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login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87" y="895350"/>
            <a:ext cx="7086600" cy="39862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361950"/>
            <a:ext cx="167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Dashboard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3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47750"/>
            <a:ext cx="6477000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20973"/>
            <a:ext cx="708660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71550"/>
            <a:ext cx="7620000" cy="857250"/>
          </a:xfrm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3714750"/>
            <a:ext cx="1828800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Pramod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oshi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1915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19150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76350"/>
            <a:ext cx="6858000" cy="3667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0600" y="438150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9541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90550"/>
            <a:ext cx="7620000" cy="42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972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9550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19150"/>
            <a:ext cx="728133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42950"/>
            <a:ext cx="7220020" cy="405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3350"/>
            <a:ext cx="7543800" cy="118348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3835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online library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one of the most effective ways of organizing a library and using technological options to make management of resources more efficient. The library software can be used by both big and small colleges and schools for a better management of their books and more importantly for decreasing manual labor and time.</a:t>
            </a:r>
          </a:p>
        </p:txBody>
      </p:sp>
    </p:spTree>
    <p:extLst>
      <p:ext uri="{BB962C8B-B14F-4D97-AF65-F5344CB8AC3E}">
        <p14:creationId xmlns:p14="http://schemas.microsoft.com/office/powerpoint/2010/main" val="36776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5750"/>
            <a:ext cx="7958667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95312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92" y="819150"/>
            <a:ext cx="7332008" cy="41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4350"/>
            <a:ext cx="7239000" cy="4071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67" y="438150"/>
            <a:ext cx="78232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54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44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Teacher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71525"/>
            <a:ext cx="6705600" cy="401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66750"/>
            <a:ext cx="70104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209550"/>
            <a:ext cx="7543800" cy="110728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Existing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88595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Manual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Difficult To Maintain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Time manipulation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Updating task is tedious</a:t>
            </a:r>
          </a:p>
          <a:p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66750"/>
            <a:ext cx="7012115" cy="40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57150"/>
            <a:ext cx="7543800" cy="1335881"/>
          </a:xfrm>
        </p:spPr>
        <p:txBody>
          <a:bodyPr/>
          <a:lstStyle/>
          <a:p>
            <a:r>
              <a:rPr lang="en-US" sz="6000" dirty="0" smtClean="0"/>
              <a:t>Objective of the system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88595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accuracy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Speed improvement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error handling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4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33350"/>
            <a:ext cx="7543800" cy="95488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Core Components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37164469"/>
              </p:ext>
            </p:extLst>
          </p:nvPr>
        </p:nvGraphicFramePr>
        <p:xfrm>
          <a:off x="1066800" y="1428750"/>
          <a:ext cx="56388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138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0"/>
            <a:ext cx="7543800" cy="1488281"/>
          </a:xfrm>
        </p:spPr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System flow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858000" y="3257550"/>
            <a:ext cx="990600" cy="990600"/>
          </a:xfrm>
          <a:prstGeom prst="righ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791200" y="4191000"/>
            <a:ext cx="1066800" cy="876300"/>
          </a:xfrm>
          <a:prstGeom prst="downArrow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4572000" y="3257550"/>
            <a:ext cx="1066800" cy="990600"/>
          </a:xfrm>
          <a:prstGeom prst="left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5791200" y="2266950"/>
            <a:ext cx="1066800" cy="990600"/>
          </a:xfrm>
          <a:prstGeom prst="upArrow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8153400" cy="48768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40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07" b="100000" l="1312" r="98980">
                        <a14:foregroundMark x1="6122" y1="7580" x2="10350" y2="3644"/>
                        <a14:foregroundMark x1="5977" y1="6997" x2="27843" y2="12536"/>
                        <a14:foregroundMark x1="68222" y1="56268" x2="55394" y2="74781"/>
                        <a14:foregroundMark x1="31050" y1="12682" x2="28717" y2="3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781800" cy="5143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06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1117</TotalTime>
  <Words>177</Words>
  <Application>Microsoft Office PowerPoint</Application>
  <PresentationFormat>On-screen Show (16:9)</PresentationFormat>
  <Paragraphs>40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Adjacency</vt:lpstr>
      <vt:lpstr>Online library management system</vt:lpstr>
      <vt:lpstr>Acknowledgement</vt:lpstr>
      <vt:lpstr>Introduction</vt:lpstr>
      <vt:lpstr>Existing System</vt:lpstr>
      <vt:lpstr>Objective of the system</vt:lpstr>
      <vt:lpstr>Core Components</vt:lpstr>
      <vt:lpstr>System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output 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 management system</dc:title>
  <dc:creator>Lenovo</dc:creator>
  <cp:lastModifiedBy>Lenovo</cp:lastModifiedBy>
  <cp:revision>28</cp:revision>
  <dcterms:created xsi:type="dcterms:W3CDTF">2020-10-06T07:17:29Z</dcterms:created>
  <dcterms:modified xsi:type="dcterms:W3CDTF">2020-10-11T05:44:02Z</dcterms:modified>
</cp:coreProperties>
</file>