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25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8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39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590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33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39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4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16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1BB26-5529-473D-A8F3-64F09CA8B4C6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6D63FD-3BCB-4C57-BA48-D252DD2E5FD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98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A71A-50BC-4D8B-B6B5-1D149B437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Dashboard – Monthly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D23EF-BD5B-4476-A08E-4691BDF72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							Designed by </a:t>
            </a:r>
          </a:p>
          <a:p>
            <a:r>
              <a:rPr lang="en-IN" dirty="0"/>
              <a:t>                                                                                                        raj </a:t>
            </a:r>
            <a:r>
              <a:rPr lang="en-IN" dirty="0" err="1"/>
              <a:t>kamal</a:t>
            </a:r>
            <a:r>
              <a:rPr lang="en-IN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02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9252-7155-49EA-B9D0-AAD16F660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5CA927-BD5D-4E1E-9126-3ACB57022B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To analyze monthly sales performance across categories, sub-categories,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Scope: Monthly data for April &amp; May.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Metrics Tracked: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81K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7.28K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Discount: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17.2%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 Sold: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1620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6912-C055-4604-B665-1F576437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&amp; Profit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E2DB-8F47-411A-85E6-11AF99DB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Total Sales:</a:t>
            </a:r>
            <a:r>
              <a:rPr lang="en-GB" dirty="0"/>
              <a:t> 81K with a profit margin of ~9%.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High-performing Categories:</a:t>
            </a:r>
            <a:r>
              <a:rPr lang="en-GB" dirty="0"/>
              <a:t> Office Supplies, Furniture,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Month-on-Month changes highlighted in bar &amp; line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Notable spike in May for specific sub-categories (e.g., Chairs, Copiers).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94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09D0-36F2-4DF0-831B-EBAEB91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&amp; Sub-Category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47F3E-6989-45D8-9DA0-D6AE77FD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Top Sales Categories: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Office Supplies: 26K (32.1%)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Furniture: 23K (32.2%)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Technology: 32K (35.67%)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Sub-category Trends:</a:t>
            </a:r>
            <a:r>
              <a:rPr lang="en-GB" dirty="0"/>
              <a:t> Bar chart comparison for April &amp; May shows significant increases in Copiers and Phones.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72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D858-A9A5-4F34-A245-3FC8BDE7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Sales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301F-ED83-4471-AB47-13FD2FF8F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Line chart shows fluctuating sales patterns across April &amp; May.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Notable peak days: Mid-month and end-of-month.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Suggests promotional or seasonal buying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1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B156-DC08-4CB5-B89C-954EF352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FE34-2396-49C8-A759-3961CF22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Key contributors to revenue: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Caroline Jumper – 3740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Dennis Morton – 2747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Penelope Sewall – 3377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Customer concentration analysis for targeted marketing.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72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9ADE2-604C-4BDA-8131-B2356CD8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7EE18-DE50-450D-8A1A-CE1919749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category leads in revenue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Discounts may impact profitability — further optimization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high-demand sub-categories in marketing.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 peak days for replicable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discount strategy for profit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410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261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Sales Dashboard – Monthly Analysis</vt:lpstr>
      <vt:lpstr>Project Overview</vt:lpstr>
      <vt:lpstr>Sales &amp; Profit Performance</vt:lpstr>
      <vt:lpstr>Category &amp; Sub-Category Insights</vt:lpstr>
      <vt:lpstr>Daily Sales Trends</vt:lpstr>
      <vt:lpstr>Top Customers</vt:lpstr>
      <vt:lpstr>Conclusion &amp; 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– Monthly Analysis</dc:title>
  <dc:creator>gandeepan thilagavthi</dc:creator>
  <cp:lastModifiedBy>gandeepan thilagavthi</cp:lastModifiedBy>
  <cp:revision>3</cp:revision>
  <dcterms:created xsi:type="dcterms:W3CDTF">2025-08-10T05:26:33Z</dcterms:created>
  <dcterms:modified xsi:type="dcterms:W3CDTF">2025-08-10T05:33:57Z</dcterms:modified>
</cp:coreProperties>
</file>