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90" r:id="rId12"/>
    <p:sldId id="291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3FC7-3DEB-DD60-BDE1-90350876E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F0F9-4EA5-9932-7A8B-D0CE73DE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3260-2FD6-9354-F784-DA725A79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0FC7-A1FB-5D1E-2746-6923CA0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FFD9-6703-7B55-838D-22E1E275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33-6025-D1DD-A2FF-BCF578D9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EE3DA-70AC-E729-DF39-EDC83FDB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EAD8-F0B3-F323-9BE1-6FC3E25B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B34C-9F19-9C89-0FB4-B3B2C942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F03A-196F-ACB8-F90D-6F4CC72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093CB-33A8-59AA-2A86-A488E6973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74C1-712A-D3F0-5BE1-F78EB2C3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AE8F-05BF-D942-0232-2C8ECF43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C929-4355-7AD3-C325-67C2AD5E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8816-3F1C-8CF3-B14C-2714F2E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8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A21-7FE9-4F6E-12E8-0EEA8DA8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A2BB-E966-2E44-6CB4-8E0B1FD0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463A-060C-59B2-0581-B19BAC86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15A2-9901-4B29-E7FD-573DBFD8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9FE0-C7FA-5B06-F1C1-894E938B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E129-346A-E25E-18DB-7AE6F13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9ACC-4773-53AD-9253-16E57471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AA2F-FC7C-857D-C916-91634A63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20AD-E002-E155-9DFD-CF19F234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D41D-BA0F-0BA8-A061-04E4E21F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31EB-AEDC-29FE-205F-840F8F23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90CC-0A90-DBE8-8356-B98AFDFEC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6CF2B-3D48-F750-B831-AE3E70E44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63E97-4099-0CEB-24BA-161175E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5770-B54C-0BE9-F19A-C9FB7920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C94DD-B14D-02A8-7BF1-76E1FD7B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88D8-9F89-B266-B3E8-30C399E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7E43E-BA2F-D365-E7DA-728105E7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E47ED-62B9-C620-CEBF-F730E3B8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C021C-A5FE-2B7C-A7EB-AB2BEA49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18F31-3494-7B0A-1F00-E4F0A62BC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04158-FAB2-6F7A-8648-838F14B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FF7CD-2A9A-941A-8624-B9CE5A3B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2B4FD-1826-C494-BEBA-67DCC31E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9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E614-5542-3CAE-1103-914CA0E6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2A875-A796-818B-E11E-3E822C32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8ABDB-497B-BEA4-4D96-9908F6EC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0F34-DB3C-8B6E-9308-221607EA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22757-EB04-9594-6FB4-5B89D63F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86835-1C7B-B461-86DB-753F5429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9D5E8-041C-1F34-6013-AB629A19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43A-DDF1-90C7-400F-440007C8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64F9-F44C-E912-A15E-FC587889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6461-E122-68E3-8F18-6AE72830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EF98-ABF3-B963-C7DD-FE8DA1CB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EBDF-F859-5EDF-68E7-F4152552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BCFFF-B8AE-CF7A-A31C-9D0B31AA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C75A-D1A7-F6BC-9626-E25E3032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1E2C6-F196-6394-5091-FAC6E27AD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5E7A-8058-F9F8-BC4A-BA386771A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A95C-EA6E-6788-FFB8-8270D814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5896-10FD-E779-0253-A097716E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12D5-5BC6-F267-2F54-56344376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51400-3E79-9BA1-66D8-8428AC95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8E99-DC9D-01DB-E30F-9C194071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8AD3-8E7F-03A0-B5A3-1B5E3012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BBA5-F253-4633-BF3D-B4ABA216DD2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A794-B1FC-ADAA-87F9-81B6BEB7B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963-6688-D935-EDD5-B42995FD1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24A8-525F-4E95-9503-B900C82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8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880E-E023-D0D8-5249-AB23B387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421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CANCER​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FD97-65C9-9114-2255-853344A2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3792"/>
            <a:ext cx="9144000" cy="5952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47A977-1627-70B9-B290-A5EA85229EB8}"/>
              </a:ext>
            </a:extLst>
          </p:cNvPr>
          <p:cNvSpPr txBox="1">
            <a:spLocks/>
          </p:cNvSpPr>
          <p:nvPr/>
        </p:nvSpPr>
        <p:spPr>
          <a:xfrm>
            <a:off x="7027888" y="4904933"/>
            <a:ext cx="4664440" cy="59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KAMAL THAPA</a:t>
            </a:r>
          </a:p>
        </p:txBody>
      </p:sp>
      <p:pic>
        <p:nvPicPr>
          <p:cNvPr id="1026" name="Picture 2" descr="A pink ribbon on a black background&#10;&#10;Description automatically generated">
            <a:extLst>
              <a:ext uri="{FF2B5EF4-FFF2-40B4-BE49-F238E27FC236}">
                <a16:creationId xmlns:a16="http://schemas.microsoft.com/office/drawing/2014/main" id="{2024C1FD-D9F6-E412-B747-3EB48C0F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53" y="3429000"/>
            <a:ext cx="2996236" cy="25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0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1400-6326-9424-67AD-F638699F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085480-A7AF-E2CA-C667-D4E282EFC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02" y="1424065"/>
            <a:ext cx="9625977" cy="4916773"/>
          </a:xfrm>
        </p:spPr>
      </p:pic>
    </p:spTree>
    <p:extLst>
      <p:ext uri="{BB962C8B-B14F-4D97-AF65-F5344CB8AC3E}">
        <p14:creationId xmlns:p14="http://schemas.microsoft.com/office/powerpoint/2010/main" val="411854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9EC4-DB59-B5FF-FF49-60D5C85F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4283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761C-C3BB-9874-DF82-DB9C75DE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25"/>
            <a:ext cx="10515600" cy="51587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is a type of machine learning model that combines multiple decision trees to improve accuracy and prevent overfitting</a:t>
            </a:r>
            <a:r>
              <a:rPr lang="en-US" sz="1600" dirty="0"/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lnSpc>
                <a:spcPct val="11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Overfitting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averaging multiple trees, the model generalizes better and is less prone to overfitting compared to a single decision tree.</a:t>
            </a:r>
          </a:p>
          <a:p>
            <a:pPr>
              <a:lnSpc>
                <a:spcPct val="11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 Datasets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with large datasets and high-dimensional data.</a:t>
            </a:r>
          </a:p>
          <a:p>
            <a:pPr>
              <a:lnSpc>
                <a:spcPct val="11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insights into feature importance, helping identify which features contribute most to the prediction.</a:t>
            </a:r>
          </a:p>
          <a:p>
            <a:pPr>
              <a:lnSpc>
                <a:spcPct val="11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sensitive to noisy data and outliers compared to individual decision trees.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5611-02F2-00C6-AE21-F3BDC51C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6"/>
            <a:ext cx="10515600" cy="5113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more complex and computationally intensive than individual decision trees.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ensemble of many trees makes it harder to interpret compared to a single decision tree.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7DB183-9002-6DB6-B53C-7ED29ED8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3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A513-C204-BC0C-7B2B-1EA24E70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Scores. - 1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A49CD-5F03-5184-1AB5-C5DA5C5B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326" y="1690688"/>
            <a:ext cx="9235348" cy="5054886"/>
          </a:xfrm>
        </p:spPr>
      </p:pic>
    </p:spTree>
    <p:extLst>
      <p:ext uri="{BB962C8B-B14F-4D97-AF65-F5344CB8AC3E}">
        <p14:creationId xmlns:p14="http://schemas.microsoft.com/office/powerpoint/2010/main" val="54578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486C-1B0B-4136-0727-C971788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Accuracy Scores. - 2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6BC31F-3CCA-D352-B689-55C16A8AE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498" y="1642517"/>
            <a:ext cx="10135003" cy="4802187"/>
          </a:xfrm>
        </p:spPr>
      </p:pic>
    </p:spTree>
    <p:extLst>
      <p:ext uri="{BB962C8B-B14F-4D97-AF65-F5344CB8AC3E}">
        <p14:creationId xmlns:p14="http://schemas.microsoft.com/office/powerpoint/2010/main" val="3416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B50F-E496-CD0A-A02B-351ED5FF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66"/>
            <a:ext cx="10515600" cy="118102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3671-DC10-60B9-D9A8-6F9CFB86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tested various models to predict the outcome, aiming for the highest accuracy score. Among them, Random Forest yielded the best results, measured by accuracy, precision, recall, and F1-scores.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98% accuracy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the Random Forest Classifier is the more reliable model, given its high accuracy compared to the other models tested.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3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7CDC-468E-F5A1-7619-F92D48D0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 (Q&amp;A)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882-3E11-8293-75F3-CE0584F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time. Now, we welcome to the Question &amp; Answer Session.</a:t>
            </a:r>
          </a:p>
        </p:txBody>
      </p:sp>
    </p:spTree>
    <p:extLst>
      <p:ext uri="{BB962C8B-B14F-4D97-AF65-F5344CB8AC3E}">
        <p14:creationId xmlns:p14="http://schemas.microsoft.com/office/powerpoint/2010/main" val="17060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B1A5-7D03-DDA3-19AB-7F6F435D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Breast Cancer?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73D2-9A9A-B58D-6E00-35947F78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a type of cancer that begins in the cells of the breast.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occur in both men and women, but it is far more common in women.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characterized by the uncontrolled growth of abnormal cells in the breast tissue.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prevent breast cancer? Need to know - SSB Healthcare">
            <a:extLst>
              <a:ext uri="{FF2B5EF4-FFF2-40B4-BE49-F238E27FC236}">
                <a16:creationId xmlns:a16="http://schemas.microsoft.com/office/drawing/2014/main" id="{DB5DD7BB-51A6-DCB4-76D1-36C842EA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30" y="3879253"/>
            <a:ext cx="3933669" cy="29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4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A3DCF9-239B-6450-01C6-6DECF41F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4" y="2679440"/>
            <a:ext cx="2361301" cy="2117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CE40F-8D3B-7217-A24E-4A7C1763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Tumor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CEE8-5884-4F90-BBC4-C215DCF31B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 Tumor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Non-Cancerous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Capsulated    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Non-invasive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Slow growing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Do not metastasize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Cells are normal.</a:t>
            </a:r>
          </a:p>
          <a:p>
            <a:pPr marL="0" indent="0" algn="ctr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4955-F0FC-5F2B-E7B4-F11740296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 Tumor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Cancerous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Non-Capsulated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Fast Growing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Metastasize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Cells have large,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dark nuclei; may have abnormal shape.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A66BA7-C157-A5D0-3073-2FEA85CE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04" y="2634565"/>
            <a:ext cx="1978703" cy="19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F17F-999C-63D2-7462-11AEAF10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932E-A0D3-C9F1-4A1A-5DC754C4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Needle Aspiration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biopsy procedure. In fine needle aspiration, a thin needle is inserted into an area of abnormal-appearing tissue or body fluid. As with other types of biopsy's, the sample collected during the fine needle aspiration can help make a diagnosis or rule out conditions such as cancer.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98EB1-3284-D46D-7ECC-EFAAFA53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71590"/>
            <a:ext cx="10734207" cy="24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E4DD69-BF3A-088C-73C8-A83199958C31}"/>
              </a:ext>
            </a:extLst>
          </p:cNvPr>
          <p:cNvSpPr/>
          <p:nvPr/>
        </p:nvSpPr>
        <p:spPr>
          <a:xfrm>
            <a:off x="7823313" y="4949339"/>
            <a:ext cx="1545539" cy="1212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96FDA-9604-564D-41AA-E2D67190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7A269-BCDF-82BF-B3B8-BA874462F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800" y="1375140"/>
            <a:ext cx="1266967" cy="171678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48CD3-EB9A-92B9-5BE4-149ABCCC6687}"/>
              </a:ext>
            </a:extLst>
          </p:cNvPr>
          <p:cNvCxnSpPr/>
          <p:nvPr/>
        </p:nvCxnSpPr>
        <p:spPr>
          <a:xfrm>
            <a:off x="3597639" y="2233534"/>
            <a:ext cx="80946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2FA1EA6-DD45-4467-6926-5DD07D22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67" y="1465156"/>
            <a:ext cx="1928445" cy="16701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2CDB32-2FA9-87BE-BFCB-D4A6ACD545D2}"/>
              </a:ext>
            </a:extLst>
          </p:cNvPr>
          <p:cNvCxnSpPr/>
          <p:nvPr/>
        </p:nvCxnSpPr>
        <p:spPr>
          <a:xfrm>
            <a:off x="6709477" y="2221042"/>
            <a:ext cx="80946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3333628-5FB4-5CCD-382C-1EE96C12A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14" y="1470932"/>
            <a:ext cx="1652305" cy="1525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BCD610-A900-8BCE-0386-50806D801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47" y="3349378"/>
            <a:ext cx="1421873" cy="1227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8DDC4F-F339-DAB4-4708-7786373EF397}"/>
              </a:ext>
            </a:extLst>
          </p:cNvPr>
          <p:cNvSpPr txBox="1"/>
          <p:nvPr/>
        </p:nvSpPr>
        <p:spPr>
          <a:xfrm>
            <a:off x="4034456" y="4559588"/>
            <a:ext cx="31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 Model</a:t>
            </a:r>
            <a:endParaRPr lang="en-IN" dirty="0"/>
          </a:p>
        </p:txBody>
      </p:sp>
      <p:pic>
        <p:nvPicPr>
          <p:cNvPr id="3074" name="Picture 2" descr="Data png images | PNGWing">
            <a:extLst>
              <a:ext uri="{FF2B5EF4-FFF2-40B4-BE49-F238E27FC236}">
                <a16:creationId xmlns:a16="http://schemas.microsoft.com/office/drawing/2014/main" id="{9167FDAC-C0C1-BC4F-3465-87EE0AEB1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9" y="4949339"/>
            <a:ext cx="1678898" cy="12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426F6F-ED18-08DD-7142-C2BF6ABD7E28}"/>
              </a:ext>
            </a:extLst>
          </p:cNvPr>
          <p:cNvSpPr txBox="1"/>
          <p:nvPr/>
        </p:nvSpPr>
        <p:spPr>
          <a:xfrm>
            <a:off x="1312284" y="6292820"/>
            <a:ext cx="228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F4B066-7C45-3F29-A771-C1FE99A1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652" y="4911148"/>
            <a:ext cx="1421873" cy="1227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7C4480-3FCE-0DE0-0842-55765A5B207E}"/>
              </a:ext>
            </a:extLst>
          </p:cNvPr>
          <p:cNvSpPr txBox="1"/>
          <p:nvPr/>
        </p:nvSpPr>
        <p:spPr>
          <a:xfrm>
            <a:off x="4544006" y="6292820"/>
            <a:ext cx="228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D60EB-27DF-FE0C-CDED-3A847A14B8BD}"/>
              </a:ext>
            </a:extLst>
          </p:cNvPr>
          <p:cNvCxnSpPr/>
          <p:nvPr/>
        </p:nvCxnSpPr>
        <p:spPr>
          <a:xfrm>
            <a:off x="3597638" y="5555454"/>
            <a:ext cx="80946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8D4F0E-4DEE-82F2-ABEE-5DCB568C3543}"/>
              </a:ext>
            </a:extLst>
          </p:cNvPr>
          <p:cNvCxnSpPr/>
          <p:nvPr/>
        </p:nvCxnSpPr>
        <p:spPr>
          <a:xfrm>
            <a:off x="6709477" y="5555454"/>
            <a:ext cx="80946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54555A-B2B7-85BB-E2FB-30FECFB80314}"/>
              </a:ext>
            </a:extLst>
          </p:cNvPr>
          <p:cNvSpPr txBox="1"/>
          <p:nvPr/>
        </p:nvSpPr>
        <p:spPr>
          <a:xfrm>
            <a:off x="7823313" y="5047622"/>
            <a:ext cx="1652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FDF2B-48CE-A49E-1CBB-91F13A61EA8D}"/>
              </a:ext>
            </a:extLst>
          </p:cNvPr>
          <p:cNvSpPr txBox="1"/>
          <p:nvPr/>
        </p:nvSpPr>
        <p:spPr>
          <a:xfrm>
            <a:off x="7506789" y="6255795"/>
            <a:ext cx="228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D34-3BDB-67AA-91BF-84735F34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basic required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0B2F6-6C97-5EEC-2714-AC544B983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630" y="1690688"/>
            <a:ext cx="6490740" cy="4802187"/>
          </a:xfrm>
        </p:spPr>
      </p:pic>
    </p:spTree>
    <p:extLst>
      <p:ext uri="{BB962C8B-B14F-4D97-AF65-F5344CB8AC3E}">
        <p14:creationId xmlns:p14="http://schemas.microsoft.com/office/powerpoint/2010/main" val="258531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DB70-09A1-DC8F-71F9-BDB7C526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344AF-0839-FF2B-7D89-74ADDB0E5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798" y="1495815"/>
            <a:ext cx="6668720" cy="3900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6E35E-6110-1C42-C8F0-653AA0309FC6}"/>
              </a:ext>
            </a:extLst>
          </p:cNvPr>
          <p:cNvSpPr txBox="1"/>
          <p:nvPr/>
        </p:nvSpPr>
        <p:spPr>
          <a:xfrm>
            <a:off x="3614532" y="5617018"/>
            <a:ext cx="50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csv file with Top 5 rows.</a:t>
            </a:r>
          </a:p>
        </p:txBody>
      </p:sp>
    </p:spTree>
    <p:extLst>
      <p:ext uri="{BB962C8B-B14F-4D97-AF65-F5344CB8AC3E}">
        <p14:creationId xmlns:p14="http://schemas.microsoft.com/office/powerpoint/2010/main" val="34927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10CC-E5D7-4BC9-D555-BD67E3DB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for Numerical columns.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BCE2B-0E31-3C1A-8878-756C9C76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426" y="1903750"/>
            <a:ext cx="8631148" cy="4184391"/>
          </a:xfrm>
        </p:spPr>
      </p:pic>
    </p:spTree>
    <p:extLst>
      <p:ext uri="{BB962C8B-B14F-4D97-AF65-F5344CB8AC3E}">
        <p14:creationId xmlns:p14="http://schemas.microsoft.com/office/powerpoint/2010/main" val="12638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FFCA-EC11-0BA3-C341-344F2B81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Features(Inputs) Relationship using Scatterplot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4D836-2C59-2603-5541-E3362A55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392" y="1627551"/>
            <a:ext cx="5878411" cy="5084032"/>
          </a:xfrm>
        </p:spPr>
      </p:pic>
    </p:spTree>
    <p:extLst>
      <p:ext uri="{BB962C8B-B14F-4D97-AF65-F5344CB8AC3E}">
        <p14:creationId xmlns:p14="http://schemas.microsoft.com/office/powerpoint/2010/main" val="127515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476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BREAST CANCER​ PREDICTION</vt:lpstr>
      <vt:lpstr>What is Breast Cancer?</vt:lpstr>
      <vt:lpstr>Types of Tumor</vt:lpstr>
      <vt:lpstr>Dataset</vt:lpstr>
      <vt:lpstr>Work Flow</vt:lpstr>
      <vt:lpstr>Import all the basic required Libraries</vt:lpstr>
      <vt:lpstr>Import the csv file</vt:lpstr>
      <vt:lpstr>Descriptive Statistics for Numerical columns.</vt:lpstr>
      <vt:lpstr>Features(Inputs) Relationship using Scatterplot</vt:lpstr>
      <vt:lpstr>Features Correlation</vt:lpstr>
      <vt:lpstr>Model Training Random Forest Classifier</vt:lpstr>
      <vt:lpstr>Random Forest Classifier</vt:lpstr>
      <vt:lpstr>All Models Scores. - 1</vt:lpstr>
      <vt:lpstr>All Accuracy Scores. - 2</vt:lpstr>
      <vt:lpstr>Conclusion</vt:lpstr>
      <vt:lpstr>Question &amp; Answer (Q&amp;A)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Thapa</dc:creator>
  <cp:lastModifiedBy>Kamal Thapa</cp:lastModifiedBy>
  <cp:revision>42</cp:revision>
  <dcterms:created xsi:type="dcterms:W3CDTF">2024-07-21T10:56:19Z</dcterms:created>
  <dcterms:modified xsi:type="dcterms:W3CDTF">2024-07-29T14:16:04Z</dcterms:modified>
</cp:coreProperties>
</file>