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8131eceb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6d8131ec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329f28dc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78329f28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f57c31cf97f82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35f57c31cf97f8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0679cf880_39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80679cf880_3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f57c31cf97f82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35f57c31cf97f8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5f57c31cf97f82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35f57c31cf97f8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5f57c31cf97f82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35f57c31cf97f8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123721e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87123721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8329f28dc_0_2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78329f28d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caa1f5dcc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caa1f5d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5f57c31cf97f82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35f57c31cf97f8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6c02662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856c026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56c02662e_4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856c02662e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56c02662e_4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856c02662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6c02662e_4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856c02662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6c02662e_4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856c02662e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6c02662e_4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856c02662e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329f28dc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78329f28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56c02662e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856c0266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79750" y="6219625"/>
            <a:ext cx="1041399" cy="520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odecademy.com/learn/learn-python-3/modules/learn-python3-loops/cheatshee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iscuss.dphi.tech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OnDr4J2UXSA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6TEGxJXLAWQ" TargetMode="External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007600" y="1189275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loop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032017" y="3582688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Enumerate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032025" y="1189266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While loop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066192" y="3582688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Range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While Loop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-8050" y="822800"/>
            <a:ext cx="89751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For example: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Let us understand what is happening in the above program.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Value of x is assigned as 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while loop starts with a condition that x must be less than 4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next 2 statements have the same indentation and will be considered a part of while loop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value of x is printed. Initially, x=1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value of x is then increased by 1. So now, x=2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Control goes back to the condition line, x is less than 4 (2&lt;4). This means that the following statements will be executed again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This continues until x is assigned a value of 4. Then, the condition fails as x is not less than 4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 next 2 statements will not be executed and the while loop will end.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3465" r="0" t="0"/>
          <a:stretch/>
        </p:blipFill>
        <p:spPr>
          <a:xfrm>
            <a:off x="2175475" y="1068700"/>
            <a:ext cx="1883625" cy="18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3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Range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749075" y="846025"/>
            <a:ext cx="7904100" cy="4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range() allows user to generate a series of numbers within a given range.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The user can decide where that series of numbers will begin and end as well as how big the difference will be between one number and the next.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range() takes mainly three arguments: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○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start 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argument is a starting number of the sequence. i.e., lower limit. By default, it starts with 0 if not specified.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○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 stop 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argument is an upper limit. i.e., generate numbers up to this number, The 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range() doesn’t include this number in the result.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○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 step 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is a difference between each number in the result. The default value of the step is 1 if not specified.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range() only works with the integers. You can not use float number or any other type in a start, stop and step argument of a range().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Range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657600" y="1539325"/>
            <a:ext cx="7904100" cy="4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You can call range function in three ways:</a:t>
            </a:r>
            <a:br>
              <a:rPr lang="en" sz="1900">
                <a:latin typeface="Open Sans"/>
                <a:ea typeface="Open Sans"/>
                <a:cs typeface="Open Sans"/>
                <a:sym typeface="Open Sans"/>
              </a:rPr>
            </a:b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range(stop) takes one argument.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range(start, stop) takes two arguments.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range(start, stop, step) takes three arguments.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Range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749075" y="1033200"/>
            <a:ext cx="79041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Example 1:</a:t>
            </a: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 Using only one argument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0640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Only a stop argument is passed to range() . So by default, it takes start = 0 and step = 1.</a:t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900" y="1890950"/>
            <a:ext cx="4431000" cy="11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5621900" y="1207125"/>
            <a:ext cx="3316200" cy="2626500"/>
          </a:xfrm>
          <a:prstGeom prst="wedgeEllipseCallout">
            <a:avLst>
              <a:gd fmla="val -115527" name="adj1"/>
              <a:gd fmla="val 50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print statement prints in different lines. If you want to print output in the same line, you can use the end argument.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‘,’ specifies that each output will be separated by a comma.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Range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749075" y="1033200"/>
            <a:ext cx="79041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Example 2: U</a:t>
            </a: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sing two arguments (i.e., start and stop)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06400" lvl="0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chemeClr val="dk1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25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006666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By default, it took step value as 1.</a:t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900" y="1891350"/>
            <a:ext cx="58293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Range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749075" y="1033200"/>
            <a:ext cx="79041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Example 3: U</a:t>
            </a: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sing all three arguments</a:t>
            </a:r>
            <a:endParaRPr sz="18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406400" lvl="0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Printing All even numbers between 2 and 10 using range()</a:t>
            </a:r>
            <a:endParaRPr sz="1250">
              <a:solidFill>
                <a:srgbClr val="006666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2, 4, 6, 8,</a:t>
            </a:r>
            <a:endParaRPr sz="1250">
              <a:solidFill>
                <a:srgbClr val="006666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three arguments are specified i.e., start = 2, stop = 10, step = 2.  The step value is 2 so the difference between each number is 2.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63" y="1828325"/>
            <a:ext cx="58388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Additional Reading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0" y="1286700"/>
            <a:ext cx="8701800" cy="5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few more concepts like break, continue and nested loops are commonly used in Python. 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b="1" lang="en" sz="21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Must learn: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Learn about these important concepts from the below cheatsheet: </a:t>
            </a:r>
            <a:b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https://www.codecademy.com/learn/learn-python-3/modules/learn-python3-loops/cheatsheet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Tip: </a:t>
            </a:r>
            <a:r>
              <a:rPr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you are unable to follow, run the code and make out the difference</a:t>
            </a:r>
            <a:endParaRPr i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Find out how the range function works with strings and list.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Hint:</a:t>
            </a:r>
            <a:r>
              <a:rPr i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You’ll use their lengths instead</a:t>
            </a:r>
            <a:endParaRPr i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9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Practice!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451000" y="1493650"/>
            <a:ext cx="8383500" cy="4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 First 10 natural numbers using while loop.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Iterate over the following list and print the elements: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82828"/>
                </a:solidFill>
                <a:latin typeface="Courier New"/>
                <a:ea typeface="Courier New"/>
                <a:cs typeface="Courier New"/>
                <a:sym typeface="Courier New"/>
              </a:rPr>
              <a:t>list1 = [12, 15, 32, 42, 55, 75, 122, 132, 150, 180, 200]</a:t>
            </a:r>
            <a:endParaRPr sz="145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	Accept a number n from user and print its multiplication table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	Use the enumerate function to print the elements of this list along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the indices: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grocery = ['bread', 'milk', 'butter']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program to input number from user and find sum of all numbers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 1 to n.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0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this unit.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on </a:t>
            </a:r>
            <a:r>
              <a:rPr lang="en" sz="2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Discuss</a:t>
            </a: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1"/>
          <p:cNvSpPr txBox="1"/>
          <p:nvPr/>
        </p:nvSpPr>
        <p:spPr>
          <a:xfrm>
            <a:off x="745350" y="145925"/>
            <a:ext cx="7653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Practice!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51000" y="1493650"/>
            <a:ext cx="8383500" cy="4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	Create a sequence of numbers from 3 to 5, and print each item in the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sequence.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	Create a sequence of numbers from 3 to 19, but increment by 2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instead of 1.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	Print the letters of the string “Python” in the same line: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a simple for loop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lphaL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the range function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above questions are for self-practice and ungraded, you don’t need to upload them on Learning Platform.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828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Loops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3975" y="1437388"/>
            <a:ext cx="84609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 loop is a sequence of instructions that is continuously repeated until a certain condition is reached.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Think about a teacher taking attendance. The teacher calls out a name, and the student responds present.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teacher is going through the list of students one by one and calling a name to get “present” if the student is present, 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or “&lt;&lt;silence&gt;&gt;” if they are absent.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This process will only end when the whole list of students are completed. This will be the condition that will break out of the loop.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Let’s have a look at the types of loops present in Python!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For Loop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For loops Python tutorial.&#10;&#10;This entire series in a playlist: https://goo.gl/eVauVX&#10;Keep in touch on Facebook: https://www.facebook.com/entercsdojo&#10;Download the sample file: https://www.csdojo.io/python5&#10;Subscribe to my newsletter: https://www.csdojo.io/news&#10;Support me on Patreon: https://www.patreon.com/csdojo" id="76" name="Google Shape;76;p15" title="Introduction to For Loops in Python (Python Tutorial #5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21" y="1054475"/>
            <a:ext cx="7473467" cy="5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728200" y="149350"/>
            <a:ext cx="795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For Loop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993975" y="1047575"/>
            <a:ext cx="7250400" cy="4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“F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or loop” is used for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iterating over a sequence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(that can be any data structure - list/tuples or even a string)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Iteration means performing an action repeatedly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Syntax: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for variable in sequence: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   expression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Which means " for each variable in sequence, execute the expression"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Python uses indentation as its method of grouping statements.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 all the statements having the same indentation will be considered inside the for loop.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728200" y="149350"/>
            <a:ext cx="795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Looping through a List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25500" y="878350"/>
            <a:ext cx="8649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Example: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Let’s say we wish to store the heights of our family members in a list and print them one by one.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Internal Working: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First, we store all the heights in a list named fam_heights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Now, we’ll go to each element and print it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This action will continue until all the elements of the list are printed in order.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200" y="1712100"/>
            <a:ext cx="3976774" cy="1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728200" y="149350"/>
            <a:ext cx="795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Looping through a String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47500" y="1067750"/>
            <a:ext cx="8649000" cy="4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Even strings are iterable objects, they contain a sequence of characters: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As you can see, each character of the string is printed in a separate line.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 can even apply string methods in the for loop.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00" y="1505450"/>
            <a:ext cx="2166250" cy="17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200" y="3981598"/>
            <a:ext cx="2757850" cy="1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728200" y="149350"/>
            <a:ext cx="795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Enumerate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25500" y="1439150"/>
            <a:ext cx="8649000" cy="4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With the for loop, you were able to print the heights of your family members.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But what if you want to access the index of each element of the list as well? Here is where the enumerate function comes into play.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enumerate function iterates over the elements of a list and associates an index with them. You need to use 2 variables (index and height in this case) to store the values given by enumerate.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50" y="4172288"/>
            <a:ext cx="5575296" cy="15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While 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Loop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How to use while loops and the break statement in Python.&#10;&#10;This entire series in a playlist: https://goo.gl/eVauVX&#10;Keep in touch on Facebook: https://www.facebook.com/entercsdojo&#10;Download the sample file: https://www.csdojo.io/python6&#10;Subscribe to my newsletter: https://www.csdojo.io/news&#10;Support me on Patreon: https://www.patreon.com/csdojo" id="120" name="Google Shape;120;p20" title="While Loops and The Break Statement in Python (Python Tutorial #6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13" y="1127500"/>
            <a:ext cx="7640533" cy="57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1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While Loop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888900" y="1625200"/>
            <a:ext cx="74415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With the while loop we can execute a set of statements repeatedly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as long as a condition is true.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Syntax: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while condition: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        statement(s)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All the statements indented by the same number of character spaces after a while condition are considered to be part of a single block of code.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Python uses indentation as its method of grouping statements.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