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7" r:id="rId4"/>
    <p:sldId id="274" r:id="rId5"/>
    <p:sldId id="320" r:id="rId6"/>
    <p:sldId id="321" r:id="rId7"/>
    <p:sldId id="325" r:id="rId8"/>
    <p:sldId id="324" r:id="rId9"/>
    <p:sldId id="323" r:id="rId10"/>
    <p:sldId id="326" r:id="rId11"/>
    <p:sldId id="279" r:id="rId12"/>
    <p:sldId id="327" r:id="rId13"/>
    <p:sldId id="328" r:id="rId14"/>
    <p:sldId id="329" r:id="rId15"/>
    <p:sldId id="322" r:id="rId16"/>
    <p:sldId id="281" r:id="rId17"/>
    <p:sldId id="296" r:id="rId18"/>
    <p:sldId id="29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87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6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4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66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467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783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A96AEFE-2DB4-4800-BD04-10498C186E2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7A4111-AC59-4D68-8289-087F5555D1FB}"/>
              </a:ext>
            </a:extLst>
          </p:cNvPr>
          <p:cNvSpPr/>
          <p:nvPr userDrawn="1"/>
        </p:nvSpPr>
        <p:spPr>
          <a:xfrm>
            <a:off x="-3" y="0"/>
            <a:ext cx="12192003" cy="3990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529213A9-205F-4B47-85D1-86A4CF8B41E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2900571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C91274C-B4D1-4A27-943A-E94264203275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6280150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8961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3416C541-C19F-450D-88B8-31264A63C057}"/>
              </a:ext>
            </a:extLst>
          </p:cNvPr>
          <p:cNvGrpSpPr/>
          <p:nvPr userDrawn="1"/>
        </p:nvGrpSpPr>
        <p:grpSpPr>
          <a:xfrm>
            <a:off x="3413850" y="1727960"/>
            <a:ext cx="2134178" cy="3686307"/>
            <a:chOff x="2188487" y="1844824"/>
            <a:chExt cx="1980000" cy="3420000"/>
          </a:xfrm>
        </p:grpSpPr>
        <p:sp>
          <p:nvSpPr>
            <p:cNvPr id="10" name="Rounded Rectangle 13">
              <a:extLst>
                <a:ext uri="{FF2B5EF4-FFF2-40B4-BE49-F238E27FC236}">
                  <a16:creationId xmlns:a16="http://schemas.microsoft.com/office/drawing/2014/main" id="{F28ADE49-EABF-4A45-8AFD-D583872D5EF7}"/>
                </a:ext>
              </a:extLst>
            </p:cNvPr>
            <p:cNvSpPr/>
            <p:nvPr userDrawn="1"/>
          </p:nvSpPr>
          <p:spPr>
            <a:xfrm>
              <a:off x="218848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0EE66AE6-BD54-46FF-BFF8-F4F5052A0336}"/>
                </a:ext>
              </a:extLst>
            </p:cNvPr>
            <p:cNvSpPr/>
            <p:nvPr userDrawn="1"/>
          </p:nvSpPr>
          <p:spPr>
            <a:xfrm>
              <a:off x="3034725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1">
              <a:extLst>
                <a:ext uri="{FF2B5EF4-FFF2-40B4-BE49-F238E27FC236}">
                  <a16:creationId xmlns:a16="http://schemas.microsoft.com/office/drawing/2014/main" id="{16B2E278-7F12-411C-A66B-4E8311A0AA6B}"/>
                </a:ext>
              </a:extLst>
            </p:cNvPr>
            <p:cNvGrpSpPr/>
            <p:nvPr userDrawn="1"/>
          </p:nvGrpSpPr>
          <p:grpSpPr>
            <a:xfrm>
              <a:off x="3068483" y="4873005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13" name="Oval 15">
                <a:extLst>
                  <a:ext uri="{FF2B5EF4-FFF2-40B4-BE49-F238E27FC236}">
                    <a16:creationId xmlns:a16="http://schemas.microsoft.com/office/drawing/2014/main" id="{880912B7-BAFE-4530-B3E2-658A4CC93EA5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16">
                <a:extLst>
                  <a:ext uri="{FF2B5EF4-FFF2-40B4-BE49-F238E27FC236}">
                    <a16:creationId xmlns:a16="http://schemas.microsoft.com/office/drawing/2014/main" id="{D4E578DE-6FBB-45BA-AA90-B7C5BFB60FD8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EB8BC53A-6DA7-4829-9A2F-14557FE1D7E4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3586877" y="2115101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4C198FF6-4BAB-454F-B36D-BFC618E02928}"/>
              </a:ext>
            </a:extLst>
          </p:cNvPr>
          <p:cNvGrpSpPr/>
          <p:nvPr userDrawn="1"/>
        </p:nvGrpSpPr>
        <p:grpSpPr>
          <a:xfrm>
            <a:off x="6643974" y="1727960"/>
            <a:ext cx="2134178" cy="3686307"/>
            <a:chOff x="4897447" y="1844824"/>
            <a:chExt cx="1980000" cy="3420000"/>
          </a:xfrm>
        </p:grpSpPr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327C6189-5814-41F6-8E57-B52ED4BAD615}"/>
                </a:ext>
              </a:extLst>
            </p:cNvPr>
            <p:cNvSpPr/>
            <p:nvPr userDrawn="1"/>
          </p:nvSpPr>
          <p:spPr>
            <a:xfrm>
              <a:off x="489744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6BB7F0A7-CC2D-4583-914D-D6C31A57CD04}"/>
                </a:ext>
              </a:extLst>
            </p:cNvPr>
            <p:cNvSpPr/>
            <p:nvPr userDrawn="1"/>
          </p:nvSpPr>
          <p:spPr>
            <a:xfrm>
              <a:off x="5739521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32">
              <a:extLst>
                <a:ext uri="{FF2B5EF4-FFF2-40B4-BE49-F238E27FC236}">
                  <a16:creationId xmlns:a16="http://schemas.microsoft.com/office/drawing/2014/main" id="{C9FC167E-F954-46E7-90DD-9CFE5810AAD7}"/>
                </a:ext>
              </a:extLst>
            </p:cNvPr>
            <p:cNvGrpSpPr/>
            <p:nvPr userDrawn="1"/>
          </p:nvGrpSpPr>
          <p:grpSpPr>
            <a:xfrm>
              <a:off x="5753678" y="4862119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20" name="Oval 33">
                <a:extLst>
                  <a:ext uri="{FF2B5EF4-FFF2-40B4-BE49-F238E27FC236}">
                    <a16:creationId xmlns:a16="http://schemas.microsoft.com/office/drawing/2014/main" id="{437FD994-E6E6-4E11-A918-9DE141FE1761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34">
                <a:extLst>
                  <a:ext uri="{FF2B5EF4-FFF2-40B4-BE49-F238E27FC236}">
                    <a16:creationId xmlns:a16="http://schemas.microsoft.com/office/drawing/2014/main" id="{8CE63A71-4087-4780-9C43-230A8930C48E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2F232C40-D3F8-4CDD-AF94-D276AEA2E488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816063" y="2096155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B0E5326-A18A-427C-A9B5-AE03EEAFB683}"/>
              </a:ext>
            </a:extLst>
          </p:cNvPr>
          <p:cNvSpPr/>
          <p:nvPr userDrawn="1"/>
        </p:nvSpPr>
        <p:spPr>
          <a:xfrm>
            <a:off x="0" y="5855038"/>
            <a:ext cx="12210216" cy="1002962"/>
          </a:xfrm>
          <a:custGeom>
            <a:avLst/>
            <a:gdLst>
              <a:gd name="connsiteX0" fmla="*/ 8459813 w 12210216"/>
              <a:gd name="connsiteY0" fmla="*/ 0 h 1002962"/>
              <a:gd name="connsiteX1" fmla="*/ 8462516 w 12210216"/>
              <a:gd name="connsiteY1" fmla="*/ 246442 h 1002962"/>
              <a:gd name="connsiteX2" fmla="*/ 8513858 w 12210216"/>
              <a:gd name="connsiteY2" fmla="*/ 326428 h 1002962"/>
              <a:gd name="connsiteX3" fmla="*/ 8535476 w 12210216"/>
              <a:gd name="connsiteY3" fmla="*/ 326428 h 1002962"/>
              <a:gd name="connsiteX4" fmla="*/ 8535476 w 12210216"/>
              <a:gd name="connsiteY4" fmla="*/ 350208 h 1002962"/>
              <a:gd name="connsiteX5" fmla="*/ 8540881 w 12210216"/>
              <a:gd name="connsiteY5" fmla="*/ 356693 h 1002962"/>
              <a:gd name="connsiteX6" fmla="*/ 8540881 w 12210216"/>
              <a:gd name="connsiteY6" fmla="*/ 471267 h 1002962"/>
              <a:gd name="connsiteX7" fmla="*/ 8565201 w 12210216"/>
              <a:gd name="connsiteY7" fmla="*/ 471267 h 1002962"/>
              <a:gd name="connsiteX8" fmla="*/ 8565201 w 12210216"/>
              <a:gd name="connsiteY8" fmla="*/ 611783 h 1002962"/>
              <a:gd name="connsiteX9" fmla="*/ 8581415 w 12210216"/>
              <a:gd name="connsiteY9" fmla="*/ 609621 h 1002962"/>
              <a:gd name="connsiteX10" fmla="*/ 8578712 w 12210216"/>
              <a:gd name="connsiteY10" fmla="*/ 698254 h 1002962"/>
              <a:gd name="connsiteX11" fmla="*/ 8594926 w 12210216"/>
              <a:gd name="connsiteY11" fmla="*/ 700416 h 1002962"/>
              <a:gd name="connsiteX12" fmla="*/ 8597628 w 12210216"/>
              <a:gd name="connsiteY12" fmla="*/ 706901 h 1002962"/>
              <a:gd name="connsiteX13" fmla="*/ 8605735 w 12210216"/>
              <a:gd name="connsiteY13" fmla="*/ 687445 h 1002962"/>
              <a:gd name="connsiteX14" fmla="*/ 8624651 w 12210216"/>
              <a:gd name="connsiteY14" fmla="*/ 687445 h 1002962"/>
              <a:gd name="connsiteX15" fmla="*/ 8624651 w 12210216"/>
              <a:gd name="connsiteY15" fmla="*/ 719872 h 1002962"/>
              <a:gd name="connsiteX16" fmla="*/ 8635460 w 12210216"/>
              <a:gd name="connsiteY16" fmla="*/ 724195 h 1002962"/>
              <a:gd name="connsiteX17" fmla="*/ 8635460 w 12210216"/>
              <a:gd name="connsiteY17" fmla="*/ 735004 h 1002962"/>
              <a:gd name="connsiteX18" fmla="*/ 8694910 w 12210216"/>
              <a:gd name="connsiteY18" fmla="*/ 735004 h 1002962"/>
              <a:gd name="connsiteX19" fmla="*/ 8694910 w 12210216"/>
              <a:gd name="connsiteY19" fmla="*/ 743651 h 1002962"/>
              <a:gd name="connsiteX20" fmla="*/ 8716528 w 12210216"/>
              <a:gd name="connsiteY20" fmla="*/ 743651 h 1002962"/>
              <a:gd name="connsiteX21" fmla="*/ 8716528 w 12210216"/>
              <a:gd name="connsiteY21" fmla="*/ 713387 h 1002962"/>
              <a:gd name="connsiteX22" fmla="*/ 8775977 w 12210216"/>
              <a:gd name="connsiteY22" fmla="*/ 713387 h 1002962"/>
              <a:gd name="connsiteX23" fmla="*/ 8775977 w 12210216"/>
              <a:gd name="connsiteY23" fmla="*/ 702578 h 1002962"/>
              <a:gd name="connsiteX24" fmla="*/ 8786786 w 12210216"/>
              <a:gd name="connsiteY24" fmla="*/ 702578 h 1002962"/>
              <a:gd name="connsiteX25" fmla="*/ 8786786 w 12210216"/>
              <a:gd name="connsiteY25" fmla="*/ 687445 h 1002962"/>
              <a:gd name="connsiteX26" fmla="*/ 8794893 w 12210216"/>
              <a:gd name="connsiteY26" fmla="*/ 687445 h 1002962"/>
              <a:gd name="connsiteX27" fmla="*/ 8794893 w 12210216"/>
              <a:gd name="connsiteY27" fmla="*/ 678798 h 1002962"/>
              <a:gd name="connsiteX28" fmla="*/ 8816511 w 12210216"/>
              <a:gd name="connsiteY28" fmla="*/ 678798 h 1002962"/>
              <a:gd name="connsiteX29" fmla="*/ 8816511 w 12210216"/>
              <a:gd name="connsiteY29" fmla="*/ 687445 h 1002962"/>
              <a:gd name="connsiteX30" fmla="*/ 8846236 w 12210216"/>
              <a:gd name="connsiteY30" fmla="*/ 687445 h 1002962"/>
              <a:gd name="connsiteX31" fmla="*/ 8846236 w 12210216"/>
              <a:gd name="connsiteY31" fmla="*/ 672313 h 1002962"/>
              <a:gd name="connsiteX32" fmla="*/ 8865152 w 12210216"/>
              <a:gd name="connsiteY32" fmla="*/ 672313 h 1002962"/>
              <a:gd name="connsiteX33" fmla="*/ 8865152 w 12210216"/>
              <a:gd name="connsiteY33" fmla="*/ 696092 h 1002962"/>
              <a:gd name="connsiteX34" fmla="*/ 8875960 w 12210216"/>
              <a:gd name="connsiteY34" fmla="*/ 696092 h 1002962"/>
              <a:gd name="connsiteX35" fmla="*/ 8875960 w 12210216"/>
              <a:gd name="connsiteY35" fmla="*/ 687445 h 1002962"/>
              <a:gd name="connsiteX36" fmla="*/ 8894876 w 12210216"/>
              <a:gd name="connsiteY36" fmla="*/ 687445 h 1002962"/>
              <a:gd name="connsiteX37" fmla="*/ 8894876 w 12210216"/>
              <a:gd name="connsiteY37" fmla="*/ 713387 h 1002962"/>
              <a:gd name="connsiteX38" fmla="*/ 8916494 w 12210216"/>
              <a:gd name="connsiteY38" fmla="*/ 713387 h 1002962"/>
              <a:gd name="connsiteX39" fmla="*/ 8916494 w 12210216"/>
              <a:gd name="connsiteY39" fmla="*/ 726357 h 1002962"/>
              <a:gd name="connsiteX40" fmla="*/ 8924601 w 12210216"/>
              <a:gd name="connsiteY40" fmla="*/ 726357 h 1002962"/>
              <a:gd name="connsiteX41" fmla="*/ 8924601 w 12210216"/>
              <a:gd name="connsiteY41" fmla="*/ 719872 h 1002962"/>
              <a:gd name="connsiteX42" fmla="*/ 8965135 w 12210216"/>
              <a:gd name="connsiteY42" fmla="*/ 719872 h 1002962"/>
              <a:gd name="connsiteX43" fmla="*/ 8965135 w 12210216"/>
              <a:gd name="connsiteY43" fmla="*/ 743651 h 1002962"/>
              <a:gd name="connsiteX44" fmla="*/ 8975944 w 12210216"/>
              <a:gd name="connsiteY44" fmla="*/ 743651 h 1002962"/>
              <a:gd name="connsiteX45" fmla="*/ 8975944 w 12210216"/>
              <a:gd name="connsiteY45" fmla="*/ 752299 h 1002962"/>
              <a:gd name="connsiteX46" fmla="*/ 8984051 w 12210216"/>
              <a:gd name="connsiteY46" fmla="*/ 752299 h 1002962"/>
              <a:gd name="connsiteX47" fmla="*/ 8984051 w 12210216"/>
              <a:gd name="connsiteY47" fmla="*/ 735004 h 1002962"/>
              <a:gd name="connsiteX48" fmla="*/ 8994860 w 12210216"/>
              <a:gd name="connsiteY48" fmla="*/ 735004 h 1002962"/>
              <a:gd name="connsiteX49" fmla="*/ 8994860 w 12210216"/>
              <a:gd name="connsiteY49" fmla="*/ 743651 h 1002962"/>
              <a:gd name="connsiteX50" fmla="*/ 8997562 w 12210216"/>
              <a:gd name="connsiteY50" fmla="*/ 743651 h 1002962"/>
              <a:gd name="connsiteX51" fmla="*/ 8997562 w 12210216"/>
              <a:gd name="connsiteY51" fmla="*/ 741490 h 1002962"/>
              <a:gd name="connsiteX52" fmla="*/ 9002966 w 12210216"/>
              <a:gd name="connsiteY52" fmla="*/ 741490 h 1002962"/>
              <a:gd name="connsiteX53" fmla="*/ 9002966 w 12210216"/>
              <a:gd name="connsiteY53" fmla="*/ 735004 h 1002962"/>
              <a:gd name="connsiteX54" fmla="*/ 9054310 w 12210216"/>
              <a:gd name="connsiteY54" fmla="*/ 735004 h 1002962"/>
              <a:gd name="connsiteX55" fmla="*/ 9054310 w 12210216"/>
              <a:gd name="connsiteY55" fmla="*/ 758784 h 1002962"/>
              <a:gd name="connsiteX56" fmla="*/ 9075928 w 12210216"/>
              <a:gd name="connsiteY56" fmla="*/ 758784 h 1002962"/>
              <a:gd name="connsiteX57" fmla="*/ 9075928 w 12210216"/>
              <a:gd name="connsiteY57" fmla="*/ 767431 h 1002962"/>
              <a:gd name="connsiteX58" fmla="*/ 9094843 w 12210216"/>
              <a:gd name="connsiteY58" fmla="*/ 767431 h 1002962"/>
              <a:gd name="connsiteX59" fmla="*/ 9094843 w 12210216"/>
              <a:gd name="connsiteY59" fmla="*/ 743651 h 1002962"/>
              <a:gd name="connsiteX60" fmla="*/ 9105652 w 12210216"/>
              <a:gd name="connsiteY60" fmla="*/ 743651 h 1002962"/>
              <a:gd name="connsiteX61" fmla="*/ 9105652 w 12210216"/>
              <a:gd name="connsiteY61" fmla="*/ 711225 h 1002962"/>
              <a:gd name="connsiteX62" fmla="*/ 9116461 w 12210216"/>
              <a:gd name="connsiteY62" fmla="*/ 711225 h 1002962"/>
              <a:gd name="connsiteX63" fmla="*/ 9116461 w 12210216"/>
              <a:gd name="connsiteY63" fmla="*/ 696092 h 1002962"/>
              <a:gd name="connsiteX64" fmla="*/ 9113759 w 12210216"/>
              <a:gd name="connsiteY64" fmla="*/ 696092 h 1002962"/>
              <a:gd name="connsiteX65" fmla="*/ 9121866 w 12210216"/>
              <a:gd name="connsiteY65" fmla="*/ 683122 h 1002962"/>
              <a:gd name="connsiteX66" fmla="*/ 9132675 w 12210216"/>
              <a:gd name="connsiteY66" fmla="*/ 711225 h 1002962"/>
              <a:gd name="connsiteX67" fmla="*/ 9140782 w 12210216"/>
              <a:gd name="connsiteY67" fmla="*/ 711225 h 1002962"/>
              <a:gd name="connsiteX68" fmla="*/ 9140782 w 12210216"/>
              <a:gd name="connsiteY68" fmla="*/ 605298 h 1002962"/>
              <a:gd name="connsiteX69" fmla="*/ 9156995 w 12210216"/>
              <a:gd name="connsiteY69" fmla="*/ 605298 h 1002962"/>
              <a:gd name="connsiteX70" fmla="*/ 9156995 w 12210216"/>
              <a:gd name="connsiteY70" fmla="*/ 557739 h 1002962"/>
              <a:gd name="connsiteX71" fmla="*/ 9192124 w 12210216"/>
              <a:gd name="connsiteY71" fmla="*/ 557739 h 1002962"/>
              <a:gd name="connsiteX72" fmla="*/ 9192124 w 12210216"/>
              <a:gd name="connsiteY72" fmla="*/ 536121 h 1002962"/>
              <a:gd name="connsiteX73" fmla="*/ 9238063 w 12210216"/>
              <a:gd name="connsiteY73" fmla="*/ 536121 h 1002962"/>
              <a:gd name="connsiteX74" fmla="*/ 9238063 w 12210216"/>
              <a:gd name="connsiteY74" fmla="*/ 555577 h 1002962"/>
              <a:gd name="connsiteX75" fmla="*/ 9262383 w 12210216"/>
              <a:gd name="connsiteY75" fmla="*/ 555577 h 1002962"/>
              <a:gd name="connsiteX76" fmla="*/ 9262383 w 12210216"/>
              <a:gd name="connsiteY76" fmla="*/ 603136 h 1002962"/>
              <a:gd name="connsiteX77" fmla="*/ 9273192 w 12210216"/>
              <a:gd name="connsiteY77" fmla="*/ 603136 h 1002962"/>
              <a:gd name="connsiteX78" fmla="*/ 9273192 w 12210216"/>
              <a:gd name="connsiteY78" fmla="*/ 607459 h 1002962"/>
              <a:gd name="connsiteX79" fmla="*/ 9292108 w 12210216"/>
              <a:gd name="connsiteY79" fmla="*/ 607459 h 1002962"/>
              <a:gd name="connsiteX80" fmla="*/ 9292108 w 12210216"/>
              <a:gd name="connsiteY80" fmla="*/ 646371 h 1002962"/>
              <a:gd name="connsiteX81" fmla="*/ 9302917 w 12210216"/>
              <a:gd name="connsiteY81" fmla="*/ 646371 h 1002962"/>
              <a:gd name="connsiteX82" fmla="*/ 9302917 w 12210216"/>
              <a:gd name="connsiteY82" fmla="*/ 659342 h 1002962"/>
              <a:gd name="connsiteX83" fmla="*/ 9324535 w 12210216"/>
              <a:gd name="connsiteY83" fmla="*/ 659342 h 1002962"/>
              <a:gd name="connsiteX84" fmla="*/ 9324535 w 12210216"/>
              <a:gd name="connsiteY84" fmla="*/ 663666 h 1002962"/>
              <a:gd name="connsiteX85" fmla="*/ 9332642 w 12210216"/>
              <a:gd name="connsiteY85" fmla="*/ 665827 h 1002962"/>
              <a:gd name="connsiteX86" fmla="*/ 9332642 w 12210216"/>
              <a:gd name="connsiteY86" fmla="*/ 687445 h 1002962"/>
              <a:gd name="connsiteX87" fmla="*/ 9356962 w 12210216"/>
              <a:gd name="connsiteY87" fmla="*/ 687445 h 1002962"/>
              <a:gd name="connsiteX88" fmla="*/ 9356962 w 12210216"/>
              <a:gd name="connsiteY88" fmla="*/ 696092 h 1002962"/>
              <a:gd name="connsiteX89" fmla="*/ 9370473 w 12210216"/>
              <a:gd name="connsiteY89" fmla="*/ 696092 h 1002962"/>
              <a:gd name="connsiteX90" fmla="*/ 9370473 w 12210216"/>
              <a:gd name="connsiteY90" fmla="*/ 713387 h 1002962"/>
              <a:gd name="connsiteX91" fmla="*/ 9375878 w 12210216"/>
              <a:gd name="connsiteY91" fmla="*/ 713387 h 1002962"/>
              <a:gd name="connsiteX92" fmla="*/ 9375878 w 12210216"/>
              <a:gd name="connsiteY92" fmla="*/ 698254 h 1002962"/>
              <a:gd name="connsiteX93" fmla="*/ 9386687 w 12210216"/>
              <a:gd name="connsiteY93" fmla="*/ 698254 h 1002962"/>
              <a:gd name="connsiteX94" fmla="*/ 9386687 w 12210216"/>
              <a:gd name="connsiteY94" fmla="*/ 711225 h 1002962"/>
              <a:gd name="connsiteX95" fmla="*/ 9394794 w 12210216"/>
              <a:gd name="connsiteY95" fmla="*/ 711225 h 1002962"/>
              <a:gd name="connsiteX96" fmla="*/ 9394794 w 12210216"/>
              <a:gd name="connsiteY96" fmla="*/ 706901 h 1002962"/>
              <a:gd name="connsiteX97" fmla="*/ 9459648 w 12210216"/>
              <a:gd name="connsiteY97" fmla="*/ 706901 h 1002962"/>
              <a:gd name="connsiteX98" fmla="*/ 9459648 w 12210216"/>
              <a:gd name="connsiteY98" fmla="*/ 717710 h 1002962"/>
              <a:gd name="connsiteX99" fmla="*/ 9467754 w 12210216"/>
              <a:gd name="connsiteY99" fmla="*/ 717710 h 1002962"/>
              <a:gd name="connsiteX100" fmla="*/ 9467754 w 12210216"/>
              <a:gd name="connsiteY100" fmla="*/ 735004 h 1002962"/>
              <a:gd name="connsiteX101" fmla="*/ 9489372 w 12210216"/>
              <a:gd name="connsiteY101" fmla="*/ 724195 h 1002962"/>
              <a:gd name="connsiteX102" fmla="*/ 9497479 w 12210216"/>
              <a:gd name="connsiteY102" fmla="*/ 683122 h 1002962"/>
              <a:gd name="connsiteX103" fmla="*/ 9505586 w 12210216"/>
              <a:gd name="connsiteY103" fmla="*/ 680960 h 1002962"/>
              <a:gd name="connsiteX104" fmla="*/ 9508288 w 12210216"/>
              <a:gd name="connsiteY104" fmla="*/ 611783 h 1002962"/>
              <a:gd name="connsiteX105" fmla="*/ 9510990 w 12210216"/>
              <a:gd name="connsiteY105" fmla="*/ 680960 h 1002962"/>
              <a:gd name="connsiteX106" fmla="*/ 9519097 w 12210216"/>
              <a:gd name="connsiteY106" fmla="*/ 683122 h 1002962"/>
              <a:gd name="connsiteX107" fmla="*/ 9519097 w 12210216"/>
              <a:gd name="connsiteY107" fmla="*/ 596651 h 1002962"/>
              <a:gd name="connsiteX108" fmla="*/ 9524502 w 12210216"/>
              <a:gd name="connsiteY108" fmla="*/ 596651 h 1002962"/>
              <a:gd name="connsiteX109" fmla="*/ 9524502 w 12210216"/>
              <a:gd name="connsiteY109" fmla="*/ 564224 h 1002962"/>
              <a:gd name="connsiteX110" fmla="*/ 9575845 w 12210216"/>
              <a:gd name="connsiteY110" fmla="*/ 564224 h 1002962"/>
              <a:gd name="connsiteX111" fmla="*/ 9575845 w 12210216"/>
              <a:gd name="connsiteY111" fmla="*/ 596651 h 1002962"/>
              <a:gd name="connsiteX112" fmla="*/ 9583952 w 12210216"/>
              <a:gd name="connsiteY112" fmla="*/ 596651 h 1002962"/>
              <a:gd name="connsiteX113" fmla="*/ 9583952 w 12210216"/>
              <a:gd name="connsiteY113" fmla="*/ 514503 h 1002962"/>
              <a:gd name="connsiteX114" fmla="*/ 9602867 w 12210216"/>
              <a:gd name="connsiteY114" fmla="*/ 514503 h 1002962"/>
              <a:gd name="connsiteX115" fmla="*/ 9602867 w 12210216"/>
              <a:gd name="connsiteY115" fmla="*/ 499370 h 1002962"/>
              <a:gd name="connsiteX116" fmla="*/ 9632592 w 12210216"/>
              <a:gd name="connsiteY116" fmla="*/ 499370 h 1002962"/>
              <a:gd name="connsiteX117" fmla="*/ 9632592 w 12210216"/>
              <a:gd name="connsiteY117" fmla="*/ 490723 h 1002962"/>
              <a:gd name="connsiteX118" fmla="*/ 9651508 w 12210216"/>
              <a:gd name="connsiteY118" fmla="*/ 490723 h 1002962"/>
              <a:gd name="connsiteX119" fmla="*/ 9651508 w 12210216"/>
              <a:gd name="connsiteY119" fmla="*/ 499370 h 1002962"/>
              <a:gd name="connsiteX120" fmla="*/ 9659614 w 12210216"/>
              <a:gd name="connsiteY120" fmla="*/ 499370 h 1002962"/>
              <a:gd name="connsiteX121" fmla="*/ 9659614 w 12210216"/>
              <a:gd name="connsiteY121" fmla="*/ 495047 h 1002962"/>
              <a:gd name="connsiteX122" fmla="*/ 9673126 w 12210216"/>
              <a:gd name="connsiteY122" fmla="*/ 495047 h 1002962"/>
              <a:gd name="connsiteX123" fmla="*/ 9673126 w 12210216"/>
              <a:gd name="connsiteY123" fmla="*/ 499370 h 1002962"/>
              <a:gd name="connsiteX124" fmla="*/ 9678530 w 12210216"/>
              <a:gd name="connsiteY124" fmla="*/ 499370 h 1002962"/>
              <a:gd name="connsiteX125" fmla="*/ 9678530 w 12210216"/>
              <a:gd name="connsiteY125" fmla="*/ 490723 h 1002962"/>
              <a:gd name="connsiteX126" fmla="*/ 9702851 w 12210216"/>
              <a:gd name="connsiteY126" fmla="*/ 490723 h 1002962"/>
              <a:gd name="connsiteX127" fmla="*/ 9702851 w 12210216"/>
              <a:gd name="connsiteY127" fmla="*/ 499370 h 1002962"/>
              <a:gd name="connsiteX128" fmla="*/ 9743384 w 12210216"/>
              <a:gd name="connsiteY128" fmla="*/ 499370 h 1002962"/>
              <a:gd name="connsiteX129" fmla="*/ 9743384 w 12210216"/>
              <a:gd name="connsiteY129" fmla="*/ 512341 h 1002962"/>
              <a:gd name="connsiteX130" fmla="*/ 9778514 w 12210216"/>
              <a:gd name="connsiteY130" fmla="*/ 512341 h 1002962"/>
              <a:gd name="connsiteX131" fmla="*/ 9778514 w 12210216"/>
              <a:gd name="connsiteY131" fmla="*/ 542606 h 1002962"/>
              <a:gd name="connsiteX132" fmla="*/ 9786620 w 12210216"/>
              <a:gd name="connsiteY132" fmla="*/ 542606 h 1002962"/>
              <a:gd name="connsiteX133" fmla="*/ 9786620 w 12210216"/>
              <a:gd name="connsiteY133" fmla="*/ 551253 h 1002962"/>
              <a:gd name="connsiteX134" fmla="*/ 9792025 w 12210216"/>
              <a:gd name="connsiteY134" fmla="*/ 551253 h 1002962"/>
              <a:gd name="connsiteX135" fmla="*/ 9792025 w 12210216"/>
              <a:gd name="connsiteY135" fmla="*/ 581518 h 1002962"/>
              <a:gd name="connsiteX136" fmla="*/ 9800132 w 12210216"/>
              <a:gd name="connsiteY136" fmla="*/ 581518 h 1002962"/>
              <a:gd name="connsiteX137" fmla="*/ 9800132 w 12210216"/>
              <a:gd name="connsiteY137" fmla="*/ 588003 h 1002962"/>
              <a:gd name="connsiteX138" fmla="*/ 9810941 w 12210216"/>
              <a:gd name="connsiteY138" fmla="*/ 588003 h 1002962"/>
              <a:gd name="connsiteX139" fmla="*/ 9810941 w 12210216"/>
              <a:gd name="connsiteY139" fmla="*/ 618268 h 1002962"/>
              <a:gd name="connsiteX140" fmla="*/ 9832559 w 12210216"/>
              <a:gd name="connsiteY140" fmla="*/ 618268 h 1002962"/>
              <a:gd name="connsiteX141" fmla="*/ 9832559 w 12210216"/>
              <a:gd name="connsiteY141" fmla="*/ 642048 h 1002962"/>
              <a:gd name="connsiteX142" fmla="*/ 9835261 w 12210216"/>
              <a:gd name="connsiteY142" fmla="*/ 642048 h 1002962"/>
              <a:gd name="connsiteX143" fmla="*/ 9835261 w 12210216"/>
              <a:gd name="connsiteY143" fmla="*/ 655019 h 1002962"/>
              <a:gd name="connsiteX144" fmla="*/ 9843368 w 12210216"/>
              <a:gd name="connsiteY144" fmla="*/ 655019 h 1002962"/>
              <a:gd name="connsiteX145" fmla="*/ 9843368 w 12210216"/>
              <a:gd name="connsiteY145" fmla="*/ 678798 h 1002962"/>
              <a:gd name="connsiteX146" fmla="*/ 9856879 w 12210216"/>
              <a:gd name="connsiteY146" fmla="*/ 678798 h 1002962"/>
              <a:gd name="connsiteX147" fmla="*/ 9856879 w 12210216"/>
              <a:gd name="connsiteY147" fmla="*/ 680960 h 1002962"/>
              <a:gd name="connsiteX148" fmla="*/ 9859582 w 12210216"/>
              <a:gd name="connsiteY148" fmla="*/ 680960 h 1002962"/>
              <a:gd name="connsiteX149" fmla="*/ 9859582 w 12210216"/>
              <a:gd name="connsiteY149" fmla="*/ 696092 h 1002962"/>
              <a:gd name="connsiteX150" fmla="*/ 9875795 w 12210216"/>
              <a:gd name="connsiteY150" fmla="*/ 680960 h 1002962"/>
              <a:gd name="connsiteX151" fmla="*/ 9913627 w 12210216"/>
              <a:gd name="connsiteY151" fmla="*/ 680960 h 1002962"/>
              <a:gd name="connsiteX152" fmla="*/ 9913627 w 12210216"/>
              <a:gd name="connsiteY152" fmla="*/ 767431 h 1002962"/>
              <a:gd name="connsiteX153" fmla="*/ 9921734 w 12210216"/>
              <a:gd name="connsiteY153" fmla="*/ 767431 h 1002962"/>
              <a:gd name="connsiteX154" fmla="*/ 9929840 w 12210216"/>
              <a:gd name="connsiteY154" fmla="*/ 756622 h 1002962"/>
              <a:gd name="connsiteX155" fmla="*/ 9929840 w 12210216"/>
              <a:gd name="connsiteY155" fmla="*/ 771755 h 1002962"/>
              <a:gd name="connsiteX156" fmla="*/ 9935245 w 12210216"/>
              <a:gd name="connsiteY156" fmla="*/ 771755 h 1002962"/>
              <a:gd name="connsiteX157" fmla="*/ 9935245 w 12210216"/>
              <a:gd name="connsiteY157" fmla="*/ 726357 h 1002962"/>
              <a:gd name="connsiteX158" fmla="*/ 9943352 w 12210216"/>
              <a:gd name="connsiteY158" fmla="*/ 726357 h 1002962"/>
              <a:gd name="connsiteX159" fmla="*/ 9943352 w 12210216"/>
              <a:gd name="connsiteY159" fmla="*/ 661504 h 1002962"/>
              <a:gd name="connsiteX160" fmla="*/ 9954160 w 12210216"/>
              <a:gd name="connsiteY160" fmla="*/ 661504 h 1002962"/>
              <a:gd name="connsiteX161" fmla="*/ 9970374 w 12210216"/>
              <a:gd name="connsiteY161" fmla="*/ 618268 h 1002962"/>
              <a:gd name="connsiteX162" fmla="*/ 9983885 w 12210216"/>
              <a:gd name="connsiteY162" fmla="*/ 618268 h 1002962"/>
              <a:gd name="connsiteX163" fmla="*/ 9997396 w 12210216"/>
              <a:gd name="connsiteY163" fmla="*/ 661504 h 1002962"/>
              <a:gd name="connsiteX164" fmla="*/ 10008206 w 12210216"/>
              <a:gd name="connsiteY164" fmla="*/ 661504 h 1002962"/>
              <a:gd name="connsiteX165" fmla="*/ 10008206 w 12210216"/>
              <a:gd name="connsiteY165" fmla="*/ 700416 h 1002962"/>
              <a:gd name="connsiteX166" fmla="*/ 10027121 w 12210216"/>
              <a:gd name="connsiteY166" fmla="*/ 700416 h 1002962"/>
              <a:gd name="connsiteX167" fmla="*/ 10027121 w 12210216"/>
              <a:gd name="connsiteY167" fmla="*/ 717710 h 1002962"/>
              <a:gd name="connsiteX168" fmla="*/ 10032526 w 12210216"/>
              <a:gd name="connsiteY168" fmla="*/ 717710 h 1002962"/>
              <a:gd name="connsiteX169" fmla="*/ 10032526 w 12210216"/>
              <a:gd name="connsiteY169" fmla="*/ 700416 h 1002962"/>
              <a:gd name="connsiteX170" fmla="*/ 10048740 w 12210216"/>
              <a:gd name="connsiteY170" fmla="*/ 700416 h 1002962"/>
              <a:gd name="connsiteX171" fmla="*/ 10048740 w 12210216"/>
              <a:gd name="connsiteY171" fmla="*/ 713387 h 1002962"/>
              <a:gd name="connsiteX172" fmla="*/ 10089273 w 12210216"/>
              <a:gd name="connsiteY172" fmla="*/ 713387 h 1002962"/>
              <a:gd name="connsiteX173" fmla="*/ 10089273 w 12210216"/>
              <a:gd name="connsiteY173" fmla="*/ 676636 h 1002962"/>
              <a:gd name="connsiteX174" fmla="*/ 10102784 w 12210216"/>
              <a:gd name="connsiteY174" fmla="*/ 676636 h 1002962"/>
              <a:gd name="connsiteX175" fmla="*/ 10102784 w 12210216"/>
              <a:gd name="connsiteY175" fmla="*/ 698254 h 1002962"/>
              <a:gd name="connsiteX176" fmla="*/ 10105487 w 12210216"/>
              <a:gd name="connsiteY176" fmla="*/ 698254 h 1002962"/>
              <a:gd name="connsiteX177" fmla="*/ 10105487 w 12210216"/>
              <a:gd name="connsiteY177" fmla="*/ 665827 h 1002962"/>
              <a:gd name="connsiteX178" fmla="*/ 10135212 w 12210216"/>
              <a:gd name="connsiteY178" fmla="*/ 665827 h 1002962"/>
              <a:gd name="connsiteX179" fmla="*/ 10135212 w 12210216"/>
              <a:gd name="connsiteY179" fmla="*/ 652857 h 1002962"/>
              <a:gd name="connsiteX180" fmla="*/ 10143318 w 12210216"/>
              <a:gd name="connsiteY180" fmla="*/ 652857 h 1002962"/>
              <a:gd name="connsiteX181" fmla="*/ 10143318 w 12210216"/>
              <a:gd name="connsiteY181" fmla="*/ 637724 h 1002962"/>
              <a:gd name="connsiteX182" fmla="*/ 10148723 w 12210216"/>
              <a:gd name="connsiteY182" fmla="*/ 637724 h 1002962"/>
              <a:gd name="connsiteX183" fmla="*/ 10148723 w 12210216"/>
              <a:gd name="connsiteY183" fmla="*/ 644210 h 1002962"/>
              <a:gd name="connsiteX184" fmla="*/ 10173043 w 12210216"/>
              <a:gd name="connsiteY184" fmla="*/ 644210 h 1002962"/>
              <a:gd name="connsiteX185" fmla="*/ 10173043 w 12210216"/>
              <a:gd name="connsiteY185" fmla="*/ 637724 h 1002962"/>
              <a:gd name="connsiteX186" fmla="*/ 10181150 w 12210216"/>
              <a:gd name="connsiteY186" fmla="*/ 637724 h 1002962"/>
              <a:gd name="connsiteX187" fmla="*/ 10181150 w 12210216"/>
              <a:gd name="connsiteY187" fmla="*/ 648533 h 1002962"/>
              <a:gd name="connsiteX188" fmla="*/ 10232493 w 12210216"/>
              <a:gd name="connsiteY188" fmla="*/ 648533 h 1002962"/>
              <a:gd name="connsiteX189" fmla="*/ 10232493 w 12210216"/>
              <a:gd name="connsiteY189" fmla="*/ 786887 h 1002962"/>
              <a:gd name="connsiteX190" fmla="*/ 10248706 w 12210216"/>
              <a:gd name="connsiteY190" fmla="*/ 786887 h 1002962"/>
              <a:gd name="connsiteX191" fmla="*/ 10248706 w 12210216"/>
              <a:gd name="connsiteY191" fmla="*/ 773916 h 1002962"/>
              <a:gd name="connsiteX192" fmla="*/ 10254111 w 12210216"/>
              <a:gd name="connsiteY192" fmla="*/ 773916 h 1002962"/>
              <a:gd name="connsiteX193" fmla="*/ 10254111 w 12210216"/>
              <a:gd name="connsiteY193" fmla="*/ 786887 h 1002962"/>
              <a:gd name="connsiteX194" fmla="*/ 10294645 w 12210216"/>
              <a:gd name="connsiteY194" fmla="*/ 786887 h 1002962"/>
              <a:gd name="connsiteX195" fmla="*/ 10294645 w 12210216"/>
              <a:gd name="connsiteY195" fmla="*/ 756622 h 1002962"/>
              <a:gd name="connsiteX196" fmla="*/ 10310858 w 12210216"/>
              <a:gd name="connsiteY196" fmla="*/ 756622 h 1002962"/>
              <a:gd name="connsiteX197" fmla="*/ 10313560 w 12210216"/>
              <a:gd name="connsiteY197" fmla="*/ 754460 h 1002962"/>
              <a:gd name="connsiteX198" fmla="*/ 10327072 w 12210216"/>
              <a:gd name="connsiteY198" fmla="*/ 754460 h 1002962"/>
              <a:gd name="connsiteX199" fmla="*/ 10332476 w 12210216"/>
              <a:gd name="connsiteY199" fmla="*/ 756622 h 1002962"/>
              <a:gd name="connsiteX200" fmla="*/ 10345988 w 12210216"/>
              <a:gd name="connsiteY200" fmla="*/ 756622 h 1002962"/>
              <a:gd name="connsiteX201" fmla="*/ 10345988 w 12210216"/>
              <a:gd name="connsiteY201" fmla="*/ 786887 h 1002962"/>
              <a:gd name="connsiteX202" fmla="*/ 10356796 w 12210216"/>
              <a:gd name="connsiteY202" fmla="*/ 786887 h 1002962"/>
              <a:gd name="connsiteX203" fmla="*/ 10356796 w 12210216"/>
              <a:gd name="connsiteY203" fmla="*/ 804181 h 1002962"/>
              <a:gd name="connsiteX204" fmla="*/ 10386521 w 12210216"/>
              <a:gd name="connsiteY204" fmla="*/ 806343 h 1002962"/>
              <a:gd name="connsiteX205" fmla="*/ 10386521 w 12210216"/>
              <a:gd name="connsiteY205" fmla="*/ 789049 h 1002962"/>
              <a:gd name="connsiteX206" fmla="*/ 10489207 w 12210216"/>
              <a:gd name="connsiteY206" fmla="*/ 789049 h 1002962"/>
              <a:gd name="connsiteX207" fmla="*/ 10489207 w 12210216"/>
              <a:gd name="connsiteY207" fmla="*/ 806343 h 1002962"/>
              <a:gd name="connsiteX208" fmla="*/ 10502718 w 12210216"/>
              <a:gd name="connsiteY208" fmla="*/ 806343 h 1002962"/>
              <a:gd name="connsiteX209" fmla="*/ 10502718 w 12210216"/>
              <a:gd name="connsiteY209" fmla="*/ 810667 h 1002962"/>
              <a:gd name="connsiteX210" fmla="*/ 10494612 w 12210216"/>
              <a:gd name="connsiteY210" fmla="*/ 810667 h 1002962"/>
              <a:gd name="connsiteX211" fmla="*/ 10494612 w 12210216"/>
              <a:gd name="connsiteY211" fmla="*/ 814322 h 1002962"/>
              <a:gd name="connsiteX212" fmla="*/ 10564926 w 12210216"/>
              <a:gd name="connsiteY212" fmla="*/ 814322 h 1002962"/>
              <a:gd name="connsiteX213" fmla="*/ 10567572 w 12210216"/>
              <a:gd name="connsiteY213" fmla="*/ 782563 h 1002962"/>
              <a:gd name="connsiteX214" fmla="*/ 10575679 w 12210216"/>
              <a:gd name="connsiteY214" fmla="*/ 782563 h 1002962"/>
              <a:gd name="connsiteX215" fmla="*/ 10578015 w 12210216"/>
              <a:gd name="connsiteY215" fmla="*/ 814322 h 1002962"/>
              <a:gd name="connsiteX216" fmla="*/ 10589557 w 12210216"/>
              <a:gd name="connsiteY216" fmla="*/ 814322 h 1002962"/>
              <a:gd name="connsiteX217" fmla="*/ 10591893 w 12210216"/>
              <a:gd name="connsiteY217" fmla="*/ 782563 h 1002962"/>
              <a:gd name="connsiteX218" fmla="*/ 10600000 w 12210216"/>
              <a:gd name="connsiteY218" fmla="*/ 782563 h 1002962"/>
              <a:gd name="connsiteX219" fmla="*/ 10602335 w 12210216"/>
              <a:gd name="connsiteY219" fmla="*/ 814322 h 1002962"/>
              <a:gd name="connsiteX220" fmla="*/ 10672960 w 12210216"/>
              <a:gd name="connsiteY220" fmla="*/ 814322 h 1002962"/>
              <a:gd name="connsiteX221" fmla="*/ 10672960 w 12210216"/>
              <a:gd name="connsiteY221" fmla="*/ 808505 h 1002962"/>
              <a:gd name="connsiteX222" fmla="*/ 10689174 w 12210216"/>
              <a:gd name="connsiteY222" fmla="*/ 808505 h 1002962"/>
              <a:gd name="connsiteX223" fmla="*/ 10689174 w 12210216"/>
              <a:gd name="connsiteY223" fmla="*/ 814322 h 1002962"/>
              <a:gd name="connsiteX224" fmla="*/ 10713494 w 12210216"/>
              <a:gd name="connsiteY224" fmla="*/ 814322 h 1002962"/>
              <a:gd name="connsiteX225" fmla="*/ 10713494 w 12210216"/>
              <a:gd name="connsiteY225" fmla="*/ 810667 h 1002962"/>
              <a:gd name="connsiteX226" fmla="*/ 10721601 w 12210216"/>
              <a:gd name="connsiteY226" fmla="*/ 810667 h 1002962"/>
              <a:gd name="connsiteX227" fmla="*/ 10721601 w 12210216"/>
              <a:gd name="connsiteY227" fmla="*/ 814322 h 1002962"/>
              <a:gd name="connsiteX228" fmla="*/ 10729708 w 12210216"/>
              <a:gd name="connsiteY228" fmla="*/ 814322 h 1002962"/>
              <a:gd name="connsiteX229" fmla="*/ 10729708 w 12210216"/>
              <a:gd name="connsiteY229" fmla="*/ 806343 h 1002962"/>
              <a:gd name="connsiteX230" fmla="*/ 10740517 w 12210216"/>
              <a:gd name="connsiteY230" fmla="*/ 806343 h 1002962"/>
              <a:gd name="connsiteX231" fmla="*/ 10740517 w 12210216"/>
              <a:gd name="connsiteY231" fmla="*/ 799858 h 1002962"/>
              <a:gd name="connsiteX232" fmla="*/ 10751326 w 12210216"/>
              <a:gd name="connsiteY232" fmla="*/ 799858 h 1002962"/>
              <a:gd name="connsiteX233" fmla="*/ 10751326 w 12210216"/>
              <a:gd name="connsiteY233" fmla="*/ 806343 h 1002962"/>
              <a:gd name="connsiteX234" fmla="*/ 10897248 w 12210216"/>
              <a:gd name="connsiteY234" fmla="*/ 806343 h 1002962"/>
              <a:gd name="connsiteX235" fmla="*/ 10897248 w 12210216"/>
              <a:gd name="connsiteY235" fmla="*/ 810667 h 1002962"/>
              <a:gd name="connsiteX236" fmla="*/ 10913461 w 12210216"/>
              <a:gd name="connsiteY236" fmla="*/ 810667 h 1002962"/>
              <a:gd name="connsiteX237" fmla="*/ 10913461 w 12210216"/>
              <a:gd name="connsiteY237" fmla="*/ 806343 h 1002962"/>
              <a:gd name="connsiteX238" fmla="*/ 10935079 w 12210216"/>
              <a:gd name="connsiteY238" fmla="*/ 806343 h 1002962"/>
              <a:gd name="connsiteX239" fmla="*/ 10935079 w 12210216"/>
              <a:gd name="connsiteY239" fmla="*/ 812828 h 1002962"/>
              <a:gd name="connsiteX240" fmla="*/ 10953995 w 12210216"/>
              <a:gd name="connsiteY240" fmla="*/ 812828 h 1002962"/>
              <a:gd name="connsiteX241" fmla="*/ 10953995 w 12210216"/>
              <a:gd name="connsiteY241" fmla="*/ 814322 h 1002962"/>
              <a:gd name="connsiteX242" fmla="*/ 10997231 w 12210216"/>
              <a:gd name="connsiteY242" fmla="*/ 814322 h 1002962"/>
              <a:gd name="connsiteX243" fmla="*/ 10997231 w 12210216"/>
              <a:gd name="connsiteY243" fmla="*/ 797696 h 1002962"/>
              <a:gd name="connsiteX244" fmla="*/ 11005338 w 12210216"/>
              <a:gd name="connsiteY244" fmla="*/ 797696 h 1002962"/>
              <a:gd name="connsiteX245" fmla="*/ 11005338 w 12210216"/>
              <a:gd name="connsiteY245" fmla="*/ 814322 h 1002962"/>
              <a:gd name="connsiteX246" fmla="*/ 11013445 w 12210216"/>
              <a:gd name="connsiteY246" fmla="*/ 814322 h 1002962"/>
              <a:gd name="connsiteX247" fmla="*/ 11013445 w 12210216"/>
              <a:gd name="connsiteY247" fmla="*/ 810667 h 1002962"/>
              <a:gd name="connsiteX248" fmla="*/ 11064788 w 12210216"/>
              <a:gd name="connsiteY248" fmla="*/ 810667 h 1002962"/>
              <a:gd name="connsiteX249" fmla="*/ 11064788 w 12210216"/>
              <a:gd name="connsiteY249" fmla="*/ 814322 h 1002962"/>
              <a:gd name="connsiteX250" fmla="*/ 11079413 w 12210216"/>
              <a:gd name="connsiteY250" fmla="*/ 814322 h 1002962"/>
              <a:gd name="connsiteX251" fmla="*/ 11099917 w 12210216"/>
              <a:gd name="connsiteY251" fmla="*/ 404252 h 1002962"/>
              <a:gd name="connsiteX252" fmla="*/ 11083703 w 12210216"/>
              <a:gd name="connsiteY252" fmla="*/ 382634 h 1002962"/>
              <a:gd name="connsiteX253" fmla="*/ 11075596 w 12210216"/>
              <a:gd name="connsiteY253" fmla="*/ 378311 h 1002962"/>
              <a:gd name="connsiteX254" fmla="*/ 11086406 w 12210216"/>
              <a:gd name="connsiteY254" fmla="*/ 354531 h 1002962"/>
              <a:gd name="connsiteX255" fmla="*/ 11086406 w 12210216"/>
              <a:gd name="connsiteY255" fmla="*/ 337237 h 1002962"/>
              <a:gd name="connsiteX256" fmla="*/ 11105321 w 12210216"/>
              <a:gd name="connsiteY256" fmla="*/ 337237 h 1002962"/>
              <a:gd name="connsiteX257" fmla="*/ 11105321 w 12210216"/>
              <a:gd name="connsiteY257" fmla="*/ 315619 h 1002962"/>
              <a:gd name="connsiteX258" fmla="*/ 11108024 w 12210216"/>
              <a:gd name="connsiteY258" fmla="*/ 311296 h 1002962"/>
              <a:gd name="connsiteX259" fmla="*/ 11108024 w 12210216"/>
              <a:gd name="connsiteY259" fmla="*/ 233472 h 1002962"/>
              <a:gd name="connsiteX260" fmla="*/ 11105321 w 12210216"/>
              <a:gd name="connsiteY260" fmla="*/ 226986 h 1002962"/>
              <a:gd name="connsiteX261" fmla="*/ 11113428 w 12210216"/>
              <a:gd name="connsiteY261" fmla="*/ 220501 h 1002962"/>
              <a:gd name="connsiteX262" fmla="*/ 11113428 w 12210216"/>
              <a:gd name="connsiteY262" fmla="*/ 162133 h 1002962"/>
              <a:gd name="connsiteX263" fmla="*/ 11116130 w 12210216"/>
              <a:gd name="connsiteY263" fmla="*/ 157810 h 1002962"/>
              <a:gd name="connsiteX264" fmla="*/ 11116130 w 12210216"/>
              <a:gd name="connsiteY264" fmla="*/ 101603 h 1002962"/>
              <a:gd name="connsiteX265" fmla="*/ 11118833 w 12210216"/>
              <a:gd name="connsiteY265" fmla="*/ 99442 h 1002962"/>
              <a:gd name="connsiteX266" fmla="*/ 11118833 w 12210216"/>
              <a:gd name="connsiteY266" fmla="*/ 82147 h 1002962"/>
              <a:gd name="connsiteX267" fmla="*/ 11121535 w 12210216"/>
              <a:gd name="connsiteY267" fmla="*/ 79986 h 1002962"/>
              <a:gd name="connsiteX268" fmla="*/ 11124237 w 12210216"/>
              <a:gd name="connsiteY268" fmla="*/ 82147 h 1002962"/>
              <a:gd name="connsiteX269" fmla="*/ 11124237 w 12210216"/>
              <a:gd name="connsiteY269" fmla="*/ 99442 h 1002962"/>
              <a:gd name="connsiteX270" fmla="*/ 11126939 w 12210216"/>
              <a:gd name="connsiteY270" fmla="*/ 101603 h 1002962"/>
              <a:gd name="connsiteX271" fmla="*/ 11126939 w 12210216"/>
              <a:gd name="connsiteY271" fmla="*/ 157810 h 1002962"/>
              <a:gd name="connsiteX272" fmla="*/ 11129642 w 12210216"/>
              <a:gd name="connsiteY272" fmla="*/ 162133 h 1002962"/>
              <a:gd name="connsiteX273" fmla="*/ 11129642 w 12210216"/>
              <a:gd name="connsiteY273" fmla="*/ 220501 h 1002962"/>
              <a:gd name="connsiteX274" fmla="*/ 11137748 w 12210216"/>
              <a:gd name="connsiteY274" fmla="*/ 226986 h 1002962"/>
              <a:gd name="connsiteX275" fmla="*/ 11135046 w 12210216"/>
              <a:gd name="connsiteY275" fmla="*/ 233472 h 1002962"/>
              <a:gd name="connsiteX276" fmla="*/ 11135046 w 12210216"/>
              <a:gd name="connsiteY276" fmla="*/ 311296 h 1002962"/>
              <a:gd name="connsiteX277" fmla="*/ 11137748 w 12210216"/>
              <a:gd name="connsiteY277" fmla="*/ 315619 h 1002962"/>
              <a:gd name="connsiteX278" fmla="*/ 11137748 w 12210216"/>
              <a:gd name="connsiteY278" fmla="*/ 337237 h 1002962"/>
              <a:gd name="connsiteX279" fmla="*/ 11156664 w 12210216"/>
              <a:gd name="connsiteY279" fmla="*/ 337237 h 1002962"/>
              <a:gd name="connsiteX280" fmla="*/ 11156664 w 12210216"/>
              <a:gd name="connsiteY280" fmla="*/ 354531 h 1002962"/>
              <a:gd name="connsiteX281" fmla="*/ 11167473 w 12210216"/>
              <a:gd name="connsiteY281" fmla="*/ 378311 h 1002962"/>
              <a:gd name="connsiteX282" fmla="*/ 11159366 w 12210216"/>
              <a:gd name="connsiteY282" fmla="*/ 382634 h 1002962"/>
              <a:gd name="connsiteX283" fmla="*/ 11143153 w 12210216"/>
              <a:gd name="connsiteY283" fmla="*/ 404252 h 1002962"/>
              <a:gd name="connsiteX284" fmla="*/ 11153962 w 12210216"/>
              <a:gd name="connsiteY284" fmla="*/ 657180 h 1002962"/>
              <a:gd name="connsiteX285" fmla="*/ 11240434 w 12210216"/>
              <a:gd name="connsiteY285" fmla="*/ 657180 h 1002962"/>
              <a:gd name="connsiteX286" fmla="*/ 11240434 w 12210216"/>
              <a:gd name="connsiteY286" fmla="*/ 732843 h 1002962"/>
              <a:gd name="connsiteX287" fmla="*/ 11251243 w 12210216"/>
              <a:gd name="connsiteY287" fmla="*/ 732843 h 1002962"/>
              <a:gd name="connsiteX288" fmla="*/ 11253945 w 12210216"/>
              <a:gd name="connsiteY288" fmla="*/ 726357 h 1002962"/>
              <a:gd name="connsiteX289" fmla="*/ 11262052 w 12210216"/>
              <a:gd name="connsiteY289" fmla="*/ 726357 h 1002962"/>
              <a:gd name="connsiteX290" fmla="*/ 11264754 w 12210216"/>
              <a:gd name="connsiteY290" fmla="*/ 735004 h 1002962"/>
              <a:gd name="connsiteX291" fmla="*/ 11280968 w 12210216"/>
              <a:gd name="connsiteY291" fmla="*/ 735004 h 1002962"/>
              <a:gd name="connsiteX292" fmla="*/ 11280968 w 12210216"/>
              <a:gd name="connsiteY292" fmla="*/ 728519 h 1002962"/>
              <a:gd name="connsiteX293" fmla="*/ 11310693 w 12210216"/>
              <a:gd name="connsiteY293" fmla="*/ 728519 h 1002962"/>
              <a:gd name="connsiteX294" fmla="*/ 11310693 w 12210216"/>
              <a:gd name="connsiteY294" fmla="*/ 735004 h 1002962"/>
              <a:gd name="connsiteX295" fmla="*/ 11337715 w 12210216"/>
              <a:gd name="connsiteY295" fmla="*/ 735004 h 1002962"/>
              <a:gd name="connsiteX296" fmla="*/ 11337715 w 12210216"/>
              <a:gd name="connsiteY296" fmla="*/ 780402 h 1002962"/>
              <a:gd name="connsiteX297" fmla="*/ 11356631 w 12210216"/>
              <a:gd name="connsiteY297" fmla="*/ 780402 h 1002962"/>
              <a:gd name="connsiteX298" fmla="*/ 11356631 w 12210216"/>
              <a:gd name="connsiteY298" fmla="*/ 767431 h 1002962"/>
              <a:gd name="connsiteX299" fmla="*/ 11378249 w 12210216"/>
              <a:gd name="connsiteY299" fmla="*/ 767431 h 1002962"/>
              <a:gd name="connsiteX300" fmla="*/ 11378249 w 12210216"/>
              <a:gd name="connsiteY300" fmla="*/ 588003 h 1002962"/>
              <a:gd name="connsiteX301" fmla="*/ 11386356 w 12210216"/>
              <a:gd name="connsiteY301" fmla="*/ 581518 h 1002962"/>
              <a:gd name="connsiteX302" fmla="*/ 11483637 w 12210216"/>
              <a:gd name="connsiteY302" fmla="*/ 581518 h 1002962"/>
              <a:gd name="connsiteX303" fmla="*/ 11483637 w 12210216"/>
              <a:gd name="connsiteY303" fmla="*/ 590165 h 1002962"/>
              <a:gd name="connsiteX304" fmla="*/ 11497148 w 12210216"/>
              <a:gd name="connsiteY304" fmla="*/ 590165 h 1002962"/>
              <a:gd name="connsiteX305" fmla="*/ 11497148 w 12210216"/>
              <a:gd name="connsiteY305" fmla="*/ 704739 h 1002962"/>
              <a:gd name="connsiteX306" fmla="*/ 11526873 w 12210216"/>
              <a:gd name="connsiteY306" fmla="*/ 704739 h 1002962"/>
              <a:gd name="connsiteX307" fmla="*/ 11526873 w 12210216"/>
              <a:gd name="connsiteY307" fmla="*/ 637724 h 1002962"/>
              <a:gd name="connsiteX308" fmla="*/ 11562002 w 12210216"/>
              <a:gd name="connsiteY308" fmla="*/ 637724 h 1002962"/>
              <a:gd name="connsiteX309" fmla="*/ 11567407 w 12210216"/>
              <a:gd name="connsiteY309" fmla="*/ 633401 h 1002962"/>
              <a:gd name="connsiteX310" fmla="*/ 11578216 w 12210216"/>
              <a:gd name="connsiteY310" fmla="*/ 633401 h 1002962"/>
              <a:gd name="connsiteX311" fmla="*/ 11583620 w 12210216"/>
              <a:gd name="connsiteY311" fmla="*/ 637724 h 1002962"/>
              <a:gd name="connsiteX312" fmla="*/ 11613345 w 12210216"/>
              <a:gd name="connsiteY312" fmla="*/ 637724 h 1002962"/>
              <a:gd name="connsiteX313" fmla="*/ 11613345 w 12210216"/>
              <a:gd name="connsiteY313" fmla="*/ 520988 h 1002962"/>
              <a:gd name="connsiteX314" fmla="*/ 11689008 w 12210216"/>
              <a:gd name="connsiteY314" fmla="*/ 510179 h 1002962"/>
              <a:gd name="connsiteX315" fmla="*/ 11689008 w 12210216"/>
              <a:gd name="connsiteY315" fmla="*/ 518826 h 1002962"/>
              <a:gd name="connsiteX316" fmla="*/ 11724138 w 12210216"/>
              <a:gd name="connsiteY316" fmla="*/ 518826 h 1002962"/>
              <a:gd name="connsiteX317" fmla="*/ 11724138 w 12210216"/>
              <a:gd name="connsiteY317" fmla="*/ 773916 h 1002962"/>
              <a:gd name="connsiteX318" fmla="*/ 11753863 w 12210216"/>
              <a:gd name="connsiteY318" fmla="*/ 773916 h 1002962"/>
              <a:gd name="connsiteX319" fmla="*/ 11753863 w 12210216"/>
              <a:gd name="connsiteY319" fmla="*/ 769593 h 1002962"/>
              <a:gd name="connsiteX320" fmla="*/ 11770076 w 12210216"/>
              <a:gd name="connsiteY320" fmla="*/ 769593 h 1002962"/>
              <a:gd name="connsiteX321" fmla="*/ 11770076 w 12210216"/>
              <a:gd name="connsiteY321" fmla="*/ 773916 h 1002962"/>
              <a:gd name="connsiteX322" fmla="*/ 11802503 w 12210216"/>
              <a:gd name="connsiteY322" fmla="*/ 773916 h 1002962"/>
              <a:gd name="connsiteX323" fmla="*/ 11802503 w 12210216"/>
              <a:gd name="connsiteY323" fmla="*/ 760946 h 1002962"/>
              <a:gd name="connsiteX324" fmla="*/ 11840335 w 12210216"/>
              <a:gd name="connsiteY324" fmla="*/ 760946 h 1002962"/>
              <a:gd name="connsiteX325" fmla="*/ 11840335 w 12210216"/>
              <a:gd name="connsiteY325" fmla="*/ 756622 h 1002962"/>
              <a:gd name="connsiteX326" fmla="*/ 11856548 w 12210216"/>
              <a:gd name="connsiteY326" fmla="*/ 756622 h 1002962"/>
              <a:gd name="connsiteX327" fmla="*/ 11856548 w 12210216"/>
              <a:gd name="connsiteY327" fmla="*/ 760946 h 1002962"/>
              <a:gd name="connsiteX328" fmla="*/ 11883571 w 12210216"/>
              <a:gd name="connsiteY328" fmla="*/ 760946 h 1002962"/>
              <a:gd name="connsiteX329" fmla="*/ 11883571 w 12210216"/>
              <a:gd name="connsiteY329" fmla="*/ 743651 h 1002962"/>
              <a:gd name="connsiteX330" fmla="*/ 11894380 w 12210216"/>
              <a:gd name="connsiteY330" fmla="*/ 743651 h 1002962"/>
              <a:gd name="connsiteX331" fmla="*/ 11894380 w 12210216"/>
              <a:gd name="connsiteY331" fmla="*/ 730681 h 1002962"/>
              <a:gd name="connsiteX332" fmla="*/ 11970043 w 12210216"/>
              <a:gd name="connsiteY332" fmla="*/ 730681 h 1002962"/>
              <a:gd name="connsiteX333" fmla="*/ 11970043 w 12210216"/>
              <a:gd name="connsiteY333" fmla="*/ 700416 h 1002962"/>
              <a:gd name="connsiteX334" fmla="*/ 11994363 w 12210216"/>
              <a:gd name="connsiteY334" fmla="*/ 700416 h 1002962"/>
              <a:gd name="connsiteX335" fmla="*/ 11994363 w 12210216"/>
              <a:gd name="connsiteY335" fmla="*/ 693931 h 1002962"/>
              <a:gd name="connsiteX336" fmla="*/ 12010577 w 12210216"/>
              <a:gd name="connsiteY336" fmla="*/ 693931 h 1002962"/>
              <a:gd name="connsiteX337" fmla="*/ 12010577 w 12210216"/>
              <a:gd name="connsiteY337" fmla="*/ 700416 h 1002962"/>
              <a:gd name="connsiteX338" fmla="*/ 12032195 w 12210216"/>
              <a:gd name="connsiteY338" fmla="*/ 700416 h 1002962"/>
              <a:gd name="connsiteX339" fmla="*/ 12032195 w 12210216"/>
              <a:gd name="connsiteY339" fmla="*/ 750137 h 1002962"/>
              <a:gd name="connsiteX340" fmla="*/ 12075431 w 12210216"/>
              <a:gd name="connsiteY340" fmla="*/ 750137 h 1002962"/>
              <a:gd name="connsiteX341" fmla="*/ 12075431 w 12210216"/>
              <a:gd name="connsiteY341" fmla="*/ 724195 h 1002962"/>
              <a:gd name="connsiteX342" fmla="*/ 12126774 w 12210216"/>
              <a:gd name="connsiteY342" fmla="*/ 724195 h 1002962"/>
              <a:gd name="connsiteX343" fmla="*/ 12126774 w 12210216"/>
              <a:gd name="connsiteY343" fmla="*/ 693931 h 1002962"/>
              <a:gd name="connsiteX344" fmla="*/ 12191628 w 12210216"/>
              <a:gd name="connsiteY344" fmla="*/ 693931 h 1002962"/>
              <a:gd name="connsiteX345" fmla="*/ 12191628 w 12210216"/>
              <a:gd name="connsiteY345" fmla="*/ 775099 h 1002962"/>
              <a:gd name="connsiteX346" fmla="*/ 12191628 w 12210216"/>
              <a:gd name="connsiteY346" fmla="*/ 814322 h 1002962"/>
              <a:gd name="connsiteX347" fmla="*/ 12210216 w 12210216"/>
              <a:gd name="connsiteY347" fmla="*/ 814322 h 1002962"/>
              <a:gd name="connsiteX348" fmla="*/ 12210216 w 12210216"/>
              <a:gd name="connsiteY348" fmla="*/ 1002962 h 1002962"/>
              <a:gd name="connsiteX349" fmla="*/ 1 w 12210216"/>
              <a:gd name="connsiteY349" fmla="*/ 1002962 h 1002962"/>
              <a:gd name="connsiteX350" fmla="*/ 0 w 12210216"/>
              <a:gd name="connsiteY350" fmla="*/ 1002962 h 1002962"/>
              <a:gd name="connsiteX351" fmla="*/ 0 w 12210216"/>
              <a:gd name="connsiteY351" fmla="*/ 814322 h 1002962"/>
              <a:gd name="connsiteX352" fmla="*/ 1 w 12210216"/>
              <a:gd name="connsiteY352" fmla="*/ 814322 h 1002962"/>
              <a:gd name="connsiteX353" fmla="*/ 1 w 12210216"/>
              <a:gd name="connsiteY353" fmla="*/ 814322 h 1002962"/>
              <a:gd name="connsiteX354" fmla="*/ 1 w 12210216"/>
              <a:gd name="connsiteY354" fmla="*/ 775100 h 1002962"/>
              <a:gd name="connsiteX355" fmla="*/ 1 w 12210216"/>
              <a:gd name="connsiteY355" fmla="*/ 693932 h 1002962"/>
              <a:gd name="connsiteX356" fmla="*/ 69127 w 12210216"/>
              <a:gd name="connsiteY356" fmla="*/ 693932 h 1002962"/>
              <a:gd name="connsiteX357" fmla="*/ 69127 w 12210216"/>
              <a:gd name="connsiteY357" fmla="*/ 724196 h 1002962"/>
              <a:gd name="connsiteX358" fmla="*/ 123851 w 12210216"/>
              <a:gd name="connsiteY358" fmla="*/ 724196 h 1002962"/>
              <a:gd name="connsiteX359" fmla="*/ 123851 w 12210216"/>
              <a:gd name="connsiteY359" fmla="*/ 750138 h 1002962"/>
              <a:gd name="connsiteX360" fmla="*/ 169934 w 12210216"/>
              <a:gd name="connsiteY360" fmla="*/ 750138 h 1002962"/>
              <a:gd name="connsiteX361" fmla="*/ 169934 w 12210216"/>
              <a:gd name="connsiteY361" fmla="*/ 700417 h 1002962"/>
              <a:gd name="connsiteX362" fmla="*/ 192976 w 12210216"/>
              <a:gd name="connsiteY362" fmla="*/ 700417 h 1002962"/>
              <a:gd name="connsiteX363" fmla="*/ 192976 w 12210216"/>
              <a:gd name="connsiteY363" fmla="*/ 693932 h 1002962"/>
              <a:gd name="connsiteX364" fmla="*/ 210257 w 12210216"/>
              <a:gd name="connsiteY364" fmla="*/ 693932 h 1002962"/>
              <a:gd name="connsiteX365" fmla="*/ 210257 w 12210216"/>
              <a:gd name="connsiteY365" fmla="*/ 700417 h 1002962"/>
              <a:gd name="connsiteX366" fmla="*/ 236179 w 12210216"/>
              <a:gd name="connsiteY366" fmla="*/ 700417 h 1002962"/>
              <a:gd name="connsiteX367" fmla="*/ 236179 w 12210216"/>
              <a:gd name="connsiteY367" fmla="*/ 730682 h 1002962"/>
              <a:gd name="connsiteX368" fmla="*/ 316825 w 12210216"/>
              <a:gd name="connsiteY368" fmla="*/ 730682 h 1002962"/>
              <a:gd name="connsiteX369" fmla="*/ 316825 w 12210216"/>
              <a:gd name="connsiteY369" fmla="*/ 743652 h 1002962"/>
              <a:gd name="connsiteX370" fmla="*/ 328346 w 12210216"/>
              <a:gd name="connsiteY370" fmla="*/ 743652 h 1002962"/>
              <a:gd name="connsiteX371" fmla="*/ 328346 w 12210216"/>
              <a:gd name="connsiteY371" fmla="*/ 760947 h 1002962"/>
              <a:gd name="connsiteX372" fmla="*/ 357148 w 12210216"/>
              <a:gd name="connsiteY372" fmla="*/ 760947 h 1002962"/>
              <a:gd name="connsiteX373" fmla="*/ 357148 w 12210216"/>
              <a:gd name="connsiteY373" fmla="*/ 756623 h 1002962"/>
              <a:gd name="connsiteX374" fmla="*/ 374429 w 12210216"/>
              <a:gd name="connsiteY374" fmla="*/ 756623 h 1002962"/>
              <a:gd name="connsiteX375" fmla="*/ 374429 w 12210216"/>
              <a:gd name="connsiteY375" fmla="*/ 760947 h 1002962"/>
              <a:gd name="connsiteX376" fmla="*/ 414752 w 12210216"/>
              <a:gd name="connsiteY376" fmla="*/ 760947 h 1002962"/>
              <a:gd name="connsiteX377" fmla="*/ 414752 w 12210216"/>
              <a:gd name="connsiteY377" fmla="*/ 773917 h 1002962"/>
              <a:gd name="connsiteX378" fmla="*/ 449315 w 12210216"/>
              <a:gd name="connsiteY378" fmla="*/ 773917 h 1002962"/>
              <a:gd name="connsiteX379" fmla="*/ 449315 w 12210216"/>
              <a:gd name="connsiteY379" fmla="*/ 769594 h 1002962"/>
              <a:gd name="connsiteX380" fmla="*/ 466596 w 12210216"/>
              <a:gd name="connsiteY380" fmla="*/ 769594 h 1002962"/>
              <a:gd name="connsiteX381" fmla="*/ 466596 w 12210216"/>
              <a:gd name="connsiteY381" fmla="*/ 773917 h 1002962"/>
              <a:gd name="connsiteX382" fmla="*/ 498278 w 12210216"/>
              <a:gd name="connsiteY382" fmla="*/ 773917 h 1002962"/>
              <a:gd name="connsiteX383" fmla="*/ 498278 w 12210216"/>
              <a:gd name="connsiteY383" fmla="*/ 518827 h 1002962"/>
              <a:gd name="connsiteX384" fmla="*/ 535721 w 12210216"/>
              <a:gd name="connsiteY384" fmla="*/ 518827 h 1002962"/>
              <a:gd name="connsiteX385" fmla="*/ 535721 w 12210216"/>
              <a:gd name="connsiteY385" fmla="*/ 510180 h 1002962"/>
              <a:gd name="connsiteX386" fmla="*/ 616367 w 12210216"/>
              <a:gd name="connsiteY386" fmla="*/ 520989 h 1002962"/>
              <a:gd name="connsiteX387" fmla="*/ 616367 w 12210216"/>
              <a:gd name="connsiteY387" fmla="*/ 637725 h 1002962"/>
              <a:gd name="connsiteX388" fmla="*/ 648049 w 12210216"/>
              <a:gd name="connsiteY388" fmla="*/ 637725 h 1002962"/>
              <a:gd name="connsiteX389" fmla="*/ 653810 w 12210216"/>
              <a:gd name="connsiteY389" fmla="*/ 633402 h 1002962"/>
              <a:gd name="connsiteX390" fmla="*/ 665330 w 12210216"/>
              <a:gd name="connsiteY390" fmla="*/ 633402 h 1002962"/>
              <a:gd name="connsiteX391" fmla="*/ 671091 w 12210216"/>
              <a:gd name="connsiteY391" fmla="*/ 637725 h 1002962"/>
              <a:gd name="connsiteX392" fmla="*/ 708534 w 12210216"/>
              <a:gd name="connsiteY392" fmla="*/ 637725 h 1002962"/>
              <a:gd name="connsiteX393" fmla="*/ 708534 w 12210216"/>
              <a:gd name="connsiteY393" fmla="*/ 704740 h 1002962"/>
              <a:gd name="connsiteX394" fmla="*/ 740216 w 12210216"/>
              <a:gd name="connsiteY394" fmla="*/ 704740 h 1002962"/>
              <a:gd name="connsiteX395" fmla="*/ 740216 w 12210216"/>
              <a:gd name="connsiteY395" fmla="*/ 590166 h 1002962"/>
              <a:gd name="connsiteX396" fmla="*/ 754617 w 12210216"/>
              <a:gd name="connsiteY396" fmla="*/ 590166 h 1002962"/>
              <a:gd name="connsiteX397" fmla="*/ 754617 w 12210216"/>
              <a:gd name="connsiteY397" fmla="*/ 581519 h 1002962"/>
              <a:gd name="connsiteX398" fmla="*/ 858305 w 12210216"/>
              <a:gd name="connsiteY398" fmla="*/ 581519 h 1002962"/>
              <a:gd name="connsiteX399" fmla="*/ 866945 w 12210216"/>
              <a:gd name="connsiteY399" fmla="*/ 588004 h 1002962"/>
              <a:gd name="connsiteX400" fmla="*/ 866945 w 12210216"/>
              <a:gd name="connsiteY400" fmla="*/ 767432 h 1002962"/>
              <a:gd name="connsiteX401" fmla="*/ 889987 w 12210216"/>
              <a:gd name="connsiteY401" fmla="*/ 767432 h 1002962"/>
              <a:gd name="connsiteX402" fmla="*/ 889987 w 12210216"/>
              <a:gd name="connsiteY402" fmla="*/ 780403 h 1002962"/>
              <a:gd name="connsiteX403" fmla="*/ 910148 w 12210216"/>
              <a:gd name="connsiteY403" fmla="*/ 780403 h 1002962"/>
              <a:gd name="connsiteX404" fmla="*/ 910148 w 12210216"/>
              <a:gd name="connsiteY404" fmla="*/ 735005 h 1002962"/>
              <a:gd name="connsiteX405" fmla="*/ 938951 w 12210216"/>
              <a:gd name="connsiteY405" fmla="*/ 735005 h 1002962"/>
              <a:gd name="connsiteX406" fmla="*/ 938951 w 12210216"/>
              <a:gd name="connsiteY406" fmla="*/ 728520 h 1002962"/>
              <a:gd name="connsiteX407" fmla="*/ 970633 w 12210216"/>
              <a:gd name="connsiteY407" fmla="*/ 728520 h 1002962"/>
              <a:gd name="connsiteX408" fmla="*/ 970633 w 12210216"/>
              <a:gd name="connsiteY408" fmla="*/ 735005 h 1002962"/>
              <a:gd name="connsiteX409" fmla="*/ 987914 w 12210216"/>
              <a:gd name="connsiteY409" fmla="*/ 735005 h 1002962"/>
              <a:gd name="connsiteX410" fmla="*/ 990794 w 12210216"/>
              <a:gd name="connsiteY410" fmla="*/ 726358 h 1002962"/>
              <a:gd name="connsiteX411" fmla="*/ 999435 w 12210216"/>
              <a:gd name="connsiteY411" fmla="*/ 726358 h 1002962"/>
              <a:gd name="connsiteX412" fmla="*/ 1002315 w 12210216"/>
              <a:gd name="connsiteY412" fmla="*/ 732844 h 1002962"/>
              <a:gd name="connsiteX413" fmla="*/ 1013836 w 12210216"/>
              <a:gd name="connsiteY413" fmla="*/ 732844 h 1002962"/>
              <a:gd name="connsiteX414" fmla="*/ 1013836 w 12210216"/>
              <a:gd name="connsiteY414" fmla="*/ 657181 h 1002962"/>
              <a:gd name="connsiteX415" fmla="*/ 1106003 w 12210216"/>
              <a:gd name="connsiteY415" fmla="*/ 657181 h 1002962"/>
              <a:gd name="connsiteX416" fmla="*/ 1117524 w 12210216"/>
              <a:gd name="connsiteY416" fmla="*/ 404253 h 1002962"/>
              <a:gd name="connsiteX417" fmla="*/ 1100243 w 12210216"/>
              <a:gd name="connsiteY417" fmla="*/ 382635 h 1002962"/>
              <a:gd name="connsiteX418" fmla="*/ 1091602 w 12210216"/>
              <a:gd name="connsiteY418" fmla="*/ 378312 h 1002962"/>
              <a:gd name="connsiteX419" fmla="*/ 1103123 w 12210216"/>
              <a:gd name="connsiteY419" fmla="*/ 354532 h 1002962"/>
              <a:gd name="connsiteX420" fmla="*/ 1103123 w 12210216"/>
              <a:gd name="connsiteY420" fmla="*/ 337238 h 1002962"/>
              <a:gd name="connsiteX421" fmla="*/ 1123284 w 12210216"/>
              <a:gd name="connsiteY421" fmla="*/ 337238 h 1002962"/>
              <a:gd name="connsiteX422" fmla="*/ 1123284 w 12210216"/>
              <a:gd name="connsiteY422" fmla="*/ 315620 h 1002962"/>
              <a:gd name="connsiteX423" fmla="*/ 1126164 w 12210216"/>
              <a:gd name="connsiteY423" fmla="*/ 311297 h 1002962"/>
              <a:gd name="connsiteX424" fmla="*/ 1126164 w 12210216"/>
              <a:gd name="connsiteY424" fmla="*/ 233473 h 1002962"/>
              <a:gd name="connsiteX425" fmla="*/ 1123284 w 12210216"/>
              <a:gd name="connsiteY425" fmla="*/ 226987 h 1002962"/>
              <a:gd name="connsiteX426" fmla="*/ 1131925 w 12210216"/>
              <a:gd name="connsiteY426" fmla="*/ 220502 h 1002962"/>
              <a:gd name="connsiteX427" fmla="*/ 1131925 w 12210216"/>
              <a:gd name="connsiteY427" fmla="*/ 162134 h 1002962"/>
              <a:gd name="connsiteX428" fmla="*/ 1134805 w 12210216"/>
              <a:gd name="connsiteY428" fmla="*/ 157811 h 1002962"/>
              <a:gd name="connsiteX429" fmla="*/ 1134805 w 12210216"/>
              <a:gd name="connsiteY429" fmla="*/ 101604 h 1002962"/>
              <a:gd name="connsiteX430" fmla="*/ 1137685 w 12210216"/>
              <a:gd name="connsiteY430" fmla="*/ 99443 h 1002962"/>
              <a:gd name="connsiteX431" fmla="*/ 1137685 w 12210216"/>
              <a:gd name="connsiteY431" fmla="*/ 82148 h 1002962"/>
              <a:gd name="connsiteX432" fmla="*/ 1140565 w 12210216"/>
              <a:gd name="connsiteY432" fmla="*/ 79987 h 1002962"/>
              <a:gd name="connsiteX433" fmla="*/ 1143446 w 12210216"/>
              <a:gd name="connsiteY433" fmla="*/ 82148 h 1002962"/>
              <a:gd name="connsiteX434" fmla="*/ 1143446 w 12210216"/>
              <a:gd name="connsiteY434" fmla="*/ 99443 h 1002962"/>
              <a:gd name="connsiteX435" fmla="*/ 1146326 w 12210216"/>
              <a:gd name="connsiteY435" fmla="*/ 101604 h 1002962"/>
              <a:gd name="connsiteX436" fmla="*/ 1146326 w 12210216"/>
              <a:gd name="connsiteY436" fmla="*/ 157811 h 1002962"/>
              <a:gd name="connsiteX437" fmla="*/ 1149206 w 12210216"/>
              <a:gd name="connsiteY437" fmla="*/ 162134 h 1002962"/>
              <a:gd name="connsiteX438" fmla="*/ 1149206 w 12210216"/>
              <a:gd name="connsiteY438" fmla="*/ 220502 h 1002962"/>
              <a:gd name="connsiteX439" fmla="*/ 1157847 w 12210216"/>
              <a:gd name="connsiteY439" fmla="*/ 226987 h 1002962"/>
              <a:gd name="connsiteX440" fmla="*/ 1154967 w 12210216"/>
              <a:gd name="connsiteY440" fmla="*/ 233473 h 1002962"/>
              <a:gd name="connsiteX441" fmla="*/ 1154967 w 12210216"/>
              <a:gd name="connsiteY441" fmla="*/ 311297 h 1002962"/>
              <a:gd name="connsiteX442" fmla="*/ 1157847 w 12210216"/>
              <a:gd name="connsiteY442" fmla="*/ 315620 h 1002962"/>
              <a:gd name="connsiteX443" fmla="*/ 1157847 w 12210216"/>
              <a:gd name="connsiteY443" fmla="*/ 337238 h 1002962"/>
              <a:gd name="connsiteX444" fmla="*/ 1178008 w 12210216"/>
              <a:gd name="connsiteY444" fmla="*/ 337238 h 1002962"/>
              <a:gd name="connsiteX445" fmla="*/ 1178008 w 12210216"/>
              <a:gd name="connsiteY445" fmla="*/ 354532 h 1002962"/>
              <a:gd name="connsiteX446" fmla="*/ 1189529 w 12210216"/>
              <a:gd name="connsiteY446" fmla="*/ 378312 h 1002962"/>
              <a:gd name="connsiteX447" fmla="*/ 1180888 w 12210216"/>
              <a:gd name="connsiteY447" fmla="*/ 382635 h 1002962"/>
              <a:gd name="connsiteX448" fmla="*/ 1163607 w 12210216"/>
              <a:gd name="connsiteY448" fmla="*/ 404253 h 1002962"/>
              <a:gd name="connsiteX449" fmla="*/ 1185461 w 12210216"/>
              <a:gd name="connsiteY449" fmla="*/ 814322 h 1002962"/>
              <a:gd name="connsiteX450" fmla="*/ 1201050 w 12210216"/>
              <a:gd name="connsiteY450" fmla="*/ 814322 h 1002962"/>
              <a:gd name="connsiteX451" fmla="*/ 1201050 w 12210216"/>
              <a:gd name="connsiteY451" fmla="*/ 810668 h 1002962"/>
              <a:gd name="connsiteX452" fmla="*/ 1255774 w 12210216"/>
              <a:gd name="connsiteY452" fmla="*/ 810668 h 1002962"/>
              <a:gd name="connsiteX453" fmla="*/ 1255774 w 12210216"/>
              <a:gd name="connsiteY453" fmla="*/ 814322 h 1002962"/>
              <a:gd name="connsiteX454" fmla="*/ 1264414 w 12210216"/>
              <a:gd name="connsiteY454" fmla="*/ 814322 h 1002962"/>
              <a:gd name="connsiteX455" fmla="*/ 1264414 w 12210216"/>
              <a:gd name="connsiteY455" fmla="*/ 797697 h 1002962"/>
              <a:gd name="connsiteX456" fmla="*/ 1273055 w 12210216"/>
              <a:gd name="connsiteY456" fmla="*/ 797697 h 1002962"/>
              <a:gd name="connsiteX457" fmla="*/ 1273055 w 12210216"/>
              <a:gd name="connsiteY457" fmla="*/ 814322 h 1002962"/>
              <a:gd name="connsiteX458" fmla="*/ 1319138 w 12210216"/>
              <a:gd name="connsiteY458" fmla="*/ 814322 h 1002962"/>
              <a:gd name="connsiteX459" fmla="*/ 1319138 w 12210216"/>
              <a:gd name="connsiteY459" fmla="*/ 812829 h 1002962"/>
              <a:gd name="connsiteX460" fmla="*/ 1339300 w 12210216"/>
              <a:gd name="connsiteY460" fmla="*/ 812829 h 1002962"/>
              <a:gd name="connsiteX461" fmla="*/ 1339300 w 12210216"/>
              <a:gd name="connsiteY461" fmla="*/ 806344 h 1002962"/>
              <a:gd name="connsiteX462" fmla="*/ 1362342 w 12210216"/>
              <a:gd name="connsiteY462" fmla="*/ 806344 h 1002962"/>
              <a:gd name="connsiteX463" fmla="*/ 1362342 w 12210216"/>
              <a:gd name="connsiteY463" fmla="*/ 810668 h 1002962"/>
              <a:gd name="connsiteX464" fmla="*/ 1379623 w 12210216"/>
              <a:gd name="connsiteY464" fmla="*/ 810668 h 1002962"/>
              <a:gd name="connsiteX465" fmla="*/ 1379623 w 12210216"/>
              <a:gd name="connsiteY465" fmla="*/ 806344 h 1002962"/>
              <a:gd name="connsiteX466" fmla="*/ 1535154 w 12210216"/>
              <a:gd name="connsiteY466" fmla="*/ 806344 h 1002962"/>
              <a:gd name="connsiteX467" fmla="*/ 1535154 w 12210216"/>
              <a:gd name="connsiteY467" fmla="*/ 799859 h 1002962"/>
              <a:gd name="connsiteX468" fmla="*/ 1546675 w 12210216"/>
              <a:gd name="connsiteY468" fmla="*/ 799859 h 1002962"/>
              <a:gd name="connsiteX469" fmla="*/ 1546675 w 12210216"/>
              <a:gd name="connsiteY469" fmla="*/ 806344 h 1002962"/>
              <a:gd name="connsiteX470" fmla="*/ 1558196 w 12210216"/>
              <a:gd name="connsiteY470" fmla="*/ 806344 h 1002962"/>
              <a:gd name="connsiteX471" fmla="*/ 1558196 w 12210216"/>
              <a:gd name="connsiteY471" fmla="*/ 814322 h 1002962"/>
              <a:gd name="connsiteX472" fmla="*/ 1566837 w 12210216"/>
              <a:gd name="connsiteY472" fmla="*/ 814322 h 1002962"/>
              <a:gd name="connsiteX473" fmla="*/ 1566837 w 12210216"/>
              <a:gd name="connsiteY473" fmla="*/ 810668 h 1002962"/>
              <a:gd name="connsiteX474" fmla="*/ 1575477 w 12210216"/>
              <a:gd name="connsiteY474" fmla="*/ 810668 h 1002962"/>
              <a:gd name="connsiteX475" fmla="*/ 1575477 w 12210216"/>
              <a:gd name="connsiteY475" fmla="*/ 814322 h 1002962"/>
              <a:gd name="connsiteX476" fmla="*/ 1601399 w 12210216"/>
              <a:gd name="connsiteY476" fmla="*/ 814322 h 1002962"/>
              <a:gd name="connsiteX477" fmla="*/ 1601399 w 12210216"/>
              <a:gd name="connsiteY477" fmla="*/ 808506 h 1002962"/>
              <a:gd name="connsiteX478" fmla="*/ 1618681 w 12210216"/>
              <a:gd name="connsiteY478" fmla="*/ 808506 h 1002962"/>
              <a:gd name="connsiteX479" fmla="*/ 1618681 w 12210216"/>
              <a:gd name="connsiteY479" fmla="*/ 814322 h 1002962"/>
              <a:gd name="connsiteX480" fmla="*/ 1693957 w 12210216"/>
              <a:gd name="connsiteY480" fmla="*/ 814322 h 1002962"/>
              <a:gd name="connsiteX481" fmla="*/ 1696446 w 12210216"/>
              <a:gd name="connsiteY481" fmla="*/ 782564 h 1002962"/>
              <a:gd name="connsiteX482" fmla="*/ 1705087 w 12210216"/>
              <a:gd name="connsiteY482" fmla="*/ 782564 h 1002962"/>
              <a:gd name="connsiteX483" fmla="*/ 1707576 w 12210216"/>
              <a:gd name="connsiteY483" fmla="*/ 814322 h 1002962"/>
              <a:gd name="connsiteX484" fmla="*/ 1719879 w 12210216"/>
              <a:gd name="connsiteY484" fmla="*/ 814322 h 1002962"/>
              <a:gd name="connsiteX485" fmla="*/ 1722368 w 12210216"/>
              <a:gd name="connsiteY485" fmla="*/ 782564 h 1002962"/>
              <a:gd name="connsiteX486" fmla="*/ 1731009 w 12210216"/>
              <a:gd name="connsiteY486" fmla="*/ 782564 h 1002962"/>
              <a:gd name="connsiteX487" fmla="*/ 1733829 w 12210216"/>
              <a:gd name="connsiteY487" fmla="*/ 814322 h 1002962"/>
              <a:gd name="connsiteX488" fmla="*/ 1808774 w 12210216"/>
              <a:gd name="connsiteY488" fmla="*/ 814322 h 1002962"/>
              <a:gd name="connsiteX489" fmla="*/ 1808774 w 12210216"/>
              <a:gd name="connsiteY489" fmla="*/ 810668 h 1002962"/>
              <a:gd name="connsiteX490" fmla="*/ 1800134 w 12210216"/>
              <a:gd name="connsiteY490" fmla="*/ 810668 h 1002962"/>
              <a:gd name="connsiteX491" fmla="*/ 1800134 w 12210216"/>
              <a:gd name="connsiteY491" fmla="*/ 806344 h 1002962"/>
              <a:gd name="connsiteX492" fmla="*/ 1814535 w 12210216"/>
              <a:gd name="connsiteY492" fmla="*/ 806344 h 1002962"/>
              <a:gd name="connsiteX493" fmla="*/ 1814535 w 12210216"/>
              <a:gd name="connsiteY493" fmla="*/ 789050 h 1002962"/>
              <a:gd name="connsiteX494" fmla="*/ 1923983 w 12210216"/>
              <a:gd name="connsiteY494" fmla="*/ 789050 h 1002962"/>
              <a:gd name="connsiteX495" fmla="*/ 1923983 w 12210216"/>
              <a:gd name="connsiteY495" fmla="*/ 806344 h 1002962"/>
              <a:gd name="connsiteX496" fmla="*/ 1955665 w 12210216"/>
              <a:gd name="connsiteY496" fmla="*/ 804182 h 1002962"/>
              <a:gd name="connsiteX497" fmla="*/ 1955665 w 12210216"/>
              <a:gd name="connsiteY497" fmla="*/ 786888 h 1002962"/>
              <a:gd name="connsiteX498" fmla="*/ 1967186 w 12210216"/>
              <a:gd name="connsiteY498" fmla="*/ 786888 h 1002962"/>
              <a:gd name="connsiteX499" fmla="*/ 1967186 w 12210216"/>
              <a:gd name="connsiteY499" fmla="*/ 756623 h 1002962"/>
              <a:gd name="connsiteX500" fmla="*/ 1981587 w 12210216"/>
              <a:gd name="connsiteY500" fmla="*/ 756623 h 1002962"/>
              <a:gd name="connsiteX501" fmla="*/ 1987347 w 12210216"/>
              <a:gd name="connsiteY501" fmla="*/ 754461 h 1002962"/>
              <a:gd name="connsiteX502" fmla="*/ 2001749 w 12210216"/>
              <a:gd name="connsiteY502" fmla="*/ 754461 h 1002962"/>
              <a:gd name="connsiteX503" fmla="*/ 2004629 w 12210216"/>
              <a:gd name="connsiteY503" fmla="*/ 756623 h 1002962"/>
              <a:gd name="connsiteX504" fmla="*/ 2021910 w 12210216"/>
              <a:gd name="connsiteY504" fmla="*/ 756623 h 1002962"/>
              <a:gd name="connsiteX505" fmla="*/ 2021910 w 12210216"/>
              <a:gd name="connsiteY505" fmla="*/ 786888 h 1002962"/>
              <a:gd name="connsiteX506" fmla="*/ 2065113 w 12210216"/>
              <a:gd name="connsiteY506" fmla="*/ 786888 h 1002962"/>
              <a:gd name="connsiteX507" fmla="*/ 2065113 w 12210216"/>
              <a:gd name="connsiteY507" fmla="*/ 773917 h 1002962"/>
              <a:gd name="connsiteX508" fmla="*/ 2070874 w 12210216"/>
              <a:gd name="connsiteY508" fmla="*/ 773917 h 1002962"/>
              <a:gd name="connsiteX509" fmla="*/ 2070874 w 12210216"/>
              <a:gd name="connsiteY509" fmla="*/ 786888 h 1002962"/>
              <a:gd name="connsiteX510" fmla="*/ 2088155 w 12210216"/>
              <a:gd name="connsiteY510" fmla="*/ 786888 h 1002962"/>
              <a:gd name="connsiteX511" fmla="*/ 2088155 w 12210216"/>
              <a:gd name="connsiteY511" fmla="*/ 648534 h 1002962"/>
              <a:gd name="connsiteX512" fmla="*/ 2142879 w 12210216"/>
              <a:gd name="connsiteY512" fmla="*/ 648534 h 1002962"/>
              <a:gd name="connsiteX513" fmla="*/ 2142879 w 12210216"/>
              <a:gd name="connsiteY513" fmla="*/ 637725 h 1002962"/>
              <a:gd name="connsiteX514" fmla="*/ 2151520 w 12210216"/>
              <a:gd name="connsiteY514" fmla="*/ 637725 h 1002962"/>
              <a:gd name="connsiteX515" fmla="*/ 2151520 w 12210216"/>
              <a:gd name="connsiteY515" fmla="*/ 644211 h 1002962"/>
              <a:gd name="connsiteX516" fmla="*/ 2177442 w 12210216"/>
              <a:gd name="connsiteY516" fmla="*/ 644211 h 1002962"/>
              <a:gd name="connsiteX517" fmla="*/ 2177442 w 12210216"/>
              <a:gd name="connsiteY517" fmla="*/ 637725 h 1002962"/>
              <a:gd name="connsiteX518" fmla="*/ 2183202 w 12210216"/>
              <a:gd name="connsiteY518" fmla="*/ 637725 h 1002962"/>
              <a:gd name="connsiteX519" fmla="*/ 2183202 w 12210216"/>
              <a:gd name="connsiteY519" fmla="*/ 652858 h 1002962"/>
              <a:gd name="connsiteX520" fmla="*/ 2191843 w 12210216"/>
              <a:gd name="connsiteY520" fmla="*/ 652858 h 1002962"/>
              <a:gd name="connsiteX521" fmla="*/ 2191843 w 12210216"/>
              <a:gd name="connsiteY521" fmla="*/ 665828 h 1002962"/>
              <a:gd name="connsiteX522" fmla="*/ 2223525 w 12210216"/>
              <a:gd name="connsiteY522" fmla="*/ 665828 h 1002962"/>
              <a:gd name="connsiteX523" fmla="*/ 2223525 w 12210216"/>
              <a:gd name="connsiteY523" fmla="*/ 698255 h 1002962"/>
              <a:gd name="connsiteX524" fmla="*/ 2226405 w 12210216"/>
              <a:gd name="connsiteY524" fmla="*/ 698255 h 1002962"/>
              <a:gd name="connsiteX525" fmla="*/ 2226405 w 12210216"/>
              <a:gd name="connsiteY525" fmla="*/ 676637 h 1002962"/>
              <a:gd name="connsiteX526" fmla="*/ 2240807 w 12210216"/>
              <a:gd name="connsiteY526" fmla="*/ 676637 h 1002962"/>
              <a:gd name="connsiteX527" fmla="*/ 2240807 w 12210216"/>
              <a:gd name="connsiteY527" fmla="*/ 713388 h 1002962"/>
              <a:gd name="connsiteX528" fmla="*/ 2284010 w 12210216"/>
              <a:gd name="connsiteY528" fmla="*/ 713388 h 1002962"/>
              <a:gd name="connsiteX529" fmla="*/ 2284010 w 12210216"/>
              <a:gd name="connsiteY529" fmla="*/ 700417 h 1002962"/>
              <a:gd name="connsiteX530" fmla="*/ 2301291 w 12210216"/>
              <a:gd name="connsiteY530" fmla="*/ 700417 h 1002962"/>
              <a:gd name="connsiteX531" fmla="*/ 2301291 w 12210216"/>
              <a:gd name="connsiteY531" fmla="*/ 717711 h 1002962"/>
              <a:gd name="connsiteX532" fmla="*/ 2307051 w 12210216"/>
              <a:gd name="connsiteY532" fmla="*/ 717711 h 1002962"/>
              <a:gd name="connsiteX533" fmla="*/ 2307051 w 12210216"/>
              <a:gd name="connsiteY533" fmla="*/ 700417 h 1002962"/>
              <a:gd name="connsiteX534" fmla="*/ 2327213 w 12210216"/>
              <a:gd name="connsiteY534" fmla="*/ 700417 h 1002962"/>
              <a:gd name="connsiteX535" fmla="*/ 2327213 w 12210216"/>
              <a:gd name="connsiteY535" fmla="*/ 661505 h 1002962"/>
              <a:gd name="connsiteX536" fmla="*/ 2338734 w 12210216"/>
              <a:gd name="connsiteY536" fmla="*/ 661505 h 1002962"/>
              <a:gd name="connsiteX537" fmla="*/ 2353135 w 12210216"/>
              <a:gd name="connsiteY537" fmla="*/ 618269 h 1002962"/>
              <a:gd name="connsiteX538" fmla="*/ 2367536 w 12210216"/>
              <a:gd name="connsiteY538" fmla="*/ 618269 h 1002962"/>
              <a:gd name="connsiteX539" fmla="*/ 2384817 w 12210216"/>
              <a:gd name="connsiteY539" fmla="*/ 661505 h 1002962"/>
              <a:gd name="connsiteX540" fmla="*/ 2396338 w 12210216"/>
              <a:gd name="connsiteY540" fmla="*/ 661505 h 1002962"/>
              <a:gd name="connsiteX541" fmla="*/ 2396338 w 12210216"/>
              <a:gd name="connsiteY541" fmla="*/ 726358 h 1002962"/>
              <a:gd name="connsiteX542" fmla="*/ 2404979 w 12210216"/>
              <a:gd name="connsiteY542" fmla="*/ 726358 h 1002962"/>
              <a:gd name="connsiteX543" fmla="*/ 2404979 w 12210216"/>
              <a:gd name="connsiteY543" fmla="*/ 771756 h 1002962"/>
              <a:gd name="connsiteX544" fmla="*/ 2410739 w 12210216"/>
              <a:gd name="connsiteY544" fmla="*/ 771756 h 1002962"/>
              <a:gd name="connsiteX545" fmla="*/ 2410739 w 12210216"/>
              <a:gd name="connsiteY545" fmla="*/ 756623 h 1002962"/>
              <a:gd name="connsiteX546" fmla="*/ 2419379 w 12210216"/>
              <a:gd name="connsiteY546" fmla="*/ 767432 h 1002962"/>
              <a:gd name="connsiteX547" fmla="*/ 2428020 w 12210216"/>
              <a:gd name="connsiteY547" fmla="*/ 767432 h 1002962"/>
              <a:gd name="connsiteX548" fmla="*/ 2428020 w 12210216"/>
              <a:gd name="connsiteY548" fmla="*/ 680961 h 1002962"/>
              <a:gd name="connsiteX549" fmla="*/ 2468343 w 12210216"/>
              <a:gd name="connsiteY549" fmla="*/ 680961 h 1002962"/>
              <a:gd name="connsiteX550" fmla="*/ 2485625 w 12210216"/>
              <a:gd name="connsiteY550" fmla="*/ 696093 h 1002962"/>
              <a:gd name="connsiteX551" fmla="*/ 2485625 w 12210216"/>
              <a:gd name="connsiteY551" fmla="*/ 680961 h 1002962"/>
              <a:gd name="connsiteX552" fmla="*/ 2488505 w 12210216"/>
              <a:gd name="connsiteY552" fmla="*/ 680961 h 1002962"/>
              <a:gd name="connsiteX553" fmla="*/ 2488505 w 12210216"/>
              <a:gd name="connsiteY553" fmla="*/ 678799 h 1002962"/>
              <a:gd name="connsiteX554" fmla="*/ 2502906 w 12210216"/>
              <a:gd name="connsiteY554" fmla="*/ 678799 h 1002962"/>
              <a:gd name="connsiteX555" fmla="*/ 2502906 w 12210216"/>
              <a:gd name="connsiteY555" fmla="*/ 655020 h 1002962"/>
              <a:gd name="connsiteX556" fmla="*/ 2511546 w 12210216"/>
              <a:gd name="connsiteY556" fmla="*/ 655020 h 1002962"/>
              <a:gd name="connsiteX557" fmla="*/ 2511546 w 12210216"/>
              <a:gd name="connsiteY557" fmla="*/ 642049 h 1002962"/>
              <a:gd name="connsiteX558" fmla="*/ 2514426 w 12210216"/>
              <a:gd name="connsiteY558" fmla="*/ 642049 h 1002962"/>
              <a:gd name="connsiteX559" fmla="*/ 2514426 w 12210216"/>
              <a:gd name="connsiteY559" fmla="*/ 618269 h 1002962"/>
              <a:gd name="connsiteX560" fmla="*/ 2537468 w 12210216"/>
              <a:gd name="connsiteY560" fmla="*/ 618269 h 1002962"/>
              <a:gd name="connsiteX561" fmla="*/ 2537468 w 12210216"/>
              <a:gd name="connsiteY561" fmla="*/ 588004 h 1002962"/>
              <a:gd name="connsiteX562" fmla="*/ 2548989 w 12210216"/>
              <a:gd name="connsiteY562" fmla="*/ 588004 h 1002962"/>
              <a:gd name="connsiteX563" fmla="*/ 2548989 w 12210216"/>
              <a:gd name="connsiteY563" fmla="*/ 581519 h 1002962"/>
              <a:gd name="connsiteX564" fmla="*/ 2557630 w 12210216"/>
              <a:gd name="connsiteY564" fmla="*/ 581519 h 1002962"/>
              <a:gd name="connsiteX565" fmla="*/ 2557630 w 12210216"/>
              <a:gd name="connsiteY565" fmla="*/ 551254 h 1002962"/>
              <a:gd name="connsiteX566" fmla="*/ 2563390 w 12210216"/>
              <a:gd name="connsiteY566" fmla="*/ 551254 h 1002962"/>
              <a:gd name="connsiteX567" fmla="*/ 2563390 w 12210216"/>
              <a:gd name="connsiteY567" fmla="*/ 542607 h 1002962"/>
              <a:gd name="connsiteX568" fmla="*/ 2572031 w 12210216"/>
              <a:gd name="connsiteY568" fmla="*/ 542607 h 1002962"/>
              <a:gd name="connsiteX569" fmla="*/ 2572031 w 12210216"/>
              <a:gd name="connsiteY569" fmla="*/ 512342 h 1002962"/>
              <a:gd name="connsiteX570" fmla="*/ 2609474 w 12210216"/>
              <a:gd name="connsiteY570" fmla="*/ 512342 h 1002962"/>
              <a:gd name="connsiteX571" fmla="*/ 2609474 w 12210216"/>
              <a:gd name="connsiteY571" fmla="*/ 499371 h 1002962"/>
              <a:gd name="connsiteX572" fmla="*/ 2652677 w 12210216"/>
              <a:gd name="connsiteY572" fmla="*/ 499371 h 1002962"/>
              <a:gd name="connsiteX573" fmla="*/ 2652677 w 12210216"/>
              <a:gd name="connsiteY573" fmla="*/ 490724 h 1002962"/>
              <a:gd name="connsiteX574" fmla="*/ 2678599 w 12210216"/>
              <a:gd name="connsiteY574" fmla="*/ 490724 h 1002962"/>
              <a:gd name="connsiteX575" fmla="*/ 2678599 w 12210216"/>
              <a:gd name="connsiteY575" fmla="*/ 499371 h 1002962"/>
              <a:gd name="connsiteX576" fmla="*/ 2684359 w 12210216"/>
              <a:gd name="connsiteY576" fmla="*/ 499371 h 1002962"/>
              <a:gd name="connsiteX577" fmla="*/ 2684359 w 12210216"/>
              <a:gd name="connsiteY577" fmla="*/ 495048 h 1002962"/>
              <a:gd name="connsiteX578" fmla="*/ 2698760 w 12210216"/>
              <a:gd name="connsiteY578" fmla="*/ 495048 h 1002962"/>
              <a:gd name="connsiteX579" fmla="*/ 2698760 w 12210216"/>
              <a:gd name="connsiteY579" fmla="*/ 499371 h 1002962"/>
              <a:gd name="connsiteX580" fmla="*/ 2707401 w 12210216"/>
              <a:gd name="connsiteY580" fmla="*/ 499371 h 1002962"/>
              <a:gd name="connsiteX581" fmla="*/ 2707401 w 12210216"/>
              <a:gd name="connsiteY581" fmla="*/ 490724 h 1002962"/>
              <a:gd name="connsiteX582" fmla="*/ 2727562 w 12210216"/>
              <a:gd name="connsiteY582" fmla="*/ 490724 h 1002962"/>
              <a:gd name="connsiteX583" fmla="*/ 2727562 w 12210216"/>
              <a:gd name="connsiteY583" fmla="*/ 499371 h 1002962"/>
              <a:gd name="connsiteX584" fmla="*/ 2759245 w 12210216"/>
              <a:gd name="connsiteY584" fmla="*/ 499371 h 1002962"/>
              <a:gd name="connsiteX585" fmla="*/ 2759245 w 12210216"/>
              <a:gd name="connsiteY585" fmla="*/ 514504 h 1002962"/>
              <a:gd name="connsiteX586" fmla="*/ 2779406 w 12210216"/>
              <a:gd name="connsiteY586" fmla="*/ 514504 h 1002962"/>
              <a:gd name="connsiteX587" fmla="*/ 2779406 w 12210216"/>
              <a:gd name="connsiteY587" fmla="*/ 596652 h 1002962"/>
              <a:gd name="connsiteX588" fmla="*/ 2788046 w 12210216"/>
              <a:gd name="connsiteY588" fmla="*/ 596652 h 1002962"/>
              <a:gd name="connsiteX589" fmla="*/ 2788046 w 12210216"/>
              <a:gd name="connsiteY589" fmla="*/ 564225 h 1002962"/>
              <a:gd name="connsiteX590" fmla="*/ 2842771 w 12210216"/>
              <a:gd name="connsiteY590" fmla="*/ 564225 h 1002962"/>
              <a:gd name="connsiteX591" fmla="*/ 2842771 w 12210216"/>
              <a:gd name="connsiteY591" fmla="*/ 596652 h 1002962"/>
              <a:gd name="connsiteX592" fmla="*/ 2848531 w 12210216"/>
              <a:gd name="connsiteY592" fmla="*/ 596652 h 1002962"/>
              <a:gd name="connsiteX593" fmla="*/ 2848531 w 12210216"/>
              <a:gd name="connsiteY593" fmla="*/ 683123 h 1002962"/>
              <a:gd name="connsiteX594" fmla="*/ 2857172 w 12210216"/>
              <a:gd name="connsiteY594" fmla="*/ 680961 h 1002962"/>
              <a:gd name="connsiteX595" fmla="*/ 2860052 w 12210216"/>
              <a:gd name="connsiteY595" fmla="*/ 611784 h 1002962"/>
              <a:gd name="connsiteX596" fmla="*/ 2862932 w 12210216"/>
              <a:gd name="connsiteY596" fmla="*/ 680961 h 1002962"/>
              <a:gd name="connsiteX597" fmla="*/ 2871573 w 12210216"/>
              <a:gd name="connsiteY597" fmla="*/ 683123 h 1002962"/>
              <a:gd name="connsiteX598" fmla="*/ 2880213 w 12210216"/>
              <a:gd name="connsiteY598" fmla="*/ 724196 h 1002962"/>
              <a:gd name="connsiteX599" fmla="*/ 2903255 w 12210216"/>
              <a:gd name="connsiteY599" fmla="*/ 735005 h 1002962"/>
              <a:gd name="connsiteX600" fmla="*/ 2903255 w 12210216"/>
              <a:gd name="connsiteY600" fmla="*/ 717711 h 1002962"/>
              <a:gd name="connsiteX601" fmla="*/ 2911896 w 12210216"/>
              <a:gd name="connsiteY601" fmla="*/ 717711 h 1002962"/>
              <a:gd name="connsiteX602" fmla="*/ 2911896 w 12210216"/>
              <a:gd name="connsiteY602" fmla="*/ 706902 h 1002962"/>
              <a:gd name="connsiteX603" fmla="*/ 2981021 w 12210216"/>
              <a:gd name="connsiteY603" fmla="*/ 706902 h 1002962"/>
              <a:gd name="connsiteX604" fmla="*/ 2981021 w 12210216"/>
              <a:gd name="connsiteY604" fmla="*/ 711226 h 1002962"/>
              <a:gd name="connsiteX605" fmla="*/ 2989662 w 12210216"/>
              <a:gd name="connsiteY605" fmla="*/ 711226 h 1002962"/>
              <a:gd name="connsiteX606" fmla="*/ 2989662 w 12210216"/>
              <a:gd name="connsiteY606" fmla="*/ 698255 h 1002962"/>
              <a:gd name="connsiteX607" fmla="*/ 3001182 w 12210216"/>
              <a:gd name="connsiteY607" fmla="*/ 698255 h 1002962"/>
              <a:gd name="connsiteX608" fmla="*/ 3001182 w 12210216"/>
              <a:gd name="connsiteY608" fmla="*/ 713388 h 1002962"/>
              <a:gd name="connsiteX609" fmla="*/ 3006943 w 12210216"/>
              <a:gd name="connsiteY609" fmla="*/ 713388 h 1002962"/>
              <a:gd name="connsiteX610" fmla="*/ 3006943 w 12210216"/>
              <a:gd name="connsiteY610" fmla="*/ 696093 h 1002962"/>
              <a:gd name="connsiteX611" fmla="*/ 3021343 w 12210216"/>
              <a:gd name="connsiteY611" fmla="*/ 696093 h 1002962"/>
              <a:gd name="connsiteX612" fmla="*/ 3021343 w 12210216"/>
              <a:gd name="connsiteY612" fmla="*/ 687446 h 1002962"/>
              <a:gd name="connsiteX613" fmla="*/ 3047266 w 12210216"/>
              <a:gd name="connsiteY613" fmla="*/ 687446 h 1002962"/>
              <a:gd name="connsiteX614" fmla="*/ 3047266 w 12210216"/>
              <a:gd name="connsiteY614" fmla="*/ 665828 h 1002962"/>
              <a:gd name="connsiteX615" fmla="*/ 3055906 w 12210216"/>
              <a:gd name="connsiteY615" fmla="*/ 663667 h 1002962"/>
              <a:gd name="connsiteX616" fmla="*/ 3055906 w 12210216"/>
              <a:gd name="connsiteY616" fmla="*/ 659343 h 1002962"/>
              <a:gd name="connsiteX617" fmla="*/ 3078948 w 12210216"/>
              <a:gd name="connsiteY617" fmla="*/ 659343 h 1002962"/>
              <a:gd name="connsiteX618" fmla="*/ 3078948 w 12210216"/>
              <a:gd name="connsiteY618" fmla="*/ 646372 h 1002962"/>
              <a:gd name="connsiteX619" fmla="*/ 3090469 w 12210216"/>
              <a:gd name="connsiteY619" fmla="*/ 646372 h 1002962"/>
              <a:gd name="connsiteX620" fmla="*/ 3090469 w 12210216"/>
              <a:gd name="connsiteY620" fmla="*/ 607460 h 1002962"/>
              <a:gd name="connsiteX621" fmla="*/ 3110630 w 12210216"/>
              <a:gd name="connsiteY621" fmla="*/ 607460 h 1002962"/>
              <a:gd name="connsiteX622" fmla="*/ 3110630 w 12210216"/>
              <a:gd name="connsiteY622" fmla="*/ 603137 h 1002962"/>
              <a:gd name="connsiteX623" fmla="*/ 3122151 w 12210216"/>
              <a:gd name="connsiteY623" fmla="*/ 603137 h 1002962"/>
              <a:gd name="connsiteX624" fmla="*/ 3122151 w 12210216"/>
              <a:gd name="connsiteY624" fmla="*/ 555578 h 1002962"/>
              <a:gd name="connsiteX625" fmla="*/ 3148073 w 12210216"/>
              <a:gd name="connsiteY625" fmla="*/ 555578 h 1002962"/>
              <a:gd name="connsiteX626" fmla="*/ 3148073 w 12210216"/>
              <a:gd name="connsiteY626" fmla="*/ 536122 h 1002962"/>
              <a:gd name="connsiteX627" fmla="*/ 3197037 w 12210216"/>
              <a:gd name="connsiteY627" fmla="*/ 536122 h 1002962"/>
              <a:gd name="connsiteX628" fmla="*/ 3197037 w 12210216"/>
              <a:gd name="connsiteY628" fmla="*/ 557740 h 1002962"/>
              <a:gd name="connsiteX629" fmla="*/ 3234480 w 12210216"/>
              <a:gd name="connsiteY629" fmla="*/ 557740 h 1002962"/>
              <a:gd name="connsiteX630" fmla="*/ 3234480 w 12210216"/>
              <a:gd name="connsiteY630" fmla="*/ 605299 h 1002962"/>
              <a:gd name="connsiteX631" fmla="*/ 3251761 w 12210216"/>
              <a:gd name="connsiteY631" fmla="*/ 605299 h 1002962"/>
              <a:gd name="connsiteX632" fmla="*/ 3251761 w 12210216"/>
              <a:gd name="connsiteY632" fmla="*/ 711226 h 1002962"/>
              <a:gd name="connsiteX633" fmla="*/ 3260401 w 12210216"/>
              <a:gd name="connsiteY633" fmla="*/ 711226 h 1002962"/>
              <a:gd name="connsiteX634" fmla="*/ 3271922 w 12210216"/>
              <a:gd name="connsiteY634" fmla="*/ 683123 h 1002962"/>
              <a:gd name="connsiteX635" fmla="*/ 3280563 w 12210216"/>
              <a:gd name="connsiteY635" fmla="*/ 696093 h 1002962"/>
              <a:gd name="connsiteX636" fmla="*/ 3277683 w 12210216"/>
              <a:gd name="connsiteY636" fmla="*/ 696093 h 1002962"/>
              <a:gd name="connsiteX637" fmla="*/ 3277683 w 12210216"/>
              <a:gd name="connsiteY637" fmla="*/ 711226 h 1002962"/>
              <a:gd name="connsiteX638" fmla="*/ 3289203 w 12210216"/>
              <a:gd name="connsiteY638" fmla="*/ 711226 h 1002962"/>
              <a:gd name="connsiteX639" fmla="*/ 3289203 w 12210216"/>
              <a:gd name="connsiteY639" fmla="*/ 743652 h 1002962"/>
              <a:gd name="connsiteX640" fmla="*/ 3300724 w 12210216"/>
              <a:gd name="connsiteY640" fmla="*/ 743652 h 1002962"/>
              <a:gd name="connsiteX641" fmla="*/ 3300724 w 12210216"/>
              <a:gd name="connsiteY641" fmla="*/ 767432 h 1002962"/>
              <a:gd name="connsiteX642" fmla="*/ 3320885 w 12210216"/>
              <a:gd name="connsiteY642" fmla="*/ 767432 h 1002962"/>
              <a:gd name="connsiteX643" fmla="*/ 3320885 w 12210216"/>
              <a:gd name="connsiteY643" fmla="*/ 758785 h 1002962"/>
              <a:gd name="connsiteX644" fmla="*/ 3343927 w 12210216"/>
              <a:gd name="connsiteY644" fmla="*/ 758785 h 1002962"/>
              <a:gd name="connsiteX645" fmla="*/ 3343927 w 12210216"/>
              <a:gd name="connsiteY645" fmla="*/ 735005 h 1002962"/>
              <a:gd name="connsiteX646" fmla="*/ 3398652 w 12210216"/>
              <a:gd name="connsiteY646" fmla="*/ 735005 h 1002962"/>
              <a:gd name="connsiteX647" fmla="*/ 3398652 w 12210216"/>
              <a:gd name="connsiteY647" fmla="*/ 741491 h 1002962"/>
              <a:gd name="connsiteX648" fmla="*/ 3404412 w 12210216"/>
              <a:gd name="connsiteY648" fmla="*/ 741491 h 1002962"/>
              <a:gd name="connsiteX649" fmla="*/ 3404412 w 12210216"/>
              <a:gd name="connsiteY649" fmla="*/ 743652 h 1002962"/>
              <a:gd name="connsiteX650" fmla="*/ 3407292 w 12210216"/>
              <a:gd name="connsiteY650" fmla="*/ 743652 h 1002962"/>
              <a:gd name="connsiteX651" fmla="*/ 3407292 w 12210216"/>
              <a:gd name="connsiteY651" fmla="*/ 735005 h 1002962"/>
              <a:gd name="connsiteX652" fmla="*/ 3418813 w 12210216"/>
              <a:gd name="connsiteY652" fmla="*/ 735005 h 1002962"/>
              <a:gd name="connsiteX653" fmla="*/ 3418813 w 12210216"/>
              <a:gd name="connsiteY653" fmla="*/ 752300 h 1002962"/>
              <a:gd name="connsiteX654" fmla="*/ 3427454 w 12210216"/>
              <a:gd name="connsiteY654" fmla="*/ 752300 h 1002962"/>
              <a:gd name="connsiteX655" fmla="*/ 3427454 w 12210216"/>
              <a:gd name="connsiteY655" fmla="*/ 743652 h 1002962"/>
              <a:gd name="connsiteX656" fmla="*/ 3438974 w 12210216"/>
              <a:gd name="connsiteY656" fmla="*/ 743652 h 1002962"/>
              <a:gd name="connsiteX657" fmla="*/ 3438974 w 12210216"/>
              <a:gd name="connsiteY657" fmla="*/ 719873 h 1002962"/>
              <a:gd name="connsiteX658" fmla="*/ 3482178 w 12210216"/>
              <a:gd name="connsiteY658" fmla="*/ 719873 h 1002962"/>
              <a:gd name="connsiteX659" fmla="*/ 3482178 w 12210216"/>
              <a:gd name="connsiteY659" fmla="*/ 726358 h 1002962"/>
              <a:gd name="connsiteX660" fmla="*/ 3490818 w 12210216"/>
              <a:gd name="connsiteY660" fmla="*/ 726358 h 1002962"/>
              <a:gd name="connsiteX661" fmla="*/ 3490818 w 12210216"/>
              <a:gd name="connsiteY661" fmla="*/ 713388 h 1002962"/>
              <a:gd name="connsiteX662" fmla="*/ 3513860 w 12210216"/>
              <a:gd name="connsiteY662" fmla="*/ 713388 h 1002962"/>
              <a:gd name="connsiteX663" fmla="*/ 3513860 w 12210216"/>
              <a:gd name="connsiteY663" fmla="*/ 687446 h 1002962"/>
              <a:gd name="connsiteX664" fmla="*/ 3534022 w 12210216"/>
              <a:gd name="connsiteY664" fmla="*/ 687446 h 1002962"/>
              <a:gd name="connsiteX665" fmla="*/ 3534022 w 12210216"/>
              <a:gd name="connsiteY665" fmla="*/ 696093 h 1002962"/>
              <a:gd name="connsiteX666" fmla="*/ 3545542 w 12210216"/>
              <a:gd name="connsiteY666" fmla="*/ 696093 h 1002962"/>
              <a:gd name="connsiteX667" fmla="*/ 3545542 w 12210216"/>
              <a:gd name="connsiteY667" fmla="*/ 672314 h 1002962"/>
              <a:gd name="connsiteX668" fmla="*/ 3565703 w 12210216"/>
              <a:gd name="connsiteY668" fmla="*/ 672314 h 1002962"/>
              <a:gd name="connsiteX669" fmla="*/ 3565703 w 12210216"/>
              <a:gd name="connsiteY669" fmla="*/ 687446 h 1002962"/>
              <a:gd name="connsiteX670" fmla="*/ 3597386 w 12210216"/>
              <a:gd name="connsiteY670" fmla="*/ 687446 h 1002962"/>
              <a:gd name="connsiteX671" fmla="*/ 3597386 w 12210216"/>
              <a:gd name="connsiteY671" fmla="*/ 678799 h 1002962"/>
              <a:gd name="connsiteX672" fmla="*/ 3620427 w 12210216"/>
              <a:gd name="connsiteY672" fmla="*/ 678799 h 1002962"/>
              <a:gd name="connsiteX673" fmla="*/ 3620427 w 12210216"/>
              <a:gd name="connsiteY673" fmla="*/ 687446 h 1002962"/>
              <a:gd name="connsiteX674" fmla="*/ 3629068 w 12210216"/>
              <a:gd name="connsiteY674" fmla="*/ 687446 h 1002962"/>
              <a:gd name="connsiteX675" fmla="*/ 3629068 w 12210216"/>
              <a:gd name="connsiteY675" fmla="*/ 702579 h 1002962"/>
              <a:gd name="connsiteX676" fmla="*/ 3640589 w 12210216"/>
              <a:gd name="connsiteY676" fmla="*/ 702579 h 1002962"/>
              <a:gd name="connsiteX677" fmla="*/ 3640589 w 12210216"/>
              <a:gd name="connsiteY677" fmla="*/ 713388 h 1002962"/>
              <a:gd name="connsiteX678" fmla="*/ 3703954 w 12210216"/>
              <a:gd name="connsiteY678" fmla="*/ 713388 h 1002962"/>
              <a:gd name="connsiteX679" fmla="*/ 3703954 w 12210216"/>
              <a:gd name="connsiteY679" fmla="*/ 743652 h 1002962"/>
              <a:gd name="connsiteX680" fmla="*/ 3726996 w 12210216"/>
              <a:gd name="connsiteY680" fmla="*/ 743652 h 1002962"/>
              <a:gd name="connsiteX681" fmla="*/ 3726996 w 12210216"/>
              <a:gd name="connsiteY681" fmla="*/ 735005 h 1002962"/>
              <a:gd name="connsiteX682" fmla="*/ 3790360 w 12210216"/>
              <a:gd name="connsiteY682" fmla="*/ 735005 h 1002962"/>
              <a:gd name="connsiteX683" fmla="*/ 3790360 w 12210216"/>
              <a:gd name="connsiteY683" fmla="*/ 724196 h 1002962"/>
              <a:gd name="connsiteX684" fmla="*/ 3801881 w 12210216"/>
              <a:gd name="connsiteY684" fmla="*/ 719873 h 1002962"/>
              <a:gd name="connsiteX685" fmla="*/ 3801881 w 12210216"/>
              <a:gd name="connsiteY685" fmla="*/ 687446 h 1002962"/>
              <a:gd name="connsiteX686" fmla="*/ 3822042 w 12210216"/>
              <a:gd name="connsiteY686" fmla="*/ 687446 h 1002962"/>
              <a:gd name="connsiteX687" fmla="*/ 3830683 w 12210216"/>
              <a:gd name="connsiteY687" fmla="*/ 706902 h 1002962"/>
              <a:gd name="connsiteX688" fmla="*/ 3833564 w 12210216"/>
              <a:gd name="connsiteY688" fmla="*/ 700417 h 1002962"/>
              <a:gd name="connsiteX689" fmla="*/ 3850845 w 12210216"/>
              <a:gd name="connsiteY689" fmla="*/ 698255 h 1002962"/>
              <a:gd name="connsiteX690" fmla="*/ 3847965 w 12210216"/>
              <a:gd name="connsiteY690" fmla="*/ 609622 h 1002962"/>
              <a:gd name="connsiteX691" fmla="*/ 3865245 w 12210216"/>
              <a:gd name="connsiteY691" fmla="*/ 611784 h 1002962"/>
              <a:gd name="connsiteX692" fmla="*/ 3865245 w 12210216"/>
              <a:gd name="connsiteY692" fmla="*/ 471268 h 1002962"/>
              <a:gd name="connsiteX693" fmla="*/ 3891168 w 12210216"/>
              <a:gd name="connsiteY693" fmla="*/ 471268 h 1002962"/>
              <a:gd name="connsiteX694" fmla="*/ 3891168 w 12210216"/>
              <a:gd name="connsiteY694" fmla="*/ 356694 h 1002962"/>
              <a:gd name="connsiteX695" fmla="*/ 3896928 w 12210216"/>
              <a:gd name="connsiteY695" fmla="*/ 350209 h 1002962"/>
              <a:gd name="connsiteX696" fmla="*/ 3896928 w 12210216"/>
              <a:gd name="connsiteY696" fmla="*/ 326429 h 1002962"/>
              <a:gd name="connsiteX697" fmla="*/ 3919969 w 12210216"/>
              <a:gd name="connsiteY697" fmla="*/ 326429 h 1002962"/>
              <a:gd name="connsiteX698" fmla="*/ 3974694 w 12210216"/>
              <a:gd name="connsiteY698" fmla="*/ 246443 h 1002962"/>
              <a:gd name="connsiteX699" fmla="*/ 3977574 w 12210216"/>
              <a:gd name="connsiteY699" fmla="*/ 1 h 1002962"/>
              <a:gd name="connsiteX700" fmla="*/ 3983335 w 12210216"/>
              <a:gd name="connsiteY700" fmla="*/ 246443 h 1002962"/>
              <a:gd name="connsiteX701" fmla="*/ 4035178 w 12210216"/>
              <a:gd name="connsiteY701" fmla="*/ 328591 h 1002962"/>
              <a:gd name="connsiteX702" fmla="*/ 4058220 w 12210216"/>
              <a:gd name="connsiteY702" fmla="*/ 328591 h 1002962"/>
              <a:gd name="connsiteX703" fmla="*/ 4058220 w 12210216"/>
              <a:gd name="connsiteY703" fmla="*/ 354532 h 1002962"/>
              <a:gd name="connsiteX704" fmla="*/ 4063981 w 12210216"/>
              <a:gd name="connsiteY704" fmla="*/ 356694 h 1002962"/>
              <a:gd name="connsiteX705" fmla="*/ 4063981 w 12210216"/>
              <a:gd name="connsiteY705" fmla="*/ 471268 h 1002962"/>
              <a:gd name="connsiteX706" fmla="*/ 4084142 w 12210216"/>
              <a:gd name="connsiteY706" fmla="*/ 471268 h 1002962"/>
              <a:gd name="connsiteX707" fmla="*/ 4084142 w 12210216"/>
              <a:gd name="connsiteY707" fmla="*/ 607460 h 1002962"/>
              <a:gd name="connsiteX708" fmla="*/ 4107184 w 12210216"/>
              <a:gd name="connsiteY708" fmla="*/ 607460 h 1002962"/>
              <a:gd name="connsiteX709" fmla="*/ 4107184 w 12210216"/>
              <a:gd name="connsiteY709" fmla="*/ 730682 h 1002962"/>
              <a:gd name="connsiteX710" fmla="*/ 4144626 w 12210216"/>
              <a:gd name="connsiteY710" fmla="*/ 728520 h 1002962"/>
              <a:gd name="connsiteX711" fmla="*/ 4150387 w 12210216"/>
              <a:gd name="connsiteY711" fmla="*/ 717711 h 1002962"/>
              <a:gd name="connsiteX712" fmla="*/ 4170548 w 12210216"/>
              <a:gd name="connsiteY712" fmla="*/ 715549 h 1002962"/>
              <a:gd name="connsiteX713" fmla="*/ 4176309 w 12210216"/>
              <a:gd name="connsiteY713" fmla="*/ 724196 h 1002962"/>
              <a:gd name="connsiteX714" fmla="*/ 4205111 w 12210216"/>
              <a:gd name="connsiteY714" fmla="*/ 724196 h 1002962"/>
              <a:gd name="connsiteX715" fmla="*/ 4205111 w 12210216"/>
              <a:gd name="connsiteY715" fmla="*/ 726591 h 1002962"/>
              <a:gd name="connsiteX716" fmla="*/ 4207550 w 12210216"/>
              <a:gd name="connsiteY716" fmla="*/ 712285 h 1002962"/>
              <a:gd name="connsiteX717" fmla="*/ 4214422 w 12210216"/>
              <a:gd name="connsiteY717" fmla="*/ 671967 h 1002962"/>
              <a:gd name="connsiteX718" fmla="*/ 4208478 w 12210216"/>
              <a:gd name="connsiteY718" fmla="*/ 667318 h 1002962"/>
              <a:gd name="connsiteX719" fmla="*/ 4208478 w 12210216"/>
              <a:gd name="connsiteY719" fmla="*/ 660344 h 1002962"/>
              <a:gd name="connsiteX720" fmla="*/ 4217394 w 12210216"/>
              <a:gd name="connsiteY720" fmla="*/ 655694 h 1002962"/>
              <a:gd name="connsiteX721" fmla="*/ 4220366 w 12210216"/>
              <a:gd name="connsiteY721" fmla="*/ 641747 h 1002962"/>
              <a:gd name="connsiteX722" fmla="*/ 4226312 w 12210216"/>
              <a:gd name="connsiteY722" fmla="*/ 655694 h 1002962"/>
              <a:gd name="connsiteX723" fmla="*/ 4232255 w 12210216"/>
              <a:gd name="connsiteY723" fmla="*/ 660344 h 1002962"/>
              <a:gd name="connsiteX724" fmla="*/ 4232255 w 12210216"/>
              <a:gd name="connsiteY724" fmla="*/ 669642 h 1002962"/>
              <a:gd name="connsiteX725" fmla="*/ 4226312 w 12210216"/>
              <a:gd name="connsiteY725" fmla="*/ 671967 h 1002962"/>
              <a:gd name="connsiteX726" fmla="*/ 4241171 w 12210216"/>
              <a:gd name="connsiteY726" fmla="*/ 739382 h 1002962"/>
              <a:gd name="connsiteX727" fmla="*/ 4253059 w 12210216"/>
              <a:gd name="connsiteY727" fmla="*/ 739382 h 1002962"/>
              <a:gd name="connsiteX728" fmla="*/ 4261975 w 12210216"/>
              <a:gd name="connsiteY728" fmla="*/ 771927 h 1002962"/>
              <a:gd name="connsiteX729" fmla="*/ 4306555 w 12210216"/>
              <a:gd name="connsiteY729" fmla="*/ 778901 h 1002962"/>
              <a:gd name="connsiteX730" fmla="*/ 4306555 w 12210216"/>
              <a:gd name="connsiteY730" fmla="*/ 739382 h 1002962"/>
              <a:gd name="connsiteX731" fmla="*/ 4380856 w 12210216"/>
              <a:gd name="connsiteY731" fmla="*/ 739382 h 1002962"/>
              <a:gd name="connsiteX732" fmla="*/ 4410576 w 12210216"/>
              <a:gd name="connsiteY732" fmla="*/ 755654 h 1002962"/>
              <a:gd name="connsiteX733" fmla="*/ 4425436 w 12210216"/>
              <a:gd name="connsiteY733" fmla="*/ 755654 h 1002962"/>
              <a:gd name="connsiteX734" fmla="*/ 4440296 w 12210216"/>
              <a:gd name="connsiteY734" fmla="*/ 739382 h 1002962"/>
              <a:gd name="connsiteX735" fmla="*/ 4461100 w 12210216"/>
              <a:gd name="connsiteY735" fmla="*/ 739382 h 1002962"/>
              <a:gd name="connsiteX736" fmla="*/ 4461100 w 12210216"/>
              <a:gd name="connsiteY736" fmla="*/ 804472 h 1002962"/>
              <a:gd name="connsiteX737" fmla="*/ 4472988 w 12210216"/>
              <a:gd name="connsiteY737" fmla="*/ 806797 h 1002962"/>
              <a:gd name="connsiteX738" fmla="*/ 4472988 w 12210216"/>
              <a:gd name="connsiteY738" fmla="*/ 797498 h 1002962"/>
              <a:gd name="connsiteX739" fmla="*/ 4505680 w 12210216"/>
              <a:gd name="connsiteY739" fmla="*/ 797498 h 1002962"/>
              <a:gd name="connsiteX740" fmla="*/ 4505680 w 12210216"/>
              <a:gd name="connsiteY740" fmla="*/ 699863 h 1002962"/>
              <a:gd name="connsiteX741" fmla="*/ 4508652 w 12210216"/>
              <a:gd name="connsiteY741" fmla="*/ 697538 h 1002962"/>
              <a:gd name="connsiteX742" fmla="*/ 4577008 w 12210216"/>
              <a:gd name="connsiteY742" fmla="*/ 697538 h 1002962"/>
              <a:gd name="connsiteX743" fmla="*/ 4577008 w 12210216"/>
              <a:gd name="connsiteY743" fmla="*/ 685915 h 1002962"/>
              <a:gd name="connsiteX744" fmla="*/ 4606729 w 12210216"/>
              <a:gd name="connsiteY744" fmla="*/ 685915 h 1002962"/>
              <a:gd name="connsiteX745" fmla="*/ 4606729 w 12210216"/>
              <a:gd name="connsiteY745" fmla="*/ 676616 h 1002962"/>
              <a:gd name="connsiteX746" fmla="*/ 4666169 w 12210216"/>
              <a:gd name="connsiteY746" fmla="*/ 676616 h 1002962"/>
              <a:gd name="connsiteX747" fmla="*/ 4666169 w 12210216"/>
              <a:gd name="connsiteY747" fmla="*/ 697538 h 1002962"/>
              <a:gd name="connsiteX748" fmla="*/ 4689946 w 12210216"/>
              <a:gd name="connsiteY748" fmla="*/ 706837 h 1002962"/>
              <a:gd name="connsiteX749" fmla="*/ 4689946 w 12210216"/>
              <a:gd name="connsiteY749" fmla="*/ 737057 h 1002962"/>
              <a:gd name="connsiteX750" fmla="*/ 4704806 w 12210216"/>
              <a:gd name="connsiteY750" fmla="*/ 741706 h 1002962"/>
              <a:gd name="connsiteX751" fmla="*/ 4704806 w 12210216"/>
              <a:gd name="connsiteY751" fmla="*/ 732408 h 1002962"/>
              <a:gd name="connsiteX752" fmla="*/ 4716694 w 12210216"/>
              <a:gd name="connsiteY752" fmla="*/ 732408 h 1002962"/>
              <a:gd name="connsiteX753" fmla="*/ 4716694 w 12210216"/>
              <a:gd name="connsiteY753" fmla="*/ 725434 h 1002962"/>
              <a:gd name="connsiteX754" fmla="*/ 4704806 w 12210216"/>
              <a:gd name="connsiteY754" fmla="*/ 725434 h 1002962"/>
              <a:gd name="connsiteX755" fmla="*/ 4704806 w 12210216"/>
              <a:gd name="connsiteY755" fmla="*/ 716135 h 1002962"/>
              <a:gd name="connsiteX756" fmla="*/ 4716694 w 12210216"/>
              <a:gd name="connsiteY756" fmla="*/ 716135 h 1002962"/>
              <a:gd name="connsiteX757" fmla="*/ 4716694 w 12210216"/>
              <a:gd name="connsiteY757" fmla="*/ 706837 h 1002962"/>
              <a:gd name="connsiteX758" fmla="*/ 4704806 w 12210216"/>
              <a:gd name="connsiteY758" fmla="*/ 706837 h 1002962"/>
              <a:gd name="connsiteX759" fmla="*/ 4704806 w 12210216"/>
              <a:gd name="connsiteY759" fmla="*/ 697538 h 1002962"/>
              <a:gd name="connsiteX760" fmla="*/ 4716694 w 12210216"/>
              <a:gd name="connsiteY760" fmla="*/ 697538 h 1002962"/>
              <a:gd name="connsiteX761" fmla="*/ 4716694 w 12210216"/>
              <a:gd name="connsiteY761" fmla="*/ 690564 h 1002962"/>
              <a:gd name="connsiteX762" fmla="*/ 4704806 w 12210216"/>
              <a:gd name="connsiteY762" fmla="*/ 690564 h 1002962"/>
              <a:gd name="connsiteX763" fmla="*/ 4704806 w 12210216"/>
              <a:gd name="connsiteY763" fmla="*/ 681266 h 1002962"/>
              <a:gd name="connsiteX764" fmla="*/ 4716694 w 12210216"/>
              <a:gd name="connsiteY764" fmla="*/ 681266 h 1002962"/>
              <a:gd name="connsiteX765" fmla="*/ 4716694 w 12210216"/>
              <a:gd name="connsiteY765" fmla="*/ 671967 h 1002962"/>
              <a:gd name="connsiteX766" fmla="*/ 4704806 w 12210216"/>
              <a:gd name="connsiteY766" fmla="*/ 671967 h 1002962"/>
              <a:gd name="connsiteX767" fmla="*/ 4704806 w 12210216"/>
              <a:gd name="connsiteY767" fmla="*/ 664993 h 1002962"/>
              <a:gd name="connsiteX768" fmla="*/ 4716694 w 12210216"/>
              <a:gd name="connsiteY768" fmla="*/ 664993 h 1002962"/>
              <a:gd name="connsiteX769" fmla="*/ 4716694 w 12210216"/>
              <a:gd name="connsiteY769" fmla="*/ 655694 h 1002962"/>
              <a:gd name="connsiteX770" fmla="*/ 4704806 w 12210216"/>
              <a:gd name="connsiteY770" fmla="*/ 655694 h 1002962"/>
              <a:gd name="connsiteX771" fmla="*/ 4704806 w 12210216"/>
              <a:gd name="connsiteY771" fmla="*/ 646396 h 1002962"/>
              <a:gd name="connsiteX772" fmla="*/ 4716694 w 12210216"/>
              <a:gd name="connsiteY772" fmla="*/ 646396 h 1002962"/>
              <a:gd name="connsiteX773" fmla="*/ 4716694 w 12210216"/>
              <a:gd name="connsiteY773" fmla="*/ 637097 h 1002962"/>
              <a:gd name="connsiteX774" fmla="*/ 4704806 w 12210216"/>
              <a:gd name="connsiteY774" fmla="*/ 637097 h 1002962"/>
              <a:gd name="connsiteX775" fmla="*/ 4704806 w 12210216"/>
              <a:gd name="connsiteY775" fmla="*/ 630123 h 1002962"/>
              <a:gd name="connsiteX776" fmla="*/ 4716694 w 12210216"/>
              <a:gd name="connsiteY776" fmla="*/ 630123 h 1002962"/>
              <a:gd name="connsiteX777" fmla="*/ 4716694 w 12210216"/>
              <a:gd name="connsiteY777" fmla="*/ 620825 h 1002962"/>
              <a:gd name="connsiteX778" fmla="*/ 4704806 w 12210216"/>
              <a:gd name="connsiteY778" fmla="*/ 620825 h 1002962"/>
              <a:gd name="connsiteX779" fmla="*/ 4704806 w 12210216"/>
              <a:gd name="connsiteY779" fmla="*/ 611526 h 1002962"/>
              <a:gd name="connsiteX780" fmla="*/ 4716694 w 12210216"/>
              <a:gd name="connsiteY780" fmla="*/ 611526 h 1002962"/>
              <a:gd name="connsiteX781" fmla="*/ 4716694 w 12210216"/>
              <a:gd name="connsiteY781" fmla="*/ 604552 h 1002962"/>
              <a:gd name="connsiteX782" fmla="*/ 4704806 w 12210216"/>
              <a:gd name="connsiteY782" fmla="*/ 604552 h 1002962"/>
              <a:gd name="connsiteX783" fmla="*/ 4704806 w 12210216"/>
              <a:gd name="connsiteY783" fmla="*/ 595254 h 1002962"/>
              <a:gd name="connsiteX784" fmla="*/ 4716694 w 12210216"/>
              <a:gd name="connsiteY784" fmla="*/ 595254 h 1002962"/>
              <a:gd name="connsiteX785" fmla="*/ 4716694 w 12210216"/>
              <a:gd name="connsiteY785" fmla="*/ 585955 h 1002962"/>
              <a:gd name="connsiteX786" fmla="*/ 4704806 w 12210216"/>
              <a:gd name="connsiteY786" fmla="*/ 585955 h 1002962"/>
              <a:gd name="connsiteX787" fmla="*/ 4704806 w 12210216"/>
              <a:gd name="connsiteY787" fmla="*/ 576656 h 1002962"/>
              <a:gd name="connsiteX788" fmla="*/ 4716694 w 12210216"/>
              <a:gd name="connsiteY788" fmla="*/ 576656 h 1002962"/>
              <a:gd name="connsiteX789" fmla="*/ 4716694 w 12210216"/>
              <a:gd name="connsiteY789" fmla="*/ 569682 h 1002962"/>
              <a:gd name="connsiteX790" fmla="*/ 4704806 w 12210216"/>
              <a:gd name="connsiteY790" fmla="*/ 569682 h 1002962"/>
              <a:gd name="connsiteX791" fmla="*/ 4704806 w 12210216"/>
              <a:gd name="connsiteY791" fmla="*/ 560384 h 1002962"/>
              <a:gd name="connsiteX792" fmla="*/ 4716694 w 12210216"/>
              <a:gd name="connsiteY792" fmla="*/ 560384 h 1002962"/>
              <a:gd name="connsiteX793" fmla="*/ 4716694 w 12210216"/>
              <a:gd name="connsiteY793" fmla="*/ 551085 h 1002962"/>
              <a:gd name="connsiteX794" fmla="*/ 4704806 w 12210216"/>
              <a:gd name="connsiteY794" fmla="*/ 551085 h 1002962"/>
              <a:gd name="connsiteX795" fmla="*/ 4704806 w 12210216"/>
              <a:gd name="connsiteY795" fmla="*/ 541787 h 1002962"/>
              <a:gd name="connsiteX796" fmla="*/ 4716694 w 12210216"/>
              <a:gd name="connsiteY796" fmla="*/ 541787 h 1002962"/>
              <a:gd name="connsiteX797" fmla="*/ 4716694 w 12210216"/>
              <a:gd name="connsiteY797" fmla="*/ 534813 h 1002962"/>
              <a:gd name="connsiteX798" fmla="*/ 4704806 w 12210216"/>
              <a:gd name="connsiteY798" fmla="*/ 534813 h 1002962"/>
              <a:gd name="connsiteX799" fmla="*/ 4704806 w 12210216"/>
              <a:gd name="connsiteY799" fmla="*/ 525514 h 1002962"/>
              <a:gd name="connsiteX800" fmla="*/ 4716694 w 12210216"/>
              <a:gd name="connsiteY800" fmla="*/ 525514 h 1002962"/>
              <a:gd name="connsiteX801" fmla="*/ 4704806 w 12210216"/>
              <a:gd name="connsiteY801" fmla="*/ 511566 h 1002962"/>
              <a:gd name="connsiteX802" fmla="*/ 4704806 w 12210216"/>
              <a:gd name="connsiteY802" fmla="*/ 474372 h 1002962"/>
              <a:gd name="connsiteX803" fmla="*/ 4903930 w 12210216"/>
              <a:gd name="connsiteY803" fmla="*/ 474372 h 1002962"/>
              <a:gd name="connsiteX804" fmla="*/ 4921763 w 12210216"/>
              <a:gd name="connsiteY804" fmla="*/ 495294 h 1002962"/>
              <a:gd name="connsiteX805" fmla="*/ 4921763 w 12210216"/>
              <a:gd name="connsiteY805" fmla="*/ 541787 h 1002962"/>
              <a:gd name="connsiteX806" fmla="*/ 4909874 w 12210216"/>
              <a:gd name="connsiteY806" fmla="*/ 541787 h 1002962"/>
              <a:gd name="connsiteX807" fmla="*/ 4909874 w 12210216"/>
              <a:gd name="connsiteY807" fmla="*/ 551085 h 1002962"/>
              <a:gd name="connsiteX808" fmla="*/ 4921763 w 12210216"/>
              <a:gd name="connsiteY808" fmla="*/ 551085 h 1002962"/>
              <a:gd name="connsiteX809" fmla="*/ 4921763 w 12210216"/>
              <a:gd name="connsiteY809" fmla="*/ 560384 h 1002962"/>
              <a:gd name="connsiteX810" fmla="*/ 4909874 w 12210216"/>
              <a:gd name="connsiteY810" fmla="*/ 560384 h 1002962"/>
              <a:gd name="connsiteX811" fmla="*/ 4909874 w 12210216"/>
              <a:gd name="connsiteY811" fmla="*/ 569682 h 1002962"/>
              <a:gd name="connsiteX812" fmla="*/ 4921763 w 12210216"/>
              <a:gd name="connsiteY812" fmla="*/ 569682 h 1002962"/>
              <a:gd name="connsiteX813" fmla="*/ 4921763 w 12210216"/>
              <a:gd name="connsiteY813" fmla="*/ 576656 h 1002962"/>
              <a:gd name="connsiteX814" fmla="*/ 4909874 w 12210216"/>
              <a:gd name="connsiteY814" fmla="*/ 576656 h 1002962"/>
              <a:gd name="connsiteX815" fmla="*/ 4909874 w 12210216"/>
              <a:gd name="connsiteY815" fmla="*/ 585955 h 1002962"/>
              <a:gd name="connsiteX816" fmla="*/ 4921763 w 12210216"/>
              <a:gd name="connsiteY816" fmla="*/ 585955 h 1002962"/>
              <a:gd name="connsiteX817" fmla="*/ 4921763 w 12210216"/>
              <a:gd name="connsiteY817" fmla="*/ 595254 h 1002962"/>
              <a:gd name="connsiteX818" fmla="*/ 4909874 w 12210216"/>
              <a:gd name="connsiteY818" fmla="*/ 595254 h 1002962"/>
              <a:gd name="connsiteX819" fmla="*/ 4909874 w 12210216"/>
              <a:gd name="connsiteY819" fmla="*/ 604552 h 1002962"/>
              <a:gd name="connsiteX820" fmla="*/ 4921763 w 12210216"/>
              <a:gd name="connsiteY820" fmla="*/ 604552 h 1002962"/>
              <a:gd name="connsiteX821" fmla="*/ 4921763 w 12210216"/>
              <a:gd name="connsiteY821" fmla="*/ 611526 h 1002962"/>
              <a:gd name="connsiteX822" fmla="*/ 4909874 w 12210216"/>
              <a:gd name="connsiteY822" fmla="*/ 611526 h 1002962"/>
              <a:gd name="connsiteX823" fmla="*/ 4909874 w 12210216"/>
              <a:gd name="connsiteY823" fmla="*/ 620825 h 1002962"/>
              <a:gd name="connsiteX824" fmla="*/ 4921763 w 12210216"/>
              <a:gd name="connsiteY824" fmla="*/ 620825 h 1002962"/>
              <a:gd name="connsiteX825" fmla="*/ 4921763 w 12210216"/>
              <a:gd name="connsiteY825" fmla="*/ 630123 h 1002962"/>
              <a:gd name="connsiteX826" fmla="*/ 4909874 w 12210216"/>
              <a:gd name="connsiteY826" fmla="*/ 630123 h 1002962"/>
              <a:gd name="connsiteX827" fmla="*/ 4909874 w 12210216"/>
              <a:gd name="connsiteY827" fmla="*/ 637097 h 1002962"/>
              <a:gd name="connsiteX828" fmla="*/ 4921763 w 12210216"/>
              <a:gd name="connsiteY828" fmla="*/ 637097 h 1002962"/>
              <a:gd name="connsiteX829" fmla="*/ 4921763 w 12210216"/>
              <a:gd name="connsiteY829" fmla="*/ 646396 h 1002962"/>
              <a:gd name="connsiteX830" fmla="*/ 4909874 w 12210216"/>
              <a:gd name="connsiteY830" fmla="*/ 646396 h 1002962"/>
              <a:gd name="connsiteX831" fmla="*/ 4909874 w 12210216"/>
              <a:gd name="connsiteY831" fmla="*/ 655694 h 1002962"/>
              <a:gd name="connsiteX832" fmla="*/ 4921763 w 12210216"/>
              <a:gd name="connsiteY832" fmla="*/ 655694 h 1002962"/>
              <a:gd name="connsiteX833" fmla="*/ 4921763 w 12210216"/>
              <a:gd name="connsiteY833" fmla="*/ 664993 h 1002962"/>
              <a:gd name="connsiteX834" fmla="*/ 4909874 w 12210216"/>
              <a:gd name="connsiteY834" fmla="*/ 664993 h 1002962"/>
              <a:gd name="connsiteX835" fmla="*/ 4909874 w 12210216"/>
              <a:gd name="connsiteY835" fmla="*/ 671967 h 1002962"/>
              <a:gd name="connsiteX836" fmla="*/ 4921763 w 12210216"/>
              <a:gd name="connsiteY836" fmla="*/ 671967 h 1002962"/>
              <a:gd name="connsiteX837" fmla="*/ 4921763 w 12210216"/>
              <a:gd name="connsiteY837" fmla="*/ 681266 h 1002962"/>
              <a:gd name="connsiteX838" fmla="*/ 4909874 w 12210216"/>
              <a:gd name="connsiteY838" fmla="*/ 681266 h 1002962"/>
              <a:gd name="connsiteX839" fmla="*/ 4909874 w 12210216"/>
              <a:gd name="connsiteY839" fmla="*/ 690564 h 1002962"/>
              <a:gd name="connsiteX840" fmla="*/ 4921763 w 12210216"/>
              <a:gd name="connsiteY840" fmla="*/ 690564 h 1002962"/>
              <a:gd name="connsiteX841" fmla="*/ 4921763 w 12210216"/>
              <a:gd name="connsiteY841" fmla="*/ 697538 h 1002962"/>
              <a:gd name="connsiteX842" fmla="*/ 4909874 w 12210216"/>
              <a:gd name="connsiteY842" fmla="*/ 697538 h 1002962"/>
              <a:gd name="connsiteX843" fmla="*/ 4909874 w 12210216"/>
              <a:gd name="connsiteY843" fmla="*/ 706837 h 1002962"/>
              <a:gd name="connsiteX844" fmla="*/ 4921763 w 12210216"/>
              <a:gd name="connsiteY844" fmla="*/ 706837 h 1002962"/>
              <a:gd name="connsiteX845" fmla="*/ 4921763 w 12210216"/>
              <a:gd name="connsiteY845" fmla="*/ 716135 h 1002962"/>
              <a:gd name="connsiteX846" fmla="*/ 4909874 w 12210216"/>
              <a:gd name="connsiteY846" fmla="*/ 716135 h 1002962"/>
              <a:gd name="connsiteX847" fmla="*/ 4909874 w 12210216"/>
              <a:gd name="connsiteY847" fmla="*/ 725434 h 1002962"/>
              <a:gd name="connsiteX848" fmla="*/ 4921763 w 12210216"/>
              <a:gd name="connsiteY848" fmla="*/ 725434 h 1002962"/>
              <a:gd name="connsiteX849" fmla="*/ 4921763 w 12210216"/>
              <a:gd name="connsiteY849" fmla="*/ 732408 h 1002962"/>
              <a:gd name="connsiteX850" fmla="*/ 4909874 w 12210216"/>
              <a:gd name="connsiteY850" fmla="*/ 732408 h 1002962"/>
              <a:gd name="connsiteX851" fmla="*/ 4909874 w 12210216"/>
              <a:gd name="connsiteY851" fmla="*/ 741706 h 1002962"/>
              <a:gd name="connsiteX852" fmla="*/ 4942567 w 12210216"/>
              <a:gd name="connsiteY852" fmla="*/ 762628 h 1002962"/>
              <a:gd name="connsiteX853" fmla="*/ 4942567 w 12210216"/>
              <a:gd name="connsiteY853" fmla="*/ 767278 h 1002962"/>
              <a:gd name="connsiteX854" fmla="*/ 4930679 w 12210216"/>
              <a:gd name="connsiteY854" fmla="*/ 767278 h 1002962"/>
              <a:gd name="connsiteX855" fmla="*/ 4930679 w 12210216"/>
              <a:gd name="connsiteY855" fmla="*/ 792849 h 1002962"/>
              <a:gd name="connsiteX856" fmla="*/ 4942567 w 12210216"/>
              <a:gd name="connsiteY856" fmla="*/ 792849 h 1002962"/>
              <a:gd name="connsiteX857" fmla="*/ 4942567 w 12210216"/>
              <a:gd name="connsiteY857" fmla="*/ 781225 h 1002962"/>
              <a:gd name="connsiteX858" fmla="*/ 4954455 w 12210216"/>
              <a:gd name="connsiteY858" fmla="*/ 776576 h 1002962"/>
              <a:gd name="connsiteX859" fmla="*/ 4975259 w 12210216"/>
              <a:gd name="connsiteY859" fmla="*/ 776576 h 1002962"/>
              <a:gd name="connsiteX860" fmla="*/ 4975259 w 12210216"/>
              <a:gd name="connsiteY860" fmla="*/ 785875 h 1002962"/>
              <a:gd name="connsiteX861" fmla="*/ 4993091 w 12210216"/>
              <a:gd name="connsiteY861" fmla="*/ 785875 h 1002962"/>
              <a:gd name="connsiteX862" fmla="*/ 4993091 w 12210216"/>
              <a:gd name="connsiteY862" fmla="*/ 790524 h 1002962"/>
              <a:gd name="connsiteX863" fmla="*/ 5004979 w 12210216"/>
              <a:gd name="connsiteY863" fmla="*/ 790524 h 1002962"/>
              <a:gd name="connsiteX864" fmla="*/ 5018771 w 12210216"/>
              <a:gd name="connsiteY864" fmla="*/ 804254 h 1002962"/>
              <a:gd name="connsiteX865" fmla="*/ 5028884 w 12210216"/>
              <a:gd name="connsiteY865" fmla="*/ 814322 h 1002962"/>
              <a:gd name="connsiteX866" fmla="*/ 5070363 w 12210216"/>
              <a:gd name="connsiteY866" fmla="*/ 814322 h 1002962"/>
              <a:gd name="connsiteX867" fmla="*/ 5070363 w 12210216"/>
              <a:gd name="connsiteY867" fmla="*/ 802147 h 1002962"/>
              <a:gd name="connsiteX868" fmla="*/ 5120887 w 12210216"/>
              <a:gd name="connsiteY868" fmla="*/ 802147 h 1002962"/>
              <a:gd name="connsiteX869" fmla="*/ 5120887 w 12210216"/>
              <a:gd name="connsiteY869" fmla="*/ 727759 h 1002962"/>
              <a:gd name="connsiteX870" fmla="*/ 5168440 w 12210216"/>
              <a:gd name="connsiteY870" fmla="*/ 727759 h 1002962"/>
              <a:gd name="connsiteX871" fmla="*/ 5168440 w 12210216"/>
              <a:gd name="connsiteY871" fmla="*/ 720785 h 1002962"/>
              <a:gd name="connsiteX872" fmla="*/ 5198160 w 12210216"/>
              <a:gd name="connsiteY872" fmla="*/ 720785 h 1002962"/>
              <a:gd name="connsiteX873" fmla="*/ 5198160 w 12210216"/>
              <a:gd name="connsiteY873" fmla="*/ 681266 h 1002962"/>
              <a:gd name="connsiteX874" fmla="*/ 5192216 w 12210216"/>
              <a:gd name="connsiteY874" fmla="*/ 681266 h 1002962"/>
              <a:gd name="connsiteX875" fmla="*/ 5192216 w 12210216"/>
              <a:gd name="connsiteY875" fmla="*/ 667318 h 1002962"/>
              <a:gd name="connsiteX876" fmla="*/ 5198160 w 12210216"/>
              <a:gd name="connsiteY876" fmla="*/ 669642 h 1002962"/>
              <a:gd name="connsiteX877" fmla="*/ 5204104 w 12210216"/>
              <a:gd name="connsiteY877" fmla="*/ 646396 h 1002962"/>
              <a:gd name="connsiteX878" fmla="*/ 5210048 w 12210216"/>
              <a:gd name="connsiteY878" fmla="*/ 669642 h 1002962"/>
              <a:gd name="connsiteX879" fmla="*/ 5213020 w 12210216"/>
              <a:gd name="connsiteY879" fmla="*/ 667318 h 1002962"/>
              <a:gd name="connsiteX880" fmla="*/ 5215992 w 12210216"/>
              <a:gd name="connsiteY880" fmla="*/ 660344 h 1002962"/>
              <a:gd name="connsiteX881" fmla="*/ 5221936 w 12210216"/>
              <a:gd name="connsiteY881" fmla="*/ 651045 h 1002962"/>
              <a:gd name="connsiteX882" fmla="*/ 5227880 w 12210216"/>
              <a:gd name="connsiteY882" fmla="*/ 641747 h 1002962"/>
              <a:gd name="connsiteX883" fmla="*/ 5242740 w 12210216"/>
              <a:gd name="connsiteY883" fmla="*/ 634773 h 1002962"/>
              <a:gd name="connsiteX884" fmla="*/ 5260572 w 12210216"/>
              <a:gd name="connsiteY884" fmla="*/ 625474 h 1002962"/>
              <a:gd name="connsiteX885" fmla="*/ 5269488 w 12210216"/>
              <a:gd name="connsiteY885" fmla="*/ 616175 h 1002962"/>
              <a:gd name="connsiteX886" fmla="*/ 5275432 w 12210216"/>
              <a:gd name="connsiteY886" fmla="*/ 599903 h 1002962"/>
              <a:gd name="connsiteX887" fmla="*/ 5281376 w 12210216"/>
              <a:gd name="connsiteY887" fmla="*/ 616175 h 1002962"/>
              <a:gd name="connsiteX888" fmla="*/ 5287320 w 12210216"/>
              <a:gd name="connsiteY888" fmla="*/ 623149 h 1002962"/>
              <a:gd name="connsiteX889" fmla="*/ 5302180 w 12210216"/>
              <a:gd name="connsiteY889" fmla="*/ 632448 h 1002962"/>
              <a:gd name="connsiteX890" fmla="*/ 5314069 w 12210216"/>
              <a:gd name="connsiteY890" fmla="*/ 641747 h 1002962"/>
              <a:gd name="connsiteX891" fmla="*/ 5325957 w 12210216"/>
              <a:gd name="connsiteY891" fmla="*/ 651045 h 1002962"/>
              <a:gd name="connsiteX892" fmla="*/ 5328929 w 12210216"/>
              <a:gd name="connsiteY892" fmla="*/ 660344 h 1002962"/>
              <a:gd name="connsiteX893" fmla="*/ 5331901 w 12210216"/>
              <a:gd name="connsiteY893" fmla="*/ 669642 h 1002962"/>
              <a:gd name="connsiteX894" fmla="*/ 5337845 w 12210216"/>
              <a:gd name="connsiteY894" fmla="*/ 669642 h 1002962"/>
              <a:gd name="connsiteX895" fmla="*/ 5340817 w 12210216"/>
              <a:gd name="connsiteY895" fmla="*/ 646396 h 1002962"/>
              <a:gd name="connsiteX896" fmla="*/ 5346761 w 12210216"/>
              <a:gd name="connsiteY896" fmla="*/ 669642 h 1002962"/>
              <a:gd name="connsiteX897" fmla="*/ 5352705 w 12210216"/>
              <a:gd name="connsiteY897" fmla="*/ 669642 h 1002962"/>
              <a:gd name="connsiteX898" fmla="*/ 5352705 w 12210216"/>
              <a:gd name="connsiteY898" fmla="*/ 683590 h 1002962"/>
              <a:gd name="connsiteX899" fmla="*/ 5346761 w 12210216"/>
              <a:gd name="connsiteY899" fmla="*/ 683590 h 1002962"/>
              <a:gd name="connsiteX900" fmla="*/ 5346761 w 12210216"/>
              <a:gd name="connsiteY900" fmla="*/ 716135 h 1002962"/>
              <a:gd name="connsiteX901" fmla="*/ 5358649 w 12210216"/>
              <a:gd name="connsiteY901" fmla="*/ 716135 h 1002962"/>
              <a:gd name="connsiteX902" fmla="*/ 5358649 w 12210216"/>
              <a:gd name="connsiteY902" fmla="*/ 720785 h 1002962"/>
              <a:gd name="connsiteX903" fmla="*/ 5367565 w 12210216"/>
              <a:gd name="connsiteY903" fmla="*/ 720785 h 1002962"/>
              <a:gd name="connsiteX904" fmla="*/ 5367565 w 12210216"/>
              <a:gd name="connsiteY904" fmla="*/ 711486 h 1002962"/>
              <a:gd name="connsiteX905" fmla="*/ 5391342 w 12210216"/>
              <a:gd name="connsiteY905" fmla="*/ 711486 h 1002962"/>
              <a:gd name="connsiteX906" fmla="*/ 5391342 w 12210216"/>
              <a:gd name="connsiteY906" fmla="*/ 695213 h 1002962"/>
              <a:gd name="connsiteX907" fmla="*/ 5441865 w 12210216"/>
              <a:gd name="connsiteY907" fmla="*/ 695213 h 1002962"/>
              <a:gd name="connsiteX908" fmla="*/ 5441865 w 12210216"/>
              <a:gd name="connsiteY908" fmla="*/ 706837 h 1002962"/>
              <a:gd name="connsiteX909" fmla="*/ 5468614 w 12210216"/>
              <a:gd name="connsiteY909" fmla="*/ 706837 h 1002962"/>
              <a:gd name="connsiteX910" fmla="*/ 5468614 w 12210216"/>
              <a:gd name="connsiteY910" fmla="*/ 725434 h 1002962"/>
              <a:gd name="connsiteX911" fmla="*/ 5462670 w 12210216"/>
              <a:gd name="connsiteY911" fmla="*/ 725434 h 1002962"/>
              <a:gd name="connsiteX912" fmla="*/ 5462670 w 12210216"/>
              <a:gd name="connsiteY912" fmla="*/ 732408 h 1002962"/>
              <a:gd name="connsiteX913" fmla="*/ 5468614 w 12210216"/>
              <a:gd name="connsiteY913" fmla="*/ 732408 h 1002962"/>
              <a:gd name="connsiteX914" fmla="*/ 5468614 w 12210216"/>
              <a:gd name="connsiteY914" fmla="*/ 746356 h 1002962"/>
              <a:gd name="connsiteX915" fmla="*/ 5462670 w 12210216"/>
              <a:gd name="connsiteY915" fmla="*/ 751005 h 1002962"/>
              <a:gd name="connsiteX916" fmla="*/ 5462670 w 12210216"/>
              <a:gd name="connsiteY916" fmla="*/ 806797 h 1002962"/>
              <a:gd name="connsiteX917" fmla="*/ 5483473 w 12210216"/>
              <a:gd name="connsiteY917" fmla="*/ 806797 h 1002962"/>
              <a:gd name="connsiteX918" fmla="*/ 5483473 w 12210216"/>
              <a:gd name="connsiteY918" fmla="*/ 811446 h 1002962"/>
              <a:gd name="connsiteX919" fmla="*/ 5501306 w 12210216"/>
              <a:gd name="connsiteY919" fmla="*/ 811446 h 1002962"/>
              <a:gd name="connsiteX920" fmla="*/ 5501306 w 12210216"/>
              <a:gd name="connsiteY920" fmla="*/ 813480 h 1002962"/>
              <a:gd name="connsiteX921" fmla="*/ 5501306 w 12210216"/>
              <a:gd name="connsiteY921" fmla="*/ 814322 h 1002962"/>
              <a:gd name="connsiteX922" fmla="*/ 5519138 w 12210216"/>
              <a:gd name="connsiteY922" fmla="*/ 814322 h 1002962"/>
              <a:gd name="connsiteX923" fmla="*/ 5519138 w 12210216"/>
              <a:gd name="connsiteY923" fmla="*/ 811446 h 1002962"/>
              <a:gd name="connsiteX924" fmla="*/ 5539942 w 12210216"/>
              <a:gd name="connsiteY924" fmla="*/ 802147 h 1002962"/>
              <a:gd name="connsiteX925" fmla="*/ 5539942 w 12210216"/>
              <a:gd name="connsiteY925" fmla="*/ 781225 h 1002962"/>
              <a:gd name="connsiteX926" fmla="*/ 5533998 w 12210216"/>
              <a:gd name="connsiteY926" fmla="*/ 781225 h 1002962"/>
              <a:gd name="connsiteX927" fmla="*/ 5533998 w 12210216"/>
              <a:gd name="connsiteY927" fmla="*/ 757979 h 1002962"/>
              <a:gd name="connsiteX928" fmla="*/ 5545886 w 12210216"/>
              <a:gd name="connsiteY928" fmla="*/ 757979 h 1002962"/>
              <a:gd name="connsiteX929" fmla="*/ 5545886 w 12210216"/>
              <a:gd name="connsiteY929" fmla="*/ 755654 h 1002962"/>
              <a:gd name="connsiteX930" fmla="*/ 5572634 w 12210216"/>
              <a:gd name="connsiteY930" fmla="*/ 755654 h 1002962"/>
              <a:gd name="connsiteX931" fmla="*/ 5572634 w 12210216"/>
              <a:gd name="connsiteY931" fmla="*/ 746356 h 1002962"/>
              <a:gd name="connsiteX932" fmla="*/ 5590466 w 12210216"/>
              <a:gd name="connsiteY932" fmla="*/ 746356 h 1002962"/>
              <a:gd name="connsiteX933" fmla="*/ 5590466 w 12210216"/>
              <a:gd name="connsiteY933" fmla="*/ 630123 h 1002962"/>
              <a:gd name="connsiteX934" fmla="*/ 5602354 w 12210216"/>
              <a:gd name="connsiteY934" fmla="*/ 630123 h 1002962"/>
              <a:gd name="connsiteX935" fmla="*/ 5602354 w 12210216"/>
              <a:gd name="connsiteY935" fmla="*/ 611526 h 1002962"/>
              <a:gd name="connsiteX936" fmla="*/ 5605326 w 12210216"/>
              <a:gd name="connsiteY936" fmla="*/ 611526 h 1002962"/>
              <a:gd name="connsiteX937" fmla="*/ 5605326 w 12210216"/>
              <a:gd name="connsiteY937" fmla="*/ 565033 h 1002962"/>
              <a:gd name="connsiteX938" fmla="*/ 5617215 w 12210216"/>
              <a:gd name="connsiteY938" fmla="*/ 565033 h 1002962"/>
              <a:gd name="connsiteX939" fmla="*/ 5617215 w 12210216"/>
              <a:gd name="connsiteY939" fmla="*/ 574332 h 1002962"/>
              <a:gd name="connsiteX940" fmla="*/ 5623159 w 12210216"/>
              <a:gd name="connsiteY940" fmla="*/ 574332 h 1002962"/>
              <a:gd name="connsiteX941" fmla="*/ 5623159 w 12210216"/>
              <a:gd name="connsiteY941" fmla="*/ 555735 h 1002962"/>
              <a:gd name="connsiteX942" fmla="*/ 5638018 w 12210216"/>
              <a:gd name="connsiteY942" fmla="*/ 551085 h 1002962"/>
              <a:gd name="connsiteX943" fmla="*/ 5649906 w 12210216"/>
              <a:gd name="connsiteY943" fmla="*/ 555735 h 1002962"/>
              <a:gd name="connsiteX944" fmla="*/ 5667738 w 12210216"/>
              <a:gd name="connsiteY944" fmla="*/ 555735 h 1002962"/>
              <a:gd name="connsiteX945" fmla="*/ 5667738 w 12210216"/>
              <a:gd name="connsiteY945" fmla="*/ 525514 h 1002962"/>
              <a:gd name="connsiteX946" fmla="*/ 5679627 w 12210216"/>
              <a:gd name="connsiteY946" fmla="*/ 525514 h 1002962"/>
              <a:gd name="connsiteX947" fmla="*/ 5679627 w 12210216"/>
              <a:gd name="connsiteY947" fmla="*/ 530163 h 1002962"/>
              <a:gd name="connsiteX948" fmla="*/ 5694487 w 12210216"/>
              <a:gd name="connsiteY948" fmla="*/ 530163 h 1002962"/>
              <a:gd name="connsiteX949" fmla="*/ 5694487 w 12210216"/>
              <a:gd name="connsiteY949" fmla="*/ 525514 h 1002962"/>
              <a:gd name="connsiteX950" fmla="*/ 5706375 w 12210216"/>
              <a:gd name="connsiteY950" fmla="*/ 525514 h 1002962"/>
              <a:gd name="connsiteX951" fmla="*/ 5706375 w 12210216"/>
              <a:gd name="connsiteY951" fmla="*/ 560384 h 1002962"/>
              <a:gd name="connsiteX952" fmla="*/ 5721235 w 12210216"/>
              <a:gd name="connsiteY952" fmla="*/ 569682 h 1002962"/>
              <a:gd name="connsiteX953" fmla="*/ 5721235 w 12210216"/>
              <a:gd name="connsiteY953" fmla="*/ 574332 h 1002962"/>
              <a:gd name="connsiteX954" fmla="*/ 5718263 w 12210216"/>
              <a:gd name="connsiteY954" fmla="*/ 574332 h 1002962"/>
              <a:gd name="connsiteX955" fmla="*/ 5718263 w 12210216"/>
              <a:gd name="connsiteY955" fmla="*/ 576656 h 1002962"/>
              <a:gd name="connsiteX956" fmla="*/ 5750955 w 12210216"/>
              <a:gd name="connsiteY956" fmla="*/ 576656 h 1002962"/>
              <a:gd name="connsiteX957" fmla="*/ 5750955 w 12210216"/>
              <a:gd name="connsiteY957" fmla="*/ 565033 h 1002962"/>
              <a:gd name="connsiteX958" fmla="*/ 5789591 w 12210216"/>
              <a:gd name="connsiteY958" fmla="*/ 555735 h 1002962"/>
              <a:gd name="connsiteX959" fmla="*/ 5789591 w 12210216"/>
              <a:gd name="connsiteY959" fmla="*/ 546436 h 1002962"/>
              <a:gd name="connsiteX960" fmla="*/ 5798507 w 12210216"/>
              <a:gd name="connsiteY960" fmla="*/ 546436 h 1002962"/>
              <a:gd name="connsiteX961" fmla="*/ 5798507 w 12210216"/>
              <a:gd name="connsiteY961" fmla="*/ 539462 h 1002962"/>
              <a:gd name="connsiteX962" fmla="*/ 5822283 w 12210216"/>
              <a:gd name="connsiteY962" fmla="*/ 539462 h 1002962"/>
              <a:gd name="connsiteX963" fmla="*/ 5822283 w 12210216"/>
              <a:gd name="connsiteY963" fmla="*/ 546436 h 1002962"/>
              <a:gd name="connsiteX964" fmla="*/ 5840116 w 12210216"/>
              <a:gd name="connsiteY964" fmla="*/ 546436 h 1002962"/>
              <a:gd name="connsiteX965" fmla="*/ 5840116 w 12210216"/>
              <a:gd name="connsiteY965" fmla="*/ 560384 h 1002962"/>
              <a:gd name="connsiteX966" fmla="*/ 5872808 w 12210216"/>
              <a:gd name="connsiteY966" fmla="*/ 560384 h 1002962"/>
              <a:gd name="connsiteX967" fmla="*/ 5872808 w 12210216"/>
              <a:gd name="connsiteY967" fmla="*/ 551085 h 1002962"/>
              <a:gd name="connsiteX968" fmla="*/ 5887668 w 12210216"/>
              <a:gd name="connsiteY968" fmla="*/ 551085 h 1002962"/>
              <a:gd name="connsiteX969" fmla="*/ 5887668 w 12210216"/>
              <a:gd name="connsiteY969" fmla="*/ 541787 h 1002962"/>
              <a:gd name="connsiteX970" fmla="*/ 5905500 w 12210216"/>
              <a:gd name="connsiteY970" fmla="*/ 541787 h 1002962"/>
              <a:gd name="connsiteX971" fmla="*/ 5905500 w 12210216"/>
              <a:gd name="connsiteY971" fmla="*/ 551085 h 1002962"/>
              <a:gd name="connsiteX972" fmla="*/ 5911444 w 12210216"/>
              <a:gd name="connsiteY972" fmla="*/ 551085 h 1002962"/>
              <a:gd name="connsiteX973" fmla="*/ 5911444 w 12210216"/>
              <a:gd name="connsiteY973" fmla="*/ 495294 h 1002962"/>
              <a:gd name="connsiteX974" fmla="*/ 6045185 w 12210216"/>
              <a:gd name="connsiteY974" fmla="*/ 495294 h 1002962"/>
              <a:gd name="connsiteX975" fmla="*/ 6045185 w 12210216"/>
              <a:gd name="connsiteY975" fmla="*/ 569682 h 1002962"/>
              <a:gd name="connsiteX976" fmla="*/ 6068961 w 12210216"/>
              <a:gd name="connsiteY976" fmla="*/ 569682 h 1002962"/>
              <a:gd name="connsiteX977" fmla="*/ 6068961 w 12210216"/>
              <a:gd name="connsiteY977" fmla="*/ 485995 h 1002962"/>
              <a:gd name="connsiteX978" fmla="*/ 6098681 w 12210216"/>
              <a:gd name="connsiteY978" fmla="*/ 474372 h 1002962"/>
              <a:gd name="connsiteX979" fmla="*/ 6137317 w 12210216"/>
              <a:gd name="connsiteY979" fmla="*/ 474372 h 1002962"/>
              <a:gd name="connsiteX980" fmla="*/ 6158121 w 12210216"/>
              <a:gd name="connsiteY980" fmla="*/ 460424 h 1002962"/>
              <a:gd name="connsiteX981" fmla="*/ 6208645 w 12210216"/>
              <a:gd name="connsiteY981" fmla="*/ 460424 h 1002962"/>
              <a:gd name="connsiteX982" fmla="*/ 6208645 w 12210216"/>
              <a:gd name="connsiteY982" fmla="*/ 474372 h 1002962"/>
              <a:gd name="connsiteX983" fmla="*/ 6259170 w 12210216"/>
              <a:gd name="connsiteY983" fmla="*/ 474372 h 1002962"/>
              <a:gd name="connsiteX984" fmla="*/ 6259170 w 12210216"/>
              <a:gd name="connsiteY984" fmla="*/ 565033 h 1002962"/>
              <a:gd name="connsiteX985" fmla="*/ 6274030 w 12210216"/>
              <a:gd name="connsiteY985" fmla="*/ 565033 h 1002962"/>
              <a:gd name="connsiteX986" fmla="*/ 6274030 w 12210216"/>
              <a:gd name="connsiteY986" fmla="*/ 697538 h 1002962"/>
              <a:gd name="connsiteX987" fmla="*/ 6297806 w 12210216"/>
              <a:gd name="connsiteY987" fmla="*/ 697538 h 1002962"/>
              <a:gd name="connsiteX988" fmla="*/ 6297806 w 12210216"/>
              <a:gd name="connsiteY988" fmla="*/ 611526 h 1002962"/>
              <a:gd name="connsiteX989" fmla="*/ 6306722 w 12210216"/>
              <a:gd name="connsiteY989" fmla="*/ 606877 h 1002962"/>
              <a:gd name="connsiteX990" fmla="*/ 6312666 w 12210216"/>
              <a:gd name="connsiteY990" fmla="*/ 606877 h 1002962"/>
              <a:gd name="connsiteX991" fmla="*/ 6312666 w 12210216"/>
              <a:gd name="connsiteY991" fmla="*/ 616175 h 1002962"/>
              <a:gd name="connsiteX992" fmla="*/ 6336442 w 12210216"/>
              <a:gd name="connsiteY992" fmla="*/ 606877 h 1002962"/>
              <a:gd name="connsiteX993" fmla="*/ 6357246 w 12210216"/>
              <a:gd name="connsiteY993" fmla="*/ 606877 h 1002962"/>
              <a:gd name="connsiteX994" fmla="*/ 6357246 w 12210216"/>
              <a:gd name="connsiteY994" fmla="*/ 764953 h 1002962"/>
              <a:gd name="connsiteX995" fmla="*/ 6398854 w 12210216"/>
              <a:gd name="connsiteY995" fmla="*/ 769602 h 1002962"/>
              <a:gd name="connsiteX996" fmla="*/ 6398854 w 12210216"/>
              <a:gd name="connsiteY996" fmla="*/ 762628 h 1002962"/>
              <a:gd name="connsiteX997" fmla="*/ 6443435 w 12210216"/>
              <a:gd name="connsiteY997" fmla="*/ 762628 h 1002962"/>
              <a:gd name="connsiteX998" fmla="*/ 6443435 w 12210216"/>
              <a:gd name="connsiteY998" fmla="*/ 732408 h 1002962"/>
              <a:gd name="connsiteX999" fmla="*/ 6455323 w 12210216"/>
              <a:gd name="connsiteY999" fmla="*/ 732408 h 1002962"/>
              <a:gd name="connsiteX1000" fmla="*/ 6455323 w 12210216"/>
              <a:gd name="connsiteY1000" fmla="*/ 692889 h 1002962"/>
              <a:gd name="connsiteX1001" fmla="*/ 6464239 w 12210216"/>
              <a:gd name="connsiteY1001" fmla="*/ 692889 h 1002962"/>
              <a:gd name="connsiteX1002" fmla="*/ 6464239 w 12210216"/>
              <a:gd name="connsiteY1002" fmla="*/ 653370 h 1002962"/>
              <a:gd name="connsiteX1003" fmla="*/ 6485043 w 12210216"/>
              <a:gd name="connsiteY1003" fmla="*/ 653370 h 1002962"/>
              <a:gd name="connsiteX1004" fmla="*/ 6485043 w 12210216"/>
              <a:gd name="connsiteY1004" fmla="*/ 655694 h 1002962"/>
              <a:gd name="connsiteX1005" fmla="*/ 6550427 w 12210216"/>
              <a:gd name="connsiteY1005" fmla="*/ 632448 h 1002962"/>
              <a:gd name="connsiteX1006" fmla="*/ 6553399 w 12210216"/>
              <a:gd name="connsiteY1006" fmla="*/ 611526 h 1002962"/>
              <a:gd name="connsiteX1007" fmla="*/ 6559343 w 12210216"/>
              <a:gd name="connsiteY1007" fmla="*/ 632448 h 1002962"/>
              <a:gd name="connsiteX1008" fmla="*/ 6627700 w 12210216"/>
              <a:gd name="connsiteY1008" fmla="*/ 660344 h 1002962"/>
              <a:gd name="connsiteX1009" fmla="*/ 6627700 w 12210216"/>
              <a:gd name="connsiteY1009" fmla="*/ 655694 h 1002962"/>
              <a:gd name="connsiteX1010" fmla="*/ 6645532 w 12210216"/>
              <a:gd name="connsiteY1010" fmla="*/ 655694 h 1002962"/>
              <a:gd name="connsiteX1011" fmla="*/ 6645532 w 12210216"/>
              <a:gd name="connsiteY1011" fmla="*/ 692889 h 1002962"/>
              <a:gd name="connsiteX1012" fmla="*/ 6654448 w 12210216"/>
              <a:gd name="connsiteY1012" fmla="*/ 692889 h 1002962"/>
              <a:gd name="connsiteX1013" fmla="*/ 6654448 w 12210216"/>
              <a:gd name="connsiteY1013" fmla="*/ 737057 h 1002962"/>
              <a:gd name="connsiteX1014" fmla="*/ 6663364 w 12210216"/>
              <a:gd name="connsiteY1014" fmla="*/ 737057 h 1002962"/>
              <a:gd name="connsiteX1015" fmla="*/ 6663364 w 12210216"/>
              <a:gd name="connsiteY1015" fmla="*/ 757979 h 1002962"/>
              <a:gd name="connsiteX1016" fmla="*/ 6681196 w 12210216"/>
              <a:gd name="connsiteY1016" fmla="*/ 757979 h 1002962"/>
              <a:gd name="connsiteX1017" fmla="*/ 6681196 w 12210216"/>
              <a:gd name="connsiteY1017" fmla="*/ 790524 h 1002962"/>
              <a:gd name="connsiteX1018" fmla="*/ 6794133 w 12210216"/>
              <a:gd name="connsiteY1018" fmla="*/ 783550 h 1002962"/>
              <a:gd name="connsiteX1019" fmla="*/ 6794133 w 12210216"/>
              <a:gd name="connsiteY1019" fmla="*/ 751005 h 1002962"/>
              <a:gd name="connsiteX1020" fmla="*/ 6853573 w 12210216"/>
              <a:gd name="connsiteY1020" fmla="*/ 751005 h 1002962"/>
              <a:gd name="connsiteX1021" fmla="*/ 6853573 w 12210216"/>
              <a:gd name="connsiteY1021" fmla="*/ 732408 h 1002962"/>
              <a:gd name="connsiteX1022" fmla="*/ 6978398 w 12210216"/>
              <a:gd name="connsiteY1022" fmla="*/ 732408 h 1002962"/>
              <a:gd name="connsiteX1023" fmla="*/ 6978398 w 12210216"/>
              <a:gd name="connsiteY1023" fmla="*/ 744031 h 1002962"/>
              <a:gd name="connsiteX1024" fmla="*/ 7058642 w 12210216"/>
              <a:gd name="connsiteY1024" fmla="*/ 744031 h 1002962"/>
              <a:gd name="connsiteX1025" fmla="*/ 7058642 w 12210216"/>
              <a:gd name="connsiteY1025" fmla="*/ 751005 h 1002962"/>
              <a:gd name="connsiteX1026" fmla="*/ 7082418 w 12210216"/>
              <a:gd name="connsiteY1026" fmla="*/ 751005 h 1002962"/>
              <a:gd name="connsiteX1027" fmla="*/ 7082418 w 12210216"/>
              <a:gd name="connsiteY1027" fmla="*/ 757979 h 1002962"/>
              <a:gd name="connsiteX1028" fmla="*/ 7103222 w 12210216"/>
              <a:gd name="connsiteY1028" fmla="*/ 757979 h 1002962"/>
              <a:gd name="connsiteX1029" fmla="*/ 7103222 w 12210216"/>
              <a:gd name="connsiteY1029" fmla="*/ 653370 h 1002962"/>
              <a:gd name="connsiteX1030" fmla="*/ 7165635 w 12210216"/>
              <a:gd name="connsiteY1030" fmla="*/ 639422 h 1002962"/>
              <a:gd name="connsiteX1031" fmla="*/ 7281543 w 12210216"/>
              <a:gd name="connsiteY1031" fmla="*/ 639422 h 1002962"/>
              <a:gd name="connsiteX1032" fmla="*/ 7281543 w 12210216"/>
              <a:gd name="connsiteY1032" fmla="*/ 472047 h 1002962"/>
              <a:gd name="connsiteX1033" fmla="*/ 7314235 w 12210216"/>
              <a:gd name="connsiteY1033" fmla="*/ 460424 h 1002962"/>
              <a:gd name="connsiteX1034" fmla="*/ 7456892 w 12210216"/>
              <a:gd name="connsiteY1034" fmla="*/ 441827 h 1002962"/>
              <a:gd name="connsiteX1035" fmla="*/ 7507417 w 12210216"/>
              <a:gd name="connsiteY1035" fmla="*/ 453450 h 1002962"/>
              <a:gd name="connsiteX1036" fmla="*/ 7516333 w 12210216"/>
              <a:gd name="connsiteY1036" fmla="*/ 460424 h 1002962"/>
              <a:gd name="connsiteX1037" fmla="*/ 7516333 w 12210216"/>
              <a:gd name="connsiteY1037" fmla="*/ 771927 h 1002962"/>
              <a:gd name="connsiteX1038" fmla="*/ 7537137 w 12210216"/>
              <a:gd name="connsiteY1038" fmla="*/ 771927 h 1002962"/>
              <a:gd name="connsiteX1039" fmla="*/ 7537137 w 12210216"/>
              <a:gd name="connsiteY1039" fmla="*/ 646396 h 1002962"/>
              <a:gd name="connsiteX1040" fmla="*/ 7554969 w 12210216"/>
              <a:gd name="connsiteY1040" fmla="*/ 646396 h 1002962"/>
              <a:gd name="connsiteX1041" fmla="*/ 7554969 w 12210216"/>
              <a:gd name="connsiteY1041" fmla="*/ 634773 h 1002962"/>
              <a:gd name="connsiteX1042" fmla="*/ 7572801 w 12210216"/>
              <a:gd name="connsiteY1042" fmla="*/ 627799 h 1002962"/>
              <a:gd name="connsiteX1043" fmla="*/ 7587661 w 12210216"/>
              <a:gd name="connsiteY1043" fmla="*/ 627799 h 1002962"/>
              <a:gd name="connsiteX1044" fmla="*/ 7587661 w 12210216"/>
              <a:gd name="connsiteY1044" fmla="*/ 616175 h 1002962"/>
              <a:gd name="connsiteX1045" fmla="*/ 7599549 w 12210216"/>
              <a:gd name="connsiteY1045" fmla="*/ 609201 h 1002962"/>
              <a:gd name="connsiteX1046" fmla="*/ 7629269 w 12210216"/>
              <a:gd name="connsiteY1046" fmla="*/ 609201 h 1002962"/>
              <a:gd name="connsiteX1047" fmla="*/ 7629269 w 12210216"/>
              <a:gd name="connsiteY1047" fmla="*/ 646396 h 1002962"/>
              <a:gd name="connsiteX1048" fmla="*/ 7691682 w 12210216"/>
              <a:gd name="connsiteY1048" fmla="*/ 646396 h 1002962"/>
              <a:gd name="connsiteX1049" fmla="*/ 7691682 w 12210216"/>
              <a:gd name="connsiteY1049" fmla="*/ 776576 h 1002962"/>
              <a:gd name="connsiteX1050" fmla="*/ 7715458 w 12210216"/>
              <a:gd name="connsiteY1050" fmla="*/ 776576 h 1002962"/>
              <a:gd name="connsiteX1051" fmla="*/ 7739234 w 12210216"/>
              <a:gd name="connsiteY1051" fmla="*/ 769602 h 1002962"/>
              <a:gd name="connsiteX1052" fmla="*/ 7739234 w 12210216"/>
              <a:gd name="connsiteY1052" fmla="*/ 760304 h 1002962"/>
              <a:gd name="connsiteX1053" fmla="*/ 7730318 w 12210216"/>
              <a:gd name="connsiteY1053" fmla="*/ 757979 h 1002962"/>
              <a:gd name="connsiteX1054" fmla="*/ 7730318 w 12210216"/>
              <a:gd name="connsiteY1054" fmla="*/ 751005 h 1002962"/>
              <a:gd name="connsiteX1055" fmla="*/ 7739234 w 12210216"/>
              <a:gd name="connsiteY1055" fmla="*/ 746356 h 1002962"/>
              <a:gd name="connsiteX1056" fmla="*/ 7739234 w 12210216"/>
              <a:gd name="connsiteY1056" fmla="*/ 695213 h 1002962"/>
              <a:gd name="connsiteX1057" fmla="*/ 7730318 w 12210216"/>
              <a:gd name="connsiteY1057" fmla="*/ 692889 h 1002962"/>
              <a:gd name="connsiteX1058" fmla="*/ 7730318 w 12210216"/>
              <a:gd name="connsiteY1058" fmla="*/ 685915 h 1002962"/>
              <a:gd name="connsiteX1059" fmla="*/ 7739234 w 12210216"/>
              <a:gd name="connsiteY1059" fmla="*/ 681266 h 1002962"/>
              <a:gd name="connsiteX1060" fmla="*/ 7739234 w 12210216"/>
              <a:gd name="connsiteY1060" fmla="*/ 676616 h 1002962"/>
              <a:gd name="connsiteX1061" fmla="*/ 7745178 w 12210216"/>
              <a:gd name="connsiteY1061" fmla="*/ 676616 h 1002962"/>
              <a:gd name="connsiteX1062" fmla="*/ 7745178 w 12210216"/>
              <a:gd name="connsiteY1062" fmla="*/ 667318 h 1002962"/>
              <a:gd name="connsiteX1063" fmla="*/ 7739234 w 12210216"/>
              <a:gd name="connsiteY1063" fmla="*/ 667318 h 1002962"/>
              <a:gd name="connsiteX1064" fmla="*/ 7739234 w 12210216"/>
              <a:gd name="connsiteY1064" fmla="*/ 660344 h 1002962"/>
              <a:gd name="connsiteX1065" fmla="*/ 7748150 w 12210216"/>
              <a:gd name="connsiteY1065" fmla="*/ 655694 h 1002962"/>
              <a:gd name="connsiteX1066" fmla="*/ 7795702 w 12210216"/>
              <a:gd name="connsiteY1066" fmla="*/ 590604 h 1002962"/>
              <a:gd name="connsiteX1067" fmla="*/ 7789758 w 12210216"/>
              <a:gd name="connsiteY1067" fmla="*/ 588280 h 1002962"/>
              <a:gd name="connsiteX1068" fmla="*/ 7789758 w 12210216"/>
              <a:gd name="connsiteY1068" fmla="*/ 581306 h 1002962"/>
              <a:gd name="connsiteX1069" fmla="*/ 7798674 w 12210216"/>
              <a:gd name="connsiteY1069" fmla="*/ 578981 h 1002962"/>
              <a:gd name="connsiteX1070" fmla="*/ 7798674 w 12210216"/>
              <a:gd name="connsiteY1070" fmla="*/ 569682 h 1002962"/>
              <a:gd name="connsiteX1071" fmla="*/ 7804618 w 12210216"/>
              <a:gd name="connsiteY1071" fmla="*/ 569682 h 1002962"/>
              <a:gd name="connsiteX1072" fmla="*/ 7804618 w 12210216"/>
              <a:gd name="connsiteY1072" fmla="*/ 548761 h 1002962"/>
              <a:gd name="connsiteX1073" fmla="*/ 7798674 w 12210216"/>
              <a:gd name="connsiteY1073" fmla="*/ 548761 h 1002962"/>
              <a:gd name="connsiteX1074" fmla="*/ 7798674 w 12210216"/>
              <a:gd name="connsiteY1074" fmla="*/ 544111 h 1002962"/>
              <a:gd name="connsiteX1075" fmla="*/ 7804618 w 12210216"/>
              <a:gd name="connsiteY1075" fmla="*/ 541787 h 1002962"/>
              <a:gd name="connsiteX1076" fmla="*/ 7819478 w 12210216"/>
              <a:gd name="connsiteY1076" fmla="*/ 525514 h 1002962"/>
              <a:gd name="connsiteX1077" fmla="*/ 7819478 w 12210216"/>
              <a:gd name="connsiteY1077" fmla="*/ 523189 h 1002962"/>
              <a:gd name="connsiteX1078" fmla="*/ 7822450 w 12210216"/>
              <a:gd name="connsiteY1078" fmla="*/ 523189 h 1002962"/>
              <a:gd name="connsiteX1079" fmla="*/ 7822450 w 12210216"/>
              <a:gd name="connsiteY1079" fmla="*/ 516216 h 1002962"/>
              <a:gd name="connsiteX1080" fmla="*/ 7822450 w 12210216"/>
              <a:gd name="connsiteY1080" fmla="*/ 490644 h 1002962"/>
              <a:gd name="connsiteX1081" fmla="*/ 7825422 w 12210216"/>
              <a:gd name="connsiteY1081" fmla="*/ 483670 h 1002962"/>
              <a:gd name="connsiteX1082" fmla="*/ 7828394 w 12210216"/>
              <a:gd name="connsiteY1082" fmla="*/ 490644 h 1002962"/>
              <a:gd name="connsiteX1083" fmla="*/ 7831366 w 12210216"/>
              <a:gd name="connsiteY1083" fmla="*/ 516216 h 1002962"/>
              <a:gd name="connsiteX1084" fmla="*/ 7831366 w 12210216"/>
              <a:gd name="connsiteY1084" fmla="*/ 523189 h 1002962"/>
              <a:gd name="connsiteX1085" fmla="*/ 7834338 w 12210216"/>
              <a:gd name="connsiteY1085" fmla="*/ 523189 h 1002962"/>
              <a:gd name="connsiteX1086" fmla="*/ 7834338 w 12210216"/>
              <a:gd name="connsiteY1086" fmla="*/ 525514 h 1002962"/>
              <a:gd name="connsiteX1087" fmla="*/ 7846226 w 12210216"/>
              <a:gd name="connsiteY1087" fmla="*/ 541787 h 1002962"/>
              <a:gd name="connsiteX1088" fmla="*/ 7852170 w 12210216"/>
              <a:gd name="connsiteY1088" fmla="*/ 544111 h 1002962"/>
              <a:gd name="connsiteX1089" fmla="*/ 7852170 w 12210216"/>
              <a:gd name="connsiteY1089" fmla="*/ 548761 h 1002962"/>
              <a:gd name="connsiteX1090" fmla="*/ 7849198 w 12210216"/>
              <a:gd name="connsiteY1090" fmla="*/ 548761 h 1002962"/>
              <a:gd name="connsiteX1091" fmla="*/ 7849198 w 12210216"/>
              <a:gd name="connsiteY1091" fmla="*/ 569682 h 1002962"/>
              <a:gd name="connsiteX1092" fmla="*/ 7855142 w 12210216"/>
              <a:gd name="connsiteY1092" fmla="*/ 569682 h 1002962"/>
              <a:gd name="connsiteX1093" fmla="*/ 7855142 w 12210216"/>
              <a:gd name="connsiteY1093" fmla="*/ 578981 h 1002962"/>
              <a:gd name="connsiteX1094" fmla="*/ 7861087 w 12210216"/>
              <a:gd name="connsiteY1094" fmla="*/ 581306 h 1002962"/>
              <a:gd name="connsiteX1095" fmla="*/ 7861087 w 12210216"/>
              <a:gd name="connsiteY1095" fmla="*/ 588280 h 1002962"/>
              <a:gd name="connsiteX1096" fmla="*/ 7855142 w 12210216"/>
              <a:gd name="connsiteY1096" fmla="*/ 590604 h 1002962"/>
              <a:gd name="connsiteX1097" fmla="*/ 7902695 w 12210216"/>
              <a:gd name="connsiteY1097" fmla="*/ 655694 h 1002962"/>
              <a:gd name="connsiteX1098" fmla="*/ 7911611 w 12210216"/>
              <a:gd name="connsiteY1098" fmla="*/ 660344 h 1002962"/>
              <a:gd name="connsiteX1099" fmla="*/ 7911611 w 12210216"/>
              <a:gd name="connsiteY1099" fmla="*/ 667318 h 1002962"/>
              <a:gd name="connsiteX1100" fmla="*/ 7905667 w 12210216"/>
              <a:gd name="connsiteY1100" fmla="*/ 667318 h 1002962"/>
              <a:gd name="connsiteX1101" fmla="*/ 7905667 w 12210216"/>
              <a:gd name="connsiteY1101" fmla="*/ 676616 h 1002962"/>
              <a:gd name="connsiteX1102" fmla="*/ 7911611 w 12210216"/>
              <a:gd name="connsiteY1102" fmla="*/ 676616 h 1002962"/>
              <a:gd name="connsiteX1103" fmla="*/ 7911611 w 12210216"/>
              <a:gd name="connsiteY1103" fmla="*/ 681266 h 1002962"/>
              <a:gd name="connsiteX1104" fmla="*/ 7920527 w 12210216"/>
              <a:gd name="connsiteY1104" fmla="*/ 685915 h 1002962"/>
              <a:gd name="connsiteX1105" fmla="*/ 7920527 w 12210216"/>
              <a:gd name="connsiteY1105" fmla="*/ 692889 h 1002962"/>
              <a:gd name="connsiteX1106" fmla="*/ 7911611 w 12210216"/>
              <a:gd name="connsiteY1106" fmla="*/ 695213 h 1002962"/>
              <a:gd name="connsiteX1107" fmla="*/ 7911611 w 12210216"/>
              <a:gd name="connsiteY1107" fmla="*/ 746356 h 1002962"/>
              <a:gd name="connsiteX1108" fmla="*/ 7920527 w 12210216"/>
              <a:gd name="connsiteY1108" fmla="*/ 751005 h 1002962"/>
              <a:gd name="connsiteX1109" fmla="*/ 7920527 w 12210216"/>
              <a:gd name="connsiteY1109" fmla="*/ 757979 h 1002962"/>
              <a:gd name="connsiteX1110" fmla="*/ 7911611 w 12210216"/>
              <a:gd name="connsiteY1110" fmla="*/ 760304 h 1002962"/>
              <a:gd name="connsiteX1111" fmla="*/ 7911611 w 12210216"/>
              <a:gd name="connsiteY1111" fmla="*/ 767278 h 1002962"/>
              <a:gd name="connsiteX1112" fmla="*/ 7923499 w 12210216"/>
              <a:gd name="connsiteY1112" fmla="*/ 767278 h 1002962"/>
              <a:gd name="connsiteX1113" fmla="*/ 7923499 w 12210216"/>
              <a:gd name="connsiteY1113" fmla="*/ 776576 h 1002962"/>
              <a:gd name="connsiteX1114" fmla="*/ 7944303 w 12210216"/>
              <a:gd name="connsiteY1114" fmla="*/ 776576 h 1002962"/>
              <a:gd name="connsiteX1115" fmla="*/ 7944303 w 12210216"/>
              <a:gd name="connsiteY1115" fmla="*/ 620825 h 1002962"/>
              <a:gd name="connsiteX1116" fmla="*/ 8021575 w 12210216"/>
              <a:gd name="connsiteY1116" fmla="*/ 609201 h 1002962"/>
              <a:gd name="connsiteX1117" fmla="*/ 8063184 w 12210216"/>
              <a:gd name="connsiteY1117" fmla="*/ 609201 h 1002962"/>
              <a:gd name="connsiteX1118" fmla="*/ 8063184 w 12210216"/>
              <a:gd name="connsiteY1118" fmla="*/ 516216 h 1002962"/>
              <a:gd name="connsiteX1119" fmla="*/ 8179092 w 12210216"/>
              <a:gd name="connsiteY1119" fmla="*/ 516216 h 1002962"/>
              <a:gd name="connsiteX1120" fmla="*/ 8179092 w 12210216"/>
              <a:gd name="connsiteY1120" fmla="*/ 755654 h 1002962"/>
              <a:gd name="connsiteX1121" fmla="*/ 8220701 w 12210216"/>
              <a:gd name="connsiteY1121" fmla="*/ 755654 h 1002962"/>
              <a:gd name="connsiteX1122" fmla="*/ 8220701 w 12210216"/>
              <a:gd name="connsiteY1122" fmla="*/ 634773 h 1002962"/>
              <a:gd name="connsiteX1123" fmla="*/ 8318777 w 12210216"/>
              <a:gd name="connsiteY1123" fmla="*/ 634773 h 1002962"/>
              <a:gd name="connsiteX1124" fmla="*/ 8336609 w 12210216"/>
              <a:gd name="connsiteY1124" fmla="*/ 655694 h 1002962"/>
              <a:gd name="connsiteX1125" fmla="*/ 8336609 w 12210216"/>
              <a:gd name="connsiteY1125" fmla="*/ 730582 h 1002962"/>
              <a:gd name="connsiteX1126" fmla="*/ 8338212 w 12210216"/>
              <a:gd name="connsiteY1126" fmla="*/ 730681 h 1002962"/>
              <a:gd name="connsiteX1127" fmla="*/ 8338212 w 12210216"/>
              <a:gd name="connsiteY1127" fmla="*/ 607459 h 1002962"/>
              <a:gd name="connsiteX1128" fmla="*/ 8359830 w 12210216"/>
              <a:gd name="connsiteY1128" fmla="*/ 607459 h 1002962"/>
              <a:gd name="connsiteX1129" fmla="*/ 8359830 w 12210216"/>
              <a:gd name="connsiteY1129" fmla="*/ 471267 h 1002962"/>
              <a:gd name="connsiteX1130" fmla="*/ 8378746 w 12210216"/>
              <a:gd name="connsiteY1130" fmla="*/ 471267 h 1002962"/>
              <a:gd name="connsiteX1131" fmla="*/ 8378746 w 12210216"/>
              <a:gd name="connsiteY1131" fmla="*/ 356693 h 1002962"/>
              <a:gd name="connsiteX1132" fmla="*/ 8384150 w 12210216"/>
              <a:gd name="connsiteY1132" fmla="*/ 354531 h 1002962"/>
              <a:gd name="connsiteX1133" fmla="*/ 8384150 w 12210216"/>
              <a:gd name="connsiteY1133" fmla="*/ 328590 h 1002962"/>
              <a:gd name="connsiteX1134" fmla="*/ 8405768 w 12210216"/>
              <a:gd name="connsiteY1134" fmla="*/ 328590 h 1002962"/>
              <a:gd name="connsiteX1135" fmla="*/ 8454409 w 12210216"/>
              <a:gd name="connsiteY1135" fmla="*/ 246442 h 1002962"/>
              <a:gd name="connsiteX1136" fmla="*/ 8459813 w 12210216"/>
              <a:gd name="connsiteY1136" fmla="*/ 0 h 100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</a:cxnLst>
            <a:rect l="l" t="t" r="r" b="b"/>
            <a:pathLst>
              <a:path w="12210216" h="1002962">
                <a:moveTo>
                  <a:pt x="8459813" y="0"/>
                </a:moveTo>
                <a:cubicBezTo>
                  <a:pt x="8459813" y="0"/>
                  <a:pt x="8459813" y="0"/>
                  <a:pt x="8462516" y="246442"/>
                </a:cubicBezTo>
                <a:cubicBezTo>
                  <a:pt x="8462516" y="246442"/>
                  <a:pt x="8462516" y="246442"/>
                  <a:pt x="8513858" y="326428"/>
                </a:cubicBezTo>
                <a:cubicBezTo>
                  <a:pt x="8513858" y="326428"/>
                  <a:pt x="8513858" y="326428"/>
                  <a:pt x="8535476" y="326428"/>
                </a:cubicBezTo>
                <a:cubicBezTo>
                  <a:pt x="8535476" y="326428"/>
                  <a:pt x="8535476" y="326428"/>
                  <a:pt x="8535476" y="350208"/>
                </a:cubicBezTo>
                <a:cubicBezTo>
                  <a:pt x="8535476" y="350208"/>
                  <a:pt x="8535476" y="350208"/>
                  <a:pt x="8540881" y="356693"/>
                </a:cubicBezTo>
                <a:cubicBezTo>
                  <a:pt x="8540881" y="356693"/>
                  <a:pt x="8540881" y="356693"/>
                  <a:pt x="8540881" y="471267"/>
                </a:cubicBezTo>
                <a:cubicBezTo>
                  <a:pt x="8540881" y="471267"/>
                  <a:pt x="8540881" y="471267"/>
                  <a:pt x="8565201" y="471267"/>
                </a:cubicBezTo>
                <a:cubicBezTo>
                  <a:pt x="8565201" y="471267"/>
                  <a:pt x="8565201" y="471267"/>
                  <a:pt x="8565201" y="611783"/>
                </a:cubicBezTo>
                <a:cubicBezTo>
                  <a:pt x="8565201" y="611783"/>
                  <a:pt x="8565201" y="611783"/>
                  <a:pt x="8581415" y="609621"/>
                </a:cubicBezTo>
                <a:cubicBezTo>
                  <a:pt x="8581415" y="609621"/>
                  <a:pt x="8581415" y="609621"/>
                  <a:pt x="8578712" y="698254"/>
                </a:cubicBezTo>
                <a:cubicBezTo>
                  <a:pt x="8578712" y="698254"/>
                  <a:pt x="8578712" y="698254"/>
                  <a:pt x="8594926" y="700416"/>
                </a:cubicBezTo>
                <a:cubicBezTo>
                  <a:pt x="8594926" y="700416"/>
                  <a:pt x="8594926" y="700416"/>
                  <a:pt x="8597628" y="706901"/>
                </a:cubicBezTo>
                <a:cubicBezTo>
                  <a:pt x="8597628" y="706901"/>
                  <a:pt x="8597628" y="706901"/>
                  <a:pt x="8605735" y="687445"/>
                </a:cubicBezTo>
                <a:cubicBezTo>
                  <a:pt x="8605735" y="687445"/>
                  <a:pt x="8605735" y="687445"/>
                  <a:pt x="8624651" y="687445"/>
                </a:cubicBezTo>
                <a:cubicBezTo>
                  <a:pt x="8624651" y="687445"/>
                  <a:pt x="8624651" y="687445"/>
                  <a:pt x="8624651" y="719872"/>
                </a:cubicBezTo>
                <a:cubicBezTo>
                  <a:pt x="8624651" y="719872"/>
                  <a:pt x="8624651" y="719872"/>
                  <a:pt x="8635460" y="724195"/>
                </a:cubicBezTo>
                <a:cubicBezTo>
                  <a:pt x="8635460" y="724195"/>
                  <a:pt x="8635460" y="724195"/>
                  <a:pt x="8635460" y="735004"/>
                </a:cubicBezTo>
                <a:cubicBezTo>
                  <a:pt x="8635460" y="735004"/>
                  <a:pt x="8635460" y="735004"/>
                  <a:pt x="8694910" y="735004"/>
                </a:cubicBezTo>
                <a:cubicBezTo>
                  <a:pt x="8694910" y="735004"/>
                  <a:pt x="8694910" y="735004"/>
                  <a:pt x="8694910" y="743651"/>
                </a:cubicBezTo>
                <a:cubicBezTo>
                  <a:pt x="8694910" y="743651"/>
                  <a:pt x="8694910" y="743651"/>
                  <a:pt x="8716528" y="743651"/>
                </a:cubicBezTo>
                <a:cubicBezTo>
                  <a:pt x="8716528" y="743651"/>
                  <a:pt x="8716528" y="743651"/>
                  <a:pt x="8716528" y="713387"/>
                </a:cubicBezTo>
                <a:cubicBezTo>
                  <a:pt x="8716528" y="713387"/>
                  <a:pt x="8716528" y="713387"/>
                  <a:pt x="8775977" y="713387"/>
                </a:cubicBezTo>
                <a:cubicBezTo>
                  <a:pt x="8775977" y="713387"/>
                  <a:pt x="8775977" y="713387"/>
                  <a:pt x="8775977" y="702578"/>
                </a:cubicBezTo>
                <a:cubicBezTo>
                  <a:pt x="8775977" y="702578"/>
                  <a:pt x="8775977" y="702578"/>
                  <a:pt x="8786786" y="702578"/>
                </a:cubicBezTo>
                <a:cubicBezTo>
                  <a:pt x="8786786" y="702578"/>
                  <a:pt x="8786786" y="702578"/>
                  <a:pt x="8786786" y="687445"/>
                </a:cubicBezTo>
                <a:cubicBezTo>
                  <a:pt x="8786786" y="687445"/>
                  <a:pt x="8786786" y="687445"/>
                  <a:pt x="8794893" y="687445"/>
                </a:cubicBezTo>
                <a:cubicBezTo>
                  <a:pt x="8794893" y="687445"/>
                  <a:pt x="8794893" y="687445"/>
                  <a:pt x="8794893" y="678798"/>
                </a:cubicBezTo>
                <a:cubicBezTo>
                  <a:pt x="8794893" y="678798"/>
                  <a:pt x="8794893" y="678798"/>
                  <a:pt x="8816511" y="678798"/>
                </a:cubicBezTo>
                <a:cubicBezTo>
                  <a:pt x="8816511" y="678798"/>
                  <a:pt x="8816511" y="678798"/>
                  <a:pt x="8816511" y="687445"/>
                </a:cubicBezTo>
                <a:cubicBezTo>
                  <a:pt x="8816511" y="687445"/>
                  <a:pt x="8816511" y="687445"/>
                  <a:pt x="8846236" y="687445"/>
                </a:cubicBezTo>
                <a:cubicBezTo>
                  <a:pt x="8846236" y="687445"/>
                  <a:pt x="8846236" y="687445"/>
                  <a:pt x="8846236" y="672313"/>
                </a:cubicBezTo>
                <a:cubicBezTo>
                  <a:pt x="8846236" y="672313"/>
                  <a:pt x="8846236" y="672313"/>
                  <a:pt x="8865152" y="672313"/>
                </a:cubicBezTo>
                <a:cubicBezTo>
                  <a:pt x="8865152" y="672313"/>
                  <a:pt x="8865152" y="672313"/>
                  <a:pt x="8865152" y="696092"/>
                </a:cubicBezTo>
                <a:cubicBezTo>
                  <a:pt x="8865152" y="696092"/>
                  <a:pt x="8865152" y="696092"/>
                  <a:pt x="8875960" y="696092"/>
                </a:cubicBezTo>
                <a:cubicBezTo>
                  <a:pt x="8875960" y="696092"/>
                  <a:pt x="8875960" y="696092"/>
                  <a:pt x="8875960" y="687445"/>
                </a:cubicBezTo>
                <a:cubicBezTo>
                  <a:pt x="8875960" y="687445"/>
                  <a:pt x="8875960" y="687445"/>
                  <a:pt x="8894876" y="687445"/>
                </a:cubicBezTo>
                <a:cubicBezTo>
                  <a:pt x="8894876" y="687445"/>
                  <a:pt x="8894876" y="687445"/>
                  <a:pt x="8894876" y="713387"/>
                </a:cubicBezTo>
                <a:cubicBezTo>
                  <a:pt x="8894876" y="713387"/>
                  <a:pt x="8894876" y="713387"/>
                  <a:pt x="8916494" y="713387"/>
                </a:cubicBezTo>
                <a:cubicBezTo>
                  <a:pt x="8916494" y="713387"/>
                  <a:pt x="8916494" y="713387"/>
                  <a:pt x="8916494" y="726357"/>
                </a:cubicBezTo>
                <a:cubicBezTo>
                  <a:pt x="8916494" y="726357"/>
                  <a:pt x="8916494" y="726357"/>
                  <a:pt x="8924601" y="726357"/>
                </a:cubicBezTo>
                <a:cubicBezTo>
                  <a:pt x="8924601" y="726357"/>
                  <a:pt x="8924601" y="726357"/>
                  <a:pt x="8924601" y="719872"/>
                </a:cubicBezTo>
                <a:cubicBezTo>
                  <a:pt x="8924601" y="719872"/>
                  <a:pt x="8924601" y="719872"/>
                  <a:pt x="8965135" y="719872"/>
                </a:cubicBezTo>
                <a:cubicBezTo>
                  <a:pt x="8965135" y="719872"/>
                  <a:pt x="8965135" y="719872"/>
                  <a:pt x="8965135" y="743651"/>
                </a:cubicBezTo>
                <a:cubicBezTo>
                  <a:pt x="8965135" y="743651"/>
                  <a:pt x="8965135" y="743651"/>
                  <a:pt x="8975944" y="743651"/>
                </a:cubicBezTo>
                <a:cubicBezTo>
                  <a:pt x="8975944" y="743651"/>
                  <a:pt x="8975944" y="743651"/>
                  <a:pt x="8975944" y="752299"/>
                </a:cubicBezTo>
                <a:cubicBezTo>
                  <a:pt x="8975944" y="752299"/>
                  <a:pt x="8975944" y="752299"/>
                  <a:pt x="8984051" y="752299"/>
                </a:cubicBezTo>
                <a:cubicBezTo>
                  <a:pt x="8984051" y="752299"/>
                  <a:pt x="8984051" y="752299"/>
                  <a:pt x="8984051" y="735004"/>
                </a:cubicBezTo>
                <a:cubicBezTo>
                  <a:pt x="8984051" y="735004"/>
                  <a:pt x="8984051" y="735004"/>
                  <a:pt x="8994860" y="735004"/>
                </a:cubicBezTo>
                <a:cubicBezTo>
                  <a:pt x="8994860" y="735004"/>
                  <a:pt x="8994860" y="735004"/>
                  <a:pt x="8994860" y="743651"/>
                </a:cubicBezTo>
                <a:cubicBezTo>
                  <a:pt x="8994860" y="743651"/>
                  <a:pt x="8994860" y="743651"/>
                  <a:pt x="8997562" y="743651"/>
                </a:cubicBezTo>
                <a:cubicBezTo>
                  <a:pt x="8997562" y="743651"/>
                  <a:pt x="8997562" y="743651"/>
                  <a:pt x="8997562" y="741490"/>
                </a:cubicBezTo>
                <a:cubicBezTo>
                  <a:pt x="8997562" y="741490"/>
                  <a:pt x="8997562" y="741490"/>
                  <a:pt x="9002966" y="741490"/>
                </a:cubicBezTo>
                <a:cubicBezTo>
                  <a:pt x="9002966" y="741490"/>
                  <a:pt x="9002966" y="741490"/>
                  <a:pt x="9002966" y="735004"/>
                </a:cubicBezTo>
                <a:cubicBezTo>
                  <a:pt x="9002966" y="735004"/>
                  <a:pt x="9002966" y="735004"/>
                  <a:pt x="9054310" y="735004"/>
                </a:cubicBezTo>
                <a:cubicBezTo>
                  <a:pt x="9054310" y="735004"/>
                  <a:pt x="9054310" y="735004"/>
                  <a:pt x="9054310" y="758784"/>
                </a:cubicBezTo>
                <a:cubicBezTo>
                  <a:pt x="9054310" y="758784"/>
                  <a:pt x="9054310" y="758784"/>
                  <a:pt x="9075928" y="758784"/>
                </a:cubicBezTo>
                <a:cubicBezTo>
                  <a:pt x="9075928" y="758784"/>
                  <a:pt x="9075928" y="758784"/>
                  <a:pt x="9075928" y="767431"/>
                </a:cubicBezTo>
                <a:cubicBezTo>
                  <a:pt x="9075928" y="767431"/>
                  <a:pt x="9075928" y="767431"/>
                  <a:pt x="9094843" y="767431"/>
                </a:cubicBezTo>
                <a:cubicBezTo>
                  <a:pt x="9094843" y="767431"/>
                  <a:pt x="9094843" y="767431"/>
                  <a:pt x="9094843" y="743651"/>
                </a:cubicBezTo>
                <a:cubicBezTo>
                  <a:pt x="9094843" y="743651"/>
                  <a:pt x="9094843" y="743651"/>
                  <a:pt x="9105652" y="743651"/>
                </a:cubicBezTo>
                <a:cubicBezTo>
                  <a:pt x="9105652" y="743651"/>
                  <a:pt x="9105652" y="743651"/>
                  <a:pt x="9105652" y="711225"/>
                </a:cubicBezTo>
                <a:cubicBezTo>
                  <a:pt x="9105652" y="711225"/>
                  <a:pt x="9105652" y="711225"/>
                  <a:pt x="9116461" y="711225"/>
                </a:cubicBezTo>
                <a:cubicBezTo>
                  <a:pt x="9116461" y="711225"/>
                  <a:pt x="9116461" y="711225"/>
                  <a:pt x="9116461" y="696092"/>
                </a:cubicBezTo>
                <a:cubicBezTo>
                  <a:pt x="9116461" y="696092"/>
                  <a:pt x="9116461" y="696092"/>
                  <a:pt x="9113759" y="696092"/>
                </a:cubicBezTo>
                <a:cubicBezTo>
                  <a:pt x="9113759" y="696092"/>
                  <a:pt x="9113759" y="696092"/>
                  <a:pt x="9121866" y="683122"/>
                </a:cubicBezTo>
                <a:cubicBezTo>
                  <a:pt x="9121866" y="683122"/>
                  <a:pt x="9121866" y="683122"/>
                  <a:pt x="9132675" y="711225"/>
                </a:cubicBezTo>
                <a:cubicBezTo>
                  <a:pt x="9132675" y="711225"/>
                  <a:pt x="9132675" y="711225"/>
                  <a:pt x="9140782" y="711225"/>
                </a:cubicBezTo>
                <a:cubicBezTo>
                  <a:pt x="9140782" y="711225"/>
                  <a:pt x="9140782" y="711225"/>
                  <a:pt x="9140782" y="605298"/>
                </a:cubicBezTo>
                <a:cubicBezTo>
                  <a:pt x="9140782" y="605298"/>
                  <a:pt x="9140782" y="605298"/>
                  <a:pt x="9156995" y="605298"/>
                </a:cubicBezTo>
                <a:cubicBezTo>
                  <a:pt x="9156995" y="605298"/>
                  <a:pt x="9156995" y="605298"/>
                  <a:pt x="9156995" y="557739"/>
                </a:cubicBezTo>
                <a:cubicBezTo>
                  <a:pt x="9156995" y="557739"/>
                  <a:pt x="9156995" y="557739"/>
                  <a:pt x="9192124" y="557739"/>
                </a:cubicBezTo>
                <a:cubicBezTo>
                  <a:pt x="9192124" y="557739"/>
                  <a:pt x="9192124" y="557739"/>
                  <a:pt x="9192124" y="536121"/>
                </a:cubicBezTo>
                <a:cubicBezTo>
                  <a:pt x="9192124" y="536121"/>
                  <a:pt x="9192124" y="536121"/>
                  <a:pt x="9238063" y="536121"/>
                </a:cubicBezTo>
                <a:cubicBezTo>
                  <a:pt x="9238063" y="536121"/>
                  <a:pt x="9238063" y="536121"/>
                  <a:pt x="9238063" y="555577"/>
                </a:cubicBezTo>
                <a:cubicBezTo>
                  <a:pt x="9238063" y="555577"/>
                  <a:pt x="9238063" y="555577"/>
                  <a:pt x="9262383" y="555577"/>
                </a:cubicBezTo>
                <a:cubicBezTo>
                  <a:pt x="9262383" y="555577"/>
                  <a:pt x="9262383" y="555577"/>
                  <a:pt x="9262383" y="603136"/>
                </a:cubicBezTo>
                <a:cubicBezTo>
                  <a:pt x="9262383" y="603136"/>
                  <a:pt x="9262383" y="603136"/>
                  <a:pt x="9273192" y="603136"/>
                </a:cubicBezTo>
                <a:cubicBezTo>
                  <a:pt x="9273192" y="603136"/>
                  <a:pt x="9273192" y="603136"/>
                  <a:pt x="9273192" y="607459"/>
                </a:cubicBezTo>
                <a:cubicBezTo>
                  <a:pt x="9273192" y="607459"/>
                  <a:pt x="9273192" y="607459"/>
                  <a:pt x="9292108" y="607459"/>
                </a:cubicBezTo>
                <a:cubicBezTo>
                  <a:pt x="9292108" y="607459"/>
                  <a:pt x="9292108" y="607459"/>
                  <a:pt x="9292108" y="646371"/>
                </a:cubicBezTo>
                <a:cubicBezTo>
                  <a:pt x="9292108" y="646371"/>
                  <a:pt x="9292108" y="646371"/>
                  <a:pt x="9302917" y="646371"/>
                </a:cubicBezTo>
                <a:cubicBezTo>
                  <a:pt x="9302917" y="646371"/>
                  <a:pt x="9302917" y="646371"/>
                  <a:pt x="9302917" y="659342"/>
                </a:cubicBezTo>
                <a:cubicBezTo>
                  <a:pt x="9302917" y="659342"/>
                  <a:pt x="9302917" y="659342"/>
                  <a:pt x="9324535" y="659342"/>
                </a:cubicBezTo>
                <a:cubicBezTo>
                  <a:pt x="9324535" y="659342"/>
                  <a:pt x="9324535" y="659342"/>
                  <a:pt x="9324535" y="663666"/>
                </a:cubicBezTo>
                <a:cubicBezTo>
                  <a:pt x="9324535" y="663666"/>
                  <a:pt x="9324535" y="663666"/>
                  <a:pt x="9332642" y="665827"/>
                </a:cubicBezTo>
                <a:cubicBezTo>
                  <a:pt x="9332642" y="665827"/>
                  <a:pt x="9332642" y="665827"/>
                  <a:pt x="9332642" y="687445"/>
                </a:cubicBezTo>
                <a:cubicBezTo>
                  <a:pt x="9332642" y="687445"/>
                  <a:pt x="9332642" y="687445"/>
                  <a:pt x="9356962" y="687445"/>
                </a:cubicBezTo>
                <a:cubicBezTo>
                  <a:pt x="9356962" y="687445"/>
                  <a:pt x="9356962" y="687445"/>
                  <a:pt x="9356962" y="696092"/>
                </a:cubicBezTo>
                <a:cubicBezTo>
                  <a:pt x="9356962" y="696092"/>
                  <a:pt x="9356962" y="696092"/>
                  <a:pt x="9370473" y="696092"/>
                </a:cubicBezTo>
                <a:cubicBezTo>
                  <a:pt x="9370473" y="696092"/>
                  <a:pt x="9370473" y="696092"/>
                  <a:pt x="9370473" y="713387"/>
                </a:cubicBezTo>
                <a:cubicBezTo>
                  <a:pt x="9370473" y="713387"/>
                  <a:pt x="9370473" y="713387"/>
                  <a:pt x="9375878" y="713387"/>
                </a:cubicBezTo>
                <a:cubicBezTo>
                  <a:pt x="9375878" y="713387"/>
                  <a:pt x="9375878" y="713387"/>
                  <a:pt x="9375878" y="698254"/>
                </a:cubicBezTo>
                <a:cubicBezTo>
                  <a:pt x="9375878" y="698254"/>
                  <a:pt x="9375878" y="698254"/>
                  <a:pt x="9386687" y="698254"/>
                </a:cubicBezTo>
                <a:cubicBezTo>
                  <a:pt x="9386687" y="698254"/>
                  <a:pt x="9386687" y="698254"/>
                  <a:pt x="9386687" y="711225"/>
                </a:cubicBezTo>
                <a:cubicBezTo>
                  <a:pt x="9386687" y="711225"/>
                  <a:pt x="9386687" y="711225"/>
                  <a:pt x="9394794" y="711225"/>
                </a:cubicBezTo>
                <a:cubicBezTo>
                  <a:pt x="9394794" y="711225"/>
                  <a:pt x="9394794" y="711225"/>
                  <a:pt x="9394794" y="706901"/>
                </a:cubicBezTo>
                <a:cubicBezTo>
                  <a:pt x="9394794" y="706901"/>
                  <a:pt x="9394794" y="706901"/>
                  <a:pt x="9459648" y="706901"/>
                </a:cubicBezTo>
                <a:cubicBezTo>
                  <a:pt x="9459648" y="706901"/>
                  <a:pt x="9459648" y="706901"/>
                  <a:pt x="9459648" y="717710"/>
                </a:cubicBezTo>
                <a:cubicBezTo>
                  <a:pt x="9459648" y="717710"/>
                  <a:pt x="9459648" y="717710"/>
                  <a:pt x="9467754" y="717710"/>
                </a:cubicBezTo>
                <a:cubicBezTo>
                  <a:pt x="9467754" y="717710"/>
                  <a:pt x="9467754" y="717710"/>
                  <a:pt x="9467754" y="735004"/>
                </a:cubicBezTo>
                <a:cubicBezTo>
                  <a:pt x="9467754" y="735004"/>
                  <a:pt x="9467754" y="735004"/>
                  <a:pt x="9489372" y="724195"/>
                </a:cubicBezTo>
                <a:cubicBezTo>
                  <a:pt x="9489372" y="724195"/>
                  <a:pt x="9489372" y="724195"/>
                  <a:pt x="9497479" y="683122"/>
                </a:cubicBezTo>
                <a:cubicBezTo>
                  <a:pt x="9497479" y="683122"/>
                  <a:pt x="9497479" y="683122"/>
                  <a:pt x="9505586" y="680960"/>
                </a:cubicBezTo>
                <a:cubicBezTo>
                  <a:pt x="9505586" y="680960"/>
                  <a:pt x="9505586" y="680960"/>
                  <a:pt x="9508288" y="611783"/>
                </a:cubicBezTo>
                <a:cubicBezTo>
                  <a:pt x="9508288" y="611783"/>
                  <a:pt x="9508288" y="611783"/>
                  <a:pt x="9510990" y="680960"/>
                </a:cubicBezTo>
                <a:cubicBezTo>
                  <a:pt x="9510990" y="680960"/>
                  <a:pt x="9510990" y="680960"/>
                  <a:pt x="9519097" y="683122"/>
                </a:cubicBezTo>
                <a:cubicBezTo>
                  <a:pt x="9519097" y="683122"/>
                  <a:pt x="9519097" y="683122"/>
                  <a:pt x="9519097" y="596651"/>
                </a:cubicBezTo>
                <a:cubicBezTo>
                  <a:pt x="9519097" y="596651"/>
                  <a:pt x="9519097" y="596651"/>
                  <a:pt x="9524502" y="596651"/>
                </a:cubicBezTo>
                <a:cubicBezTo>
                  <a:pt x="9524502" y="596651"/>
                  <a:pt x="9524502" y="596651"/>
                  <a:pt x="9524502" y="564224"/>
                </a:cubicBezTo>
                <a:cubicBezTo>
                  <a:pt x="9524502" y="564224"/>
                  <a:pt x="9524502" y="564224"/>
                  <a:pt x="9575845" y="564224"/>
                </a:cubicBezTo>
                <a:cubicBezTo>
                  <a:pt x="9575845" y="564224"/>
                  <a:pt x="9575845" y="564224"/>
                  <a:pt x="9575845" y="596651"/>
                </a:cubicBezTo>
                <a:cubicBezTo>
                  <a:pt x="9575845" y="596651"/>
                  <a:pt x="9575845" y="596651"/>
                  <a:pt x="9583952" y="596651"/>
                </a:cubicBezTo>
                <a:cubicBezTo>
                  <a:pt x="9583952" y="596651"/>
                  <a:pt x="9583952" y="596651"/>
                  <a:pt x="9583952" y="514503"/>
                </a:cubicBezTo>
                <a:cubicBezTo>
                  <a:pt x="9583952" y="514503"/>
                  <a:pt x="9583952" y="514503"/>
                  <a:pt x="9602867" y="514503"/>
                </a:cubicBezTo>
                <a:cubicBezTo>
                  <a:pt x="9602867" y="514503"/>
                  <a:pt x="9602867" y="514503"/>
                  <a:pt x="9602867" y="499370"/>
                </a:cubicBezTo>
                <a:cubicBezTo>
                  <a:pt x="9602867" y="499370"/>
                  <a:pt x="9602867" y="499370"/>
                  <a:pt x="9632592" y="499370"/>
                </a:cubicBezTo>
                <a:cubicBezTo>
                  <a:pt x="9632592" y="499370"/>
                  <a:pt x="9632592" y="499370"/>
                  <a:pt x="9632592" y="490723"/>
                </a:cubicBezTo>
                <a:cubicBezTo>
                  <a:pt x="9632592" y="490723"/>
                  <a:pt x="9632592" y="490723"/>
                  <a:pt x="9651508" y="490723"/>
                </a:cubicBezTo>
                <a:cubicBezTo>
                  <a:pt x="9651508" y="490723"/>
                  <a:pt x="9651508" y="490723"/>
                  <a:pt x="9651508" y="499370"/>
                </a:cubicBezTo>
                <a:cubicBezTo>
                  <a:pt x="9651508" y="499370"/>
                  <a:pt x="9651508" y="499370"/>
                  <a:pt x="9659614" y="499370"/>
                </a:cubicBezTo>
                <a:cubicBezTo>
                  <a:pt x="9659614" y="499370"/>
                  <a:pt x="9659614" y="499370"/>
                  <a:pt x="9659614" y="495047"/>
                </a:cubicBezTo>
                <a:cubicBezTo>
                  <a:pt x="9659614" y="495047"/>
                  <a:pt x="9659614" y="495047"/>
                  <a:pt x="9673126" y="495047"/>
                </a:cubicBezTo>
                <a:cubicBezTo>
                  <a:pt x="9673126" y="495047"/>
                  <a:pt x="9673126" y="495047"/>
                  <a:pt x="9673126" y="499370"/>
                </a:cubicBezTo>
                <a:cubicBezTo>
                  <a:pt x="9673126" y="499370"/>
                  <a:pt x="9673126" y="499370"/>
                  <a:pt x="9678530" y="499370"/>
                </a:cubicBezTo>
                <a:cubicBezTo>
                  <a:pt x="9678530" y="499370"/>
                  <a:pt x="9678530" y="499370"/>
                  <a:pt x="9678530" y="490723"/>
                </a:cubicBezTo>
                <a:cubicBezTo>
                  <a:pt x="9678530" y="490723"/>
                  <a:pt x="9678530" y="490723"/>
                  <a:pt x="9702851" y="490723"/>
                </a:cubicBezTo>
                <a:cubicBezTo>
                  <a:pt x="9702851" y="490723"/>
                  <a:pt x="9702851" y="490723"/>
                  <a:pt x="9702851" y="499370"/>
                </a:cubicBezTo>
                <a:cubicBezTo>
                  <a:pt x="9702851" y="499370"/>
                  <a:pt x="9702851" y="499370"/>
                  <a:pt x="9743384" y="499370"/>
                </a:cubicBezTo>
                <a:cubicBezTo>
                  <a:pt x="9743384" y="499370"/>
                  <a:pt x="9743384" y="499370"/>
                  <a:pt x="9743384" y="512341"/>
                </a:cubicBezTo>
                <a:cubicBezTo>
                  <a:pt x="9743384" y="512341"/>
                  <a:pt x="9743384" y="512341"/>
                  <a:pt x="9778514" y="512341"/>
                </a:cubicBezTo>
                <a:cubicBezTo>
                  <a:pt x="9778514" y="512341"/>
                  <a:pt x="9778514" y="512341"/>
                  <a:pt x="9778514" y="542606"/>
                </a:cubicBezTo>
                <a:cubicBezTo>
                  <a:pt x="9778514" y="542606"/>
                  <a:pt x="9778514" y="542606"/>
                  <a:pt x="9786620" y="542606"/>
                </a:cubicBezTo>
                <a:cubicBezTo>
                  <a:pt x="9786620" y="542606"/>
                  <a:pt x="9786620" y="542606"/>
                  <a:pt x="9786620" y="551253"/>
                </a:cubicBezTo>
                <a:cubicBezTo>
                  <a:pt x="9786620" y="551253"/>
                  <a:pt x="9786620" y="551253"/>
                  <a:pt x="9792025" y="551253"/>
                </a:cubicBezTo>
                <a:cubicBezTo>
                  <a:pt x="9792025" y="551253"/>
                  <a:pt x="9792025" y="551253"/>
                  <a:pt x="9792025" y="581518"/>
                </a:cubicBezTo>
                <a:cubicBezTo>
                  <a:pt x="9792025" y="581518"/>
                  <a:pt x="9792025" y="581518"/>
                  <a:pt x="9800132" y="581518"/>
                </a:cubicBezTo>
                <a:cubicBezTo>
                  <a:pt x="9800132" y="581518"/>
                  <a:pt x="9800132" y="581518"/>
                  <a:pt x="9800132" y="588003"/>
                </a:cubicBezTo>
                <a:cubicBezTo>
                  <a:pt x="9800132" y="588003"/>
                  <a:pt x="9800132" y="588003"/>
                  <a:pt x="9810941" y="588003"/>
                </a:cubicBezTo>
                <a:cubicBezTo>
                  <a:pt x="9810941" y="588003"/>
                  <a:pt x="9810941" y="588003"/>
                  <a:pt x="9810941" y="618268"/>
                </a:cubicBezTo>
                <a:cubicBezTo>
                  <a:pt x="9810941" y="618268"/>
                  <a:pt x="9810941" y="618268"/>
                  <a:pt x="9832559" y="618268"/>
                </a:cubicBezTo>
                <a:cubicBezTo>
                  <a:pt x="9832559" y="618268"/>
                  <a:pt x="9832559" y="618268"/>
                  <a:pt x="9832559" y="642048"/>
                </a:cubicBezTo>
                <a:cubicBezTo>
                  <a:pt x="9832559" y="642048"/>
                  <a:pt x="9832559" y="642048"/>
                  <a:pt x="9835261" y="642048"/>
                </a:cubicBezTo>
                <a:cubicBezTo>
                  <a:pt x="9835261" y="642048"/>
                  <a:pt x="9835261" y="642048"/>
                  <a:pt x="9835261" y="655019"/>
                </a:cubicBezTo>
                <a:cubicBezTo>
                  <a:pt x="9835261" y="655019"/>
                  <a:pt x="9835261" y="655019"/>
                  <a:pt x="9843368" y="655019"/>
                </a:cubicBezTo>
                <a:cubicBezTo>
                  <a:pt x="9843368" y="655019"/>
                  <a:pt x="9843368" y="655019"/>
                  <a:pt x="9843368" y="678798"/>
                </a:cubicBezTo>
                <a:cubicBezTo>
                  <a:pt x="9843368" y="678798"/>
                  <a:pt x="9843368" y="678798"/>
                  <a:pt x="9856879" y="678798"/>
                </a:cubicBezTo>
                <a:cubicBezTo>
                  <a:pt x="9856879" y="678798"/>
                  <a:pt x="9856879" y="678798"/>
                  <a:pt x="9856879" y="680960"/>
                </a:cubicBezTo>
                <a:cubicBezTo>
                  <a:pt x="9856879" y="680960"/>
                  <a:pt x="9856879" y="680960"/>
                  <a:pt x="9859582" y="680960"/>
                </a:cubicBezTo>
                <a:cubicBezTo>
                  <a:pt x="9859582" y="680960"/>
                  <a:pt x="9859582" y="680960"/>
                  <a:pt x="9859582" y="696092"/>
                </a:cubicBezTo>
                <a:cubicBezTo>
                  <a:pt x="9859582" y="696092"/>
                  <a:pt x="9859582" y="696092"/>
                  <a:pt x="9875795" y="680960"/>
                </a:cubicBezTo>
                <a:cubicBezTo>
                  <a:pt x="9875795" y="680960"/>
                  <a:pt x="9875795" y="680960"/>
                  <a:pt x="9913627" y="680960"/>
                </a:cubicBezTo>
                <a:cubicBezTo>
                  <a:pt x="9913627" y="680960"/>
                  <a:pt x="9913627" y="680960"/>
                  <a:pt x="9913627" y="767431"/>
                </a:cubicBezTo>
                <a:cubicBezTo>
                  <a:pt x="9913627" y="767431"/>
                  <a:pt x="9913627" y="767431"/>
                  <a:pt x="9921734" y="767431"/>
                </a:cubicBezTo>
                <a:cubicBezTo>
                  <a:pt x="9921734" y="767431"/>
                  <a:pt x="9921734" y="767431"/>
                  <a:pt x="9929840" y="756622"/>
                </a:cubicBezTo>
                <a:cubicBezTo>
                  <a:pt x="9929840" y="756622"/>
                  <a:pt x="9929840" y="756622"/>
                  <a:pt x="9929840" y="771755"/>
                </a:cubicBezTo>
                <a:cubicBezTo>
                  <a:pt x="9929840" y="771755"/>
                  <a:pt x="9929840" y="771755"/>
                  <a:pt x="9935245" y="771755"/>
                </a:cubicBezTo>
                <a:cubicBezTo>
                  <a:pt x="9935245" y="771755"/>
                  <a:pt x="9935245" y="771755"/>
                  <a:pt x="9935245" y="726357"/>
                </a:cubicBezTo>
                <a:cubicBezTo>
                  <a:pt x="9935245" y="726357"/>
                  <a:pt x="9935245" y="726357"/>
                  <a:pt x="9943352" y="726357"/>
                </a:cubicBezTo>
                <a:cubicBezTo>
                  <a:pt x="9943352" y="726357"/>
                  <a:pt x="9943352" y="726357"/>
                  <a:pt x="9943352" y="661504"/>
                </a:cubicBezTo>
                <a:cubicBezTo>
                  <a:pt x="9943352" y="661504"/>
                  <a:pt x="9943352" y="661504"/>
                  <a:pt x="9954160" y="661504"/>
                </a:cubicBezTo>
                <a:cubicBezTo>
                  <a:pt x="9954160" y="661504"/>
                  <a:pt x="9954160" y="661504"/>
                  <a:pt x="9970374" y="618268"/>
                </a:cubicBezTo>
                <a:cubicBezTo>
                  <a:pt x="9970374" y="618268"/>
                  <a:pt x="9970374" y="618268"/>
                  <a:pt x="9983885" y="618268"/>
                </a:cubicBezTo>
                <a:cubicBezTo>
                  <a:pt x="9983885" y="618268"/>
                  <a:pt x="9983885" y="618268"/>
                  <a:pt x="9997396" y="661504"/>
                </a:cubicBezTo>
                <a:cubicBezTo>
                  <a:pt x="9997396" y="661504"/>
                  <a:pt x="9997396" y="661504"/>
                  <a:pt x="10008206" y="661504"/>
                </a:cubicBezTo>
                <a:cubicBezTo>
                  <a:pt x="10008206" y="661504"/>
                  <a:pt x="10008206" y="661504"/>
                  <a:pt x="10008206" y="700416"/>
                </a:cubicBezTo>
                <a:cubicBezTo>
                  <a:pt x="10008206" y="700416"/>
                  <a:pt x="10008206" y="700416"/>
                  <a:pt x="10027121" y="700416"/>
                </a:cubicBezTo>
                <a:cubicBezTo>
                  <a:pt x="10027121" y="700416"/>
                  <a:pt x="10027121" y="700416"/>
                  <a:pt x="10027121" y="717710"/>
                </a:cubicBezTo>
                <a:cubicBezTo>
                  <a:pt x="10027121" y="717710"/>
                  <a:pt x="10027121" y="717710"/>
                  <a:pt x="10032526" y="717710"/>
                </a:cubicBezTo>
                <a:cubicBezTo>
                  <a:pt x="10032526" y="717710"/>
                  <a:pt x="10032526" y="717710"/>
                  <a:pt x="10032526" y="700416"/>
                </a:cubicBezTo>
                <a:cubicBezTo>
                  <a:pt x="10032526" y="700416"/>
                  <a:pt x="10032526" y="700416"/>
                  <a:pt x="10048740" y="700416"/>
                </a:cubicBezTo>
                <a:cubicBezTo>
                  <a:pt x="10048740" y="700416"/>
                  <a:pt x="10048740" y="700416"/>
                  <a:pt x="10048740" y="713387"/>
                </a:cubicBezTo>
                <a:cubicBezTo>
                  <a:pt x="10048740" y="713387"/>
                  <a:pt x="10048740" y="713387"/>
                  <a:pt x="10089273" y="713387"/>
                </a:cubicBezTo>
                <a:cubicBezTo>
                  <a:pt x="10089273" y="713387"/>
                  <a:pt x="10089273" y="713387"/>
                  <a:pt x="10089273" y="676636"/>
                </a:cubicBezTo>
                <a:cubicBezTo>
                  <a:pt x="10089273" y="676636"/>
                  <a:pt x="10089273" y="676636"/>
                  <a:pt x="10102784" y="676636"/>
                </a:cubicBezTo>
                <a:cubicBezTo>
                  <a:pt x="10102784" y="676636"/>
                  <a:pt x="10102784" y="676636"/>
                  <a:pt x="10102784" y="698254"/>
                </a:cubicBezTo>
                <a:cubicBezTo>
                  <a:pt x="10102784" y="698254"/>
                  <a:pt x="10102784" y="698254"/>
                  <a:pt x="10105487" y="698254"/>
                </a:cubicBezTo>
                <a:cubicBezTo>
                  <a:pt x="10105487" y="698254"/>
                  <a:pt x="10105487" y="698254"/>
                  <a:pt x="10105487" y="665827"/>
                </a:cubicBezTo>
                <a:cubicBezTo>
                  <a:pt x="10105487" y="665827"/>
                  <a:pt x="10105487" y="665827"/>
                  <a:pt x="10135212" y="665827"/>
                </a:cubicBezTo>
                <a:cubicBezTo>
                  <a:pt x="10135212" y="665827"/>
                  <a:pt x="10135212" y="665827"/>
                  <a:pt x="10135212" y="652857"/>
                </a:cubicBezTo>
                <a:cubicBezTo>
                  <a:pt x="10135212" y="652857"/>
                  <a:pt x="10135212" y="652857"/>
                  <a:pt x="10143318" y="652857"/>
                </a:cubicBezTo>
                <a:cubicBezTo>
                  <a:pt x="10143318" y="652857"/>
                  <a:pt x="10143318" y="652857"/>
                  <a:pt x="10143318" y="637724"/>
                </a:cubicBezTo>
                <a:cubicBezTo>
                  <a:pt x="10143318" y="637724"/>
                  <a:pt x="10143318" y="637724"/>
                  <a:pt x="10148723" y="637724"/>
                </a:cubicBezTo>
                <a:cubicBezTo>
                  <a:pt x="10148723" y="637724"/>
                  <a:pt x="10148723" y="637724"/>
                  <a:pt x="10148723" y="644210"/>
                </a:cubicBezTo>
                <a:cubicBezTo>
                  <a:pt x="10148723" y="644210"/>
                  <a:pt x="10148723" y="644210"/>
                  <a:pt x="10173043" y="644210"/>
                </a:cubicBezTo>
                <a:cubicBezTo>
                  <a:pt x="10173043" y="644210"/>
                  <a:pt x="10173043" y="644210"/>
                  <a:pt x="10173043" y="637724"/>
                </a:cubicBezTo>
                <a:cubicBezTo>
                  <a:pt x="10173043" y="637724"/>
                  <a:pt x="10173043" y="637724"/>
                  <a:pt x="10181150" y="637724"/>
                </a:cubicBezTo>
                <a:cubicBezTo>
                  <a:pt x="10181150" y="637724"/>
                  <a:pt x="10181150" y="637724"/>
                  <a:pt x="10181150" y="648533"/>
                </a:cubicBezTo>
                <a:cubicBezTo>
                  <a:pt x="10181150" y="648533"/>
                  <a:pt x="10181150" y="648533"/>
                  <a:pt x="10232493" y="648533"/>
                </a:cubicBezTo>
                <a:cubicBezTo>
                  <a:pt x="10232493" y="648533"/>
                  <a:pt x="10232493" y="648533"/>
                  <a:pt x="10232493" y="786887"/>
                </a:cubicBezTo>
                <a:cubicBezTo>
                  <a:pt x="10232493" y="786887"/>
                  <a:pt x="10232493" y="786887"/>
                  <a:pt x="10248706" y="786887"/>
                </a:cubicBezTo>
                <a:cubicBezTo>
                  <a:pt x="10248706" y="782563"/>
                  <a:pt x="10248706" y="778240"/>
                  <a:pt x="10248706" y="773916"/>
                </a:cubicBezTo>
                <a:cubicBezTo>
                  <a:pt x="10251409" y="773916"/>
                  <a:pt x="10251409" y="773916"/>
                  <a:pt x="10254111" y="773916"/>
                </a:cubicBezTo>
                <a:cubicBezTo>
                  <a:pt x="10254111" y="778240"/>
                  <a:pt x="10254111" y="782563"/>
                  <a:pt x="10254111" y="786887"/>
                </a:cubicBezTo>
                <a:cubicBezTo>
                  <a:pt x="10267622" y="786887"/>
                  <a:pt x="10281133" y="786887"/>
                  <a:pt x="10294645" y="786887"/>
                </a:cubicBezTo>
                <a:cubicBezTo>
                  <a:pt x="10294645" y="776078"/>
                  <a:pt x="10294645" y="767431"/>
                  <a:pt x="10294645" y="756622"/>
                </a:cubicBezTo>
                <a:cubicBezTo>
                  <a:pt x="10300049" y="756622"/>
                  <a:pt x="10305454" y="756622"/>
                  <a:pt x="10310858" y="756622"/>
                </a:cubicBezTo>
                <a:cubicBezTo>
                  <a:pt x="10310858" y="756622"/>
                  <a:pt x="10313560" y="754460"/>
                  <a:pt x="10313560" y="754460"/>
                </a:cubicBezTo>
                <a:cubicBezTo>
                  <a:pt x="10318965" y="754460"/>
                  <a:pt x="10324370" y="754460"/>
                  <a:pt x="10327072" y="754460"/>
                </a:cubicBezTo>
                <a:cubicBezTo>
                  <a:pt x="10329774" y="754460"/>
                  <a:pt x="10329774" y="756622"/>
                  <a:pt x="10332476" y="756622"/>
                </a:cubicBezTo>
                <a:cubicBezTo>
                  <a:pt x="10335178" y="756622"/>
                  <a:pt x="10340583" y="756622"/>
                  <a:pt x="10345988" y="756622"/>
                </a:cubicBezTo>
                <a:cubicBezTo>
                  <a:pt x="10345988" y="767431"/>
                  <a:pt x="10345988" y="778240"/>
                  <a:pt x="10345988" y="786887"/>
                </a:cubicBezTo>
                <a:cubicBezTo>
                  <a:pt x="10348690" y="786887"/>
                  <a:pt x="10351392" y="786887"/>
                  <a:pt x="10356796" y="786887"/>
                </a:cubicBezTo>
                <a:cubicBezTo>
                  <a:pt x="10356796" y="793372"/>
                  <a:pt x="10356796" y="799858"/>
                  <a:pt x="10356796" y="804181"/>
                </a:cubicBezTo>
                <a:cubicBezTo>
                  <a:pt x="10364903" y="806343"/>
                  <a:pt x="10375712" y="806343"/>
                  <a:pt x="10386521" y="806343"/>
                </a:cubicBezTo>
                <a:cubicBezTo>
                  <a:pt x="10386521" y="799858"/>
                  <a:pt x="10386521" y="795534"/>
                  <a:pt x="10386521" y="789049"/>
                </a:cubicBezTo>
                <a:cubicBezTo>
                  <a:pt x="10418948" y="789049"/>
                  <a:pt x="10454078" y="789049"/>
                  <a:pt x="10489207" y="789049"/>
                </a:cubicBezTo>
                <a:cubicBezTo>
                  <a:pt x="10489207" y="795534"/>
                  <a:pt x="10489207" y="799858"/>
                  <a:pt x="10489207" y="806343"/>
                </a:cubicBezTo>
                <a:cubicBezTo>
                  <a:pt x="10491909" y="806343"/>
                  <a:pt x="10497314" y="806343"/>
                  <a:pt x="10502718" y="806343"/>
                </a:cubicBezTo>
                <a:cubicBezTo>
                  <a:pt x="10502718" y="808505"/>
                  <a:pt x="10502718" y="808505"/>
                  <a:pt x="10502718" y="810667"/>
                </a:cubicBezTo>
                <a:cubicBezTo>
                  <a:pt x="10500016" y="810667"/>
                  <a:pt x="10497314" y="810667"/>
                  <a:pt x="10494612" y="810667"/>
                </a:cubicBezTo>
                <a:lnTo>
                  <a:pt x="10494612" y="814322"/>
                </a:lnTo>
                <a:lnTo>
                  <a:pt x="10564926" y="814322"/>
                </a:lnTo>
                <a:lnTo>
                  <a:pt x="10567572" y="782563"/>
                </a:lnTo>
                <a:cubicBezTo>
                  <a:pt x="10570275" y="782563"/>
                  <a:pt x="10572977" y="782563"/>
                  <a:pt x="10575679" y="782563"/>
                </a:cubicBezTo>
                <a:lnTo>
                  <a:pt x="10578015" y="814322"/>
                </a:lnTo>
                <a:lnTo>
                  <a:pt x="10589557" y="814322"/>
                </a:lnTo>
                <a:lnTo>
                  <a:pt x="10591893" y="782563"/>
                </a:lnTo>
                <a:cubicBezTo>
                  <a:pt x="10594595" y="782563"/>
                  <a:pt x="10597297" y="782563"/>
                  <a:pt x="10600000" y="782563"/>
                </a:cubicBezTo>
                <a:lnTo>
                  <a:pt x="10602335" y="814322"/>
                </a:lnTo>
                <a:lnTo>
                  <a:pt x="10672960" y="814322"/>
                </a:lnTo>
                <a:lnTo>
                  <a:pt x="10672960" y="808505"/>
                </a:lnTo>
                <a:cubicBezTo>
                  <a:pt x="10678365" y="808505"/>
                  <a:pt x="10683770" y="808505"/>
                  <a:pt x="10689174" y="808505"/>
                </a:cubicBezTo>
                <a:lnTo>
                  <a:pt x="10689174" y="814322"/>
                </a:lnTo>
                <a:lnTo>
                  <a:pt x="10713494" y="814322"/>
                </a:lnTo>
                <a:lnTo>
                  <a:pt x="10713494" y="810667"/>
                </a:lnTo>
                <a:cubicBezTo>
                  <a:pt x="10716196" y="810667"/>
                  <a:pt x="10718899" y="810667"/>
                  <a:pt x="10721601" y="810667"/>
                </a:cubicBezTo>
                <a:lnTo>
                  <a:pt x="10721601" y="814322"/>
                </a:lnTo>
                <a:lnTo>
                  <a:pt x="10729708" y="814322"/>
                </a:lnTo>
                <a:lnTo>
                  <a:pt x="10729708" y="806343"/>
                </a:lnTo>
                <a:cubicBezTo>
                  <a:pt x="10732410" y="806343"/>
                  <a:pt x="10737814" y="806343"/>
                  <a:pt x="10740517" y="806343"/>
                </a:cubicBezTo>
                <a:cubicBezTo>
                  <a:pt x="10740517" y="804181"/>
                  <a:pt x="10740517" y="802019"/>
                  <a:pt x="10740517" y="799858"/>
                </a:cubicBezTo>
                <a:cubicBezTo>
                  <a:pt x="10743219" y="799858"/>
                  <a:pt x="10748624" y="799858"/>
                  <a:pt x="10751326" y="799858"/>
                </a:cubicBezTo>
                <a:cubicBezTo>
                  <a:pt x="10751326" y="802019"/>
                  <a:pt x="10751326" y="804181"/>
                  <a:pt x="10751326" y="806343"/>
                </a:cubicBezTo>
                <a:cubicBezTo>
                  <a:pt x="10799966" y="806343"/>
                  <a:pt x="10848607" y="806343"/>
                  <a:pt x="10897248" y="806343"/>
                </a:cubicBezTo>
                <a:cubicBezTo>
                  <a:pt x="10897248" y="808505"/>
                  <a:pt x="10897248" y="808505"/>
                  <a:pt x="10897248" y="810667"/>
                </a:cubicBezTo>
                <a:cubicBezTo>
                  <a:pt x="10902652" y="810667"/>
                  <a:pt x="10908057" y="810667"/>
                  <a:pt x="10913461" y="810667"/>
                </a:cubicBezTo>
                <a:cubicBezTo>
                  <a:pt x="10913461" y="808505"/>
                  <a:pt x="10913461" y="808505"/>
                  <a:pt x="10913461" y="806343"/>
                </a:cubicBezTo>
                <a:cubicBezTo>
                  <a:pt x="10918866" y="806343"/>
                  <a:pt x="10926972" y="806343"/>
                  <a:pt x="10935079" y="806343"/>
                </a:cubicBezTo>
                <a:cubicBezTo>
                  <a:pt x="10935079" y="808505"/>
                  <a:pt x="10935079" y="810667"/>
                  <a:pt x="10935079" y="812828"/>
                </a:cubicBezTo>
                <a:cubicBezTo>
                  <a:pt x="10940484" y="812828"/>
                  <a:pt x="10948590" y="812828"/>
                  <a:pt x="10953995" y="812828"/>
                </a:cubicBezTo>
                <a:lnTo>
                  <a:pt x="10953995" y="814322"/>
                </a:lnTo>
                <a:lnTo>
                  <a:pt x="10997231" y="814322"/>
                </a:lnTo>
                <a:lnTo>
                  <a:pt x="10997231" y="797696"/>
                </a:lnTo>
                <a:cubicBezTo>
                  <a:pt x="10999933" y="797696"/>
                  <a:pt x="11002636" y="797696"/>
                  <a:pt x="11005338" y="797696"/>
                </a:cubicBezTo>
                <a:lnTo>
                  <a:pt x="11005338" y="814322"/>
                </a:lnTo>
                <a:lnTo>
                  <a:pt x="11013445" y="814322"/>
                </a:lnTo>
                <a:lnTo>
                  <a:pt x="11013445" y="810667"/>
                </a:lnTo>
                <a:cubicBezTo>
                  <a:pt x="11029658" y="810667"/>
                  <a:pt x="11048574" y="810667"/>
                  <a:pt x="11064788" y="810667"/>
                </a:cubicBezTo>
                <a:lnTo>
                  <a:pt x="11064788" y="814322"/>
                </a:lnTo>
                <a:lnTo>
                  <a:pt x="11079413" y="814322"/>
                </a:lnTo>
                <a:lnTo>
                  <a:pt x="11099917" y="404252"/>
                </a:lnTo>
                <a:cubicBezTo>
                  <a:pt x="11086406" y="404252"/>
                  <a:pt x="11053978" y="391282"/>
                  <a:pt x="11083703" y="382634"/>
                </a:cubicBezTo>
                <a:cubicBezTo>
                  <a:pt x="11081001" y="380473"/>
                  <a:pt x="11078299" y="378311"/>
                  <a:pt x="11075596" y="378311"/>
                </a:cubicBezTo>
                <a:cubicBezTo>
                  <a:pt x="11075596" y="365340"/>
                  <a:pt x="11072894" y="363178"/>
                  <a:pt x="11086406" y="354531"/>
                </a:cubicBezTo>
                <a:cubicBezTo>
                  <a:pt x="11086406" y="350208"/>
                  <a:pt x="11086406" y="343722"/>
                  <a:pt x="11086406" y="337237"/>
                </a:cubicBezTo>
                <a:cubicBezTo>
                  <a:pt x="11091810" y="337237"/>
                  <a:pt x="11097214" y="337237"/>
                  <a:pt x="11105321" y="337237"/>
                </a:cubicBezTo>
                <a:cubicBezTo>
                  <a:pt x="11105321" y="328590"/>
                  <a:pt x="11105321" y="322105"/>
                  <a:pt x="11105321" y="315619"/>
                </a:cubicBezTo>
                <a:cubicBezTo>
                  <a:pt x="11105321" y="313458"/>
                  <a:pt x="11108024" y="313458"/>
                  <a:pt x="11108024" y="311296"/>
                </a:cubicBezTo>
                <a:cubicBezTo>
                  <a:pt x="11108024" y="285354"/>
                  <a:pt x="11108024" y="259413"/>
                  <a:pt x="11108024" y="233472"/>
                </a:cubicBezTo>
                <a:cubicBezTo>
                  <a:pt x="11108024" y="231310"/>
                  <a:pt x="11105321" y="229148"/>
                  <a:pt x="11105321" y="226986"/>
                </a:cubicBezTo>
                <a:cubicBezTo>
                  <a:pt x="11108024" y="224825"/>
                  <a:pt x="11110726" y="222663"/>
                  <a:pt x="11113428" y="220501"/>
                </a:cubicBezTo>
                <a:cubicBezTo>
                  <a:pt x="11113428" y="201045"/>
                  <a:pt x="11113428" y="181589"/>
                  <a:pt x="11113428" y="162133"/>
                </a:cubicBezTo>
                <a:cubicBezTo>
                  <a:pt x="11113428" y="159971"/>
                  <a:pt x="11113428" y="159971"/>
                  <a:pt x="11116130" y="157810"/>
                </a:cubicBezTo>
                <a:cubicBezTo>
                  <a:pt x="11116130" y="140515"/>
                  <a:pt x="11116130" y="121059"/>
                  <a:pt x="11116130" y="101603"/>
                </a:cubicBezTo>
                <a:cubicBezTo>
                  <a:pt x="11116130" y="101603"/>
                  <a:pt x="11116130" y="99442"/>
                  <a:pt x="11118833" y="99442"/>
                </a:cubicBezTo>
                <a:cubicBezTo>
                  <a:pt x="11118833" y="92956"/>
                  <a:pt x="11118833" y="88633"/>
                  <a:pt x="11118833" y="82147"/>
                </a:cubicBezTo>
                <a:cubicBezTo>
                  <a:pt x="11118833" y="82147"/>
                  <a:pt x="11118833" y="79986"/>
                  <a:pt x="11121535" y="79986"/>
                </a:cubicBezTo>
                <a:cubicBezTo>
                  <a:pt x="11124237" y="79986"/>
                  <a:pt x="11124237" y="82147"/>
                  <a:pt x="11124237" y="82147"/>
                </a:cubicBezTo>
                <a:cubicBezTo>
                  <a:pt x="11124237" y="88633"/>
                  <a:pt x="11124237" y="92956"/>
                  <a:pt x="11124237" y="99442"/>
                </a:cubicBezTo>
                <a:cubicBezTo>
                  <a:pt x="11124237" y="99442"/>
                  <a:pt x="11126939" y="101603"/>
                  <a:pt x="11126939" y="101603"/>
                </a:cubicBezTo>
                <a:cubicBezTo>
                  <a:pt x="11126939" y="121059"/>
                  <a:pt x="11126939" y="140515"/>
                  <a:pt x="11126939" y="157810"/>
                </a:cubicBezTo>
                <a:cubicBezTo>
                  <a:pt x="11126939" y="159971"/>
                  <a:pt x="11129642" y="162133"/>
                  <a:pt x="11129642" y="162133"/>
                </a:cubicBezTo>
                <a:cubicBezTo>
                  <a:pt x="11129642" y="181589"/>
                  <a:pt x="11129642" y="201045"/>
                  <a:pt x="11129642" y="220501"/>
                </a:cubicBezTo>
                <a:cubicBezTo>
                  <a:pt x="11132344" y="222663"/>
                  <a:pt x="11135046" y="224825"/>
                  <a:pt x="11137748" y="226986"/>
                </a:cubicBezTo>
                <a:cubicBezTo>
                  <a:pt x="11137748" y="229148"/>
                  <a:pt x="11135046" y="231310"/>
                  <a:pt x="11135046" y="233472"/>
                </a:cubicBezTo>
                <a:cubicBezTo>
                  <a:pt x="11135046" y="259413"/>
                  <a:pt x="11135046" y="285354"/>
                  <a:pt x="11135046" y="311296"/>
                </a:cubicBezTo>
                <a:cubicBezTo>
                  <a:pt x="11135046" y="313458"/>
                  <a:pt x="11137748" y="313458"/>
                  <a:pt x="11137748" y="315619"/>
                </a:cubicBezTo>
                <a:cubicBezTo>
                  <a:pt x="11137748" y="322105"/>
                  <a:pt x="11137748" y="328590"/>
                  <a:pt x="11137748" y="337237"/>
                </a:cubicBezTo>
                <a:cubicBezTo>
                  <a:pt x="11143153" y="337237"/>
                  <a:pt x="11151260" y="337237"/>
                  <a:pt x="11156664" y="337237"/>
                </a:cubicBezTo>
                <a:cubicBezTo>
                  <a:pt x="11156664" y="343722"/>
                  <a:pt x="11156664" y="350208"/>
                  <a:pt x="11156664" y="354531"/>
                </a:cubicBezTo>
                <a:cubicBezTo>
                  <a:pt x="11167473" y="363178"/>
                  <a:pt x="11167473" y="363178"/>
                  <a:pt x="11167473" y="378311"/>
                </a:cubicBezTo>
                <a:cubicBezTo>
                  <a:pt x="11164771" y="378311"/>
                  <a:pt x="11162069" y="380473"/>
                  <a:pt x="11159366" y="382634"/>
                </a:cubicBezTo>
                <a:cubicBezTo>
                  <a:pt x="11186389" y="393443"/>
                  <a:pt x="11153962" y="402090"/>
                  <a:pt x="11143153" y="404252"/>
                </a:cubicBezTo>
                <a:cubicBezTo>
                  <a:pt x="11145855" y="488562"/>
                  <a:pt x="11151260" y="572871"/>
                  <a:pt x="11153962" y="657180"/>
                </a:cubicBezTo>
                <a:cubicBezTo>
                  <a:pt x="11183687" y="657180"/>
                  <a:pt x="11213412" y="657180"/>
                  <a:pt x="11240434" y="657180"/>
                </a:cubicBezTo>
                <a:cubicBezTo>
                  <a:pt x="11240434" y="683122"/>
                  <a:pt x="11240434" y="709063"/>
                  <a:pt x="11240434" y="732843"/>
                </a:cubicBezTo>
                <a:cubicBezTo>
                  <a:pt x="11245839" y="732843"/>
                  <a:pt x="11248541" y="732843"/>
                  <a:pt x="11251243" y="732843"/>
                </a:cubicBezTo>
                <a:cubicBezTo>
                  <a:pt x="11251243" y="730681"/>
                  <a:pt x="11253945" y="728519"/>
                  <a:pt x="11253945" y="726357"/>
                </a:cubicBezTo>
                <a:cubicBezTo>
                  <a:pt x="11256648" y="726357"/>
                  <a:pt x="11259350" y="726357"/>
                  <a:pt x="11262052" y="726357"/>
                </a:cubicBezTo>
                <a:cubicBezTo>
                  <a:pt x="11262052" y="728519"/>
                  <a:pt x="11262052" y="730681"/>
                  <a:pt x="11264754" y="735004"/>
                </a:cubicBezTo>
                <a:cubicBezTo>
                  <a:pt x="11270159" y="735004"/>
                  <a:pt x="11275563" y="735004"/>
                  <a:pt x="11280968" y="735004"/>
                </a:cubicBezTo>
                <a:cubicBezTo>
                  <a:pt x="11280968" y="732843"/>
                  <a:pt x="11280968" y="730681"/>
                  <a:pt x="11280968" y="728519"/>
                </a:cubicBezTo>
                <a:cubicBezTo>
                  <a:pt x="11291777" y="728519"/>
                  <a:pt x="11299884" y="728519"/>
                  <a:pt x="11310693" y="728519"/>
                </a:cubicBezTo>
                <a:cubicBezTo>
                  <a:pt x="11310693" y="730681"/>
                  <a:pt x="11310693" y="732843"/>
                  <a:pt x="11310693" y="735004"/>
                </a:cubicBezTo>
                <a:cubicBezTo>
                  <a:pt x="11318800" y="735004"/>
                  <a:pt x="11329608" y="735004"/>
                  <a:pt x="11337715" y="735004"/>
                </a:cubicBezTo>
                <a:cubicBezTo>
                  <a:pt x="11337715" y="750137"/>
                  <a:pt x="11337715" y="765269"/>
                  <a:pt x="11337715" y="780402"/>
                </a:cubicBezTo>
                <a:cubicBezTo>
                  <a:pt x="11343120" y="780402"/>
                  <a:pt x="11351227" y="780402"/>
                  <a:pt x="11356631" y="780402"/>
                </a:cubicBezTo>
                <a:cubicBezTo>
                  <a:pt x="11356631" y="776078"/>
                  <a:pt x="11356631" y="771755"/>
                  <a:pt x="11356631" y="767431"/>
                </a:cubicBezTo>
                <a:cubicBezTo>
                  <a:pt x="11364738" y="767431"/>
                  <a:pt x="11372845" y="767431"/>
                  <a:pt x="11378249" y="767431"/>
                </a:cubicBezTo>
                <a:cubicBezTo>
                  <a:pt x="11378249" y="706901"/>
                  <a:pt x="11378249" y="648533"/>
                  <a:pt x="11378249" y="588003"/>
                </a:cubicBezTo>
                <a:cubicBezTo>
                  <a:pt x="11380951" y="585842"/>
                  <a:pt x="11383654" y="583680"/>
                  <a:pt x="11386356" y="581518"/>
                </a:cubicBezTo>
                <a:cubicBezTo>
                  <a:pt x="11418783" y="581518"/>
                  <a:pt x="11451210" y="581518"/>
                  <a:pt x="11483637" y="581518"/>
                </a:cubicBezTo>
                <a:cubicBezTo>
                  <a:pt x="11483637" y="583680"/>
                  <a:pt x="11483637" y="588003"/>
                  <a:pt x="11483637" y="590165"/>
                </a:cubicBezTo>
                <a:cubicBezTo>
                  <a:pt x="11486339" y="590165"/>
                  <a:pt x="11491744" y="590165"/>
                  <a:pt x="11497148" y="590165"/>
                </a:cubicBezTo>
                <a:cubicBezTo>
                  <a:pt x="11497148" y="629077"/>
                  <a:pt x="11497148" y="667989"/>
                  <a:pt x="11497148" y="704739"/>
                </a:cubicBezTo>
                <a:cubicBezTo>
                  <a:pt x="11507957" y="704739"/>
                  <a:pt x="11516064" y="704739"/>
                  <a:pt x="11526873" y="704739"/>
                </a:cubicBezTo>
                <a:cubicBezTo>
                  <a:pt x="11526873" y="683122"/>
                  <a:pt x="11526873" y="661504"/>
                  <a:pt x="11526873" y="637724"/>
                </a:cubicBezTo>
                <a:cubicBezTo>
                  <a:pt x="11537682" y="637724"/>
                  <a:pt x="11551193" y="637724"/>
                  <a:pt x="11562002" y="637724"/>
                </a:cubicBezTo>
                <a:cubicBezTo>
                  <a:pt x="11564705" y="637724"/>
                  <a:pt x="11564705" y="635563"/>
                  <a:pt x="11567407" y="633401"/>
                </a:cubicBezTo>
                <a:cubicBezTo>
                  <a:pt x="11570109" y="633401"/>
                  <a:pt x="11575514" y="633401"/>
                  <a:pt x="11578216" y="633401"/>
                </a:cubicBezTo>
                <a:cubicBezTo>
                  <a:pt x="11580918" y="635563"/>
                  <a:pt x="11580918" y="637724"/>
                  <a:pt x="11583620" y="637724"/>
                </a:cubicBezTo>
                <a:cubicBezTo>
                  <a:pt x="11591727" y="637724"/>
                  <a:pt x="11602536" y="637724"/>
                  <a:pt x="11613345" y="637724"/>
                </a:cubicBezTo>
                <a:cubicBezTo>
                  <a:pt x="11613345" y="598812"/>
                  <a:pt x="11613345" y="559900"/>
                  <a:pt x="11613345" y="520988"/>
                </a:cubicBezTo>
                <a:cubicBezTo>
                  <a:pt x="11613345" y="520988"/>
                  <a:pt x="11613345" y="520988"/>
                  <a:pt x="11689008" y="510179"/>
                </a:cubicBezTo>
                <a:cubicBezTo>
                  <a:pt x="11689008" y="510179"/>
                  <a:pt x="11689008" y="510179"/>
                  <a:pt x="11689008" y="518826"/>
                </a:cubicBezTo>
                <a:cubicBezTo>
                  <a:pt x="11689008" y="518826"/>
                  <a:pt x="11689008" y="518826"/>
                  <a:pt x="11724138" y="518826"/>
                </a:cubicBezTo>
                <a:cubicBezTo>
                  <a:pt x="11724138" y="518826"/>
                  <a:pt x="11724138" y="518826"/>
                  <a:pt x="11724138" y="773916"/>
                </a:cubicBezTo>
                <a:cubicBezTo>
                  <a:pt x="11732245" y="773916"/>
                  <a:pt x="11743054" y="773916"/>
                  <a:pt x="11753863" y="773916"/>
                </a:cubicBezTo>
                <a:cubicBezTo>
                  <a:pt x="11753863" y="771755"/>
                  <a:pt x="11753863" y="771755"/>
                  <a:pt x="11753863" y="769593"/>
                </a:cubicBezTo>
                <a:cubicBezTo>
                  <a:pt x="11759267" y="769593"/>
                  <a:pt x="11764672" y="769593"/>
                  <a:pt x="11770076" y="769593"/>
                </a:cubicBezTo>
                <a:cubicBezTo>
                  <a:pt x="11770076" y="771755"/>
                  <a:pt x="11770076" y="771755"/>
                  <a:pt x="11770076" y="773916"/>
                </a:cubicBezTo>
                <a:cubicBezTo>
                  <a:pt x="11780885" y="773916"/>
                  <a:pt x="11791694" y="773916"/>
                  <a:pt x="11802503" y="773916"/>
                </a:cubicBezTo>
                <a:cubicBezTo>
                  <a:pt x="11802503" y="769593"/>
                  <a:pt x="11802503" y="765269"/>
                  <a:pt x="11802503" y="760946"/>
                </a:cubicBezTo>
                <a:cubicBezTo>
                  <a:pt x="11816014" y="760946"/>
                  <a:pt x="11829526" y="760946"/>
                  <a:pt x="11840335" y="760946"/>
                </a:cubicBezTo>
                <a:cubicBezTo>
                  <a:pt x="11840335" y="758784"/>
                  <a:pt x="11840335" y="756622"/>
                  <a:pt x="11840335" y="756622"/>
                </a:cubicBezTo>
                <a:cubicBezTo>
                  <a:pt x="11845739" y="756622"/>
                  <a:pt x="11851144" y="756622"/>
                  <a:pt x="11856548" y="756622"/>
                </a:cubicBezTo>
                <a:cubicBezTo>
                  <a:pt x="11856548" y="756622"/>
                  <a:pt x="11856548" y="758784"/>
                  <a:pt x="11856548" y="760946"/>
                </a:cubicBezTo>
                <a:cubicBezTo>
                  <a:pt x="11864655" y="760946"/>
                  <a:pt x="11875464" y="760946"/>
                  <a:pt x="11883571" y="760946"/>
                </a:cubicBezTo>
                <a:cubicBezTo>
                  <a:pt x="11883571" y="754460"/>
                  <a:pt x="11883571" y="750137"/>
                  <a:pt x="11883571" y="743651"/>
                </a:cubicBezTo>
                <a:cubicBezTo>
                  <a:pt x="11886273" y="743651"/>
                  <a:pt x="11891678" y="743651"/>
                  <a:pt x="11894380" y="743651"/>
                </a:cubicBezTo>
                <a:cubicBezTo>
                  <a:pt x="11894380" y="739328"/>
                  <a:pt x="11894380" y="735004"/>
                  <a:pt x="11894380" y="730681"/>
                </a:cubicBezTo>
                <a:cubicBezTo>
                  <a:pt x="11918700" y="730681"/>
                  <a:pt x="11945723" y="730681"/>
                  <a:pt x="11970043" y="730681"/>
                </a:cubicBezTo>
                <a:cubicBezTo>
                  <a:pt x="11970043" y="719872"/>
                  <a:pt x="11970043" y="711225"/>
                  <a:pt x="11970043" y="700416"/>
                </a:cubicBezTo>
                <a:cubicBezTo>
                  <a:pt x="11978150" y="700416"/>
                  <a:pt x="11986257" y="700416"/>
                  <a:pt x="11994363" y="700416"/>
                </a:cubicBezTo>
                <a:cubicBezTo>
                  <a:pt x="11994363" y="698254"/>
                  <a:pt x="11994363" y="696092"/>
                  <a:pt x="11994363" y="693931"/>
                </a:cubicBezTo>
                <a:cubicBezTo>
                  <a:pt x="11999768" y="693931"/>
                  <a:pt x="12005172" y="693931"/>
                  <a:pt x="12010577" y="693931"/>
                </a:cubicBezTo>
                <a:cubicBezTo>
                  <a:pt x="12010577" y="696092"/>
                  <a:pt x="12010577" y="698254"/>
                  <a:pt x="12010577" y="700416"/>
                </a:cubicBezTo>
                <a:cubicBezTo>
                  <a:pt x="12018684" y="700416"/>
                  <a:pt x="12024088" y="700416"/>
                  <a:pt x="12032195" y="700416"/>
                </a:cubicBezTo>
                <a:cubicBezTo>
                  <a:pt x="12032195" y="715548"/>
                  <a:pt x="12032195" y="732843"/>
                  <a:pt x="12032195" y="750137"/>
                </a:cubicBezTo>
                <a:cubicBezTo>
                  <a:pt x="12045706" y="750137"/>
                  <a:pt x="12061920" y="750137"/>
                  <a:pt x="12075431" y="750137"/>
                </a:cubicBezTo>
                <a:cubicBezTo>
                  <a:pt x="12075431" y="741490"/>
                  <a:pt x="12075431" y="732843"/>
                  <a:pt x="12075431" y="724195"/>
                </a:cubicBezTo>
                <a:cubicBezTo>
                  <a:pt x="12091645" y="724195"/>
                  <a:pt x="12110560" y="724195"/>
                  <a:pt x="12126774" y="724195"/>
                </a:cubicBezTo>
                <a:cubicBezTo>
                  <a:pt x="12126774" y="713387"/>
                  <a:pt x="12126774" y="704739"/>
                  <a:pt x="12126774" y="693931"/>
                </a:cubicBezTo>
                <a:cubicBezTo>
                  <a:pt x="12148392" y="693931"/>
                  <a:pt x="12170010" y="693931"/>
                  <a:pt x="12191628" y="693931"/>
                </a:cubicBezTo>
                <a:cubicBezTo>
                  <a:pt x="12191628" y="693931"/>
                  <a:pt x="12191628" y="693931"/>
                  <a:pt x="12191628" y="775099"/>
                </a:cubicBezTo>
                <a:lnTo>
                  <a:pt x="12191628" y="814322"/>
                </a:lnTo>
                <a:lnTo>
                  <a:pt x="12210216" y="814322"/>
                </a:lnTo>
                <a:lnTo>
                  <a:pt x="12210216" y="1002962"/>
                </a:lnTo>
                <a:lnTo>
                  <a:pt x="1" y="1002962"/>
                </a:lnTo>
                <a:lnTo>
                  <a:pt x="0" y="1002962"/>
                </a:lnTo>
                <a:lnTo>
                  <a:pt x="0" y="814322"/>
                </a:lnTo>
                <a:lnTo>
                  <a:pt x="1" y="814322"/>
                </a:lnTo>
                <a:lnTo>
                  <a:pt x="1" y="814322"/>
                </a:lnTo>
                <a:lnTo>
                  <a:pt x="1" y="775100"/>
                </a:lnTo>
                <a:cubicBezTo>
                  <a:pt x="1" y="693932"/>
                  <a:pt x="1" y="693932"/>
                  <a:pt x="1" y="693932"/>
                </a:cubicBezTo>
                <a:cubicBezTo>
                  <a:pt x="23043" y="693932"/>
                  <a:pt x="46085" y="693932"/>
                  <a:pt x="69127" y="693932"/>
                </a:cubicBezTo>
                <a:cubicBezTo>
                  <a:pt x="69127" y="704740"/>
                  <a:pt x="69127" y="713388"/>
                  <a:pt x="69127" y="724196"/>
                </a:cubicBezTo>
                <a:cubicBezTo>
                  <a:pt x="86408" y="724196"/>
                  <a:pt x="106569" y="724196"/>
                  <a:pt x="123851" y="724196"/>
                </a:cubicBezTo>
                <a:cubicBezTo>
                  <a:pt x="123851" y="732844"/>
                  <a:pt x="123851" y="741491"/>
                  <a:pt x="123851" y="750138"/>
                </a:cubicBezTo>
                <a:cubicBezTo>
                  <a:pt x="138252" y="750138"/>
                  <a:pt x="155533" y="750138"/>
                  <a:pt x="169934" y="750138"/>
                </a:cubicBezTo>
                <a:cubicBezTo>
                  <a:pt x="169934" y="732844"/>
                  <a:pt x="169934" y="715549"/>
                  <a:pt x="169934" y="700417"/>
                </a:cubicBezTo>
                <a:cubicBezTo>
                  <a:pt x="178575" y="700417"/>
                  <a:pt x="184335" y="700417"/>
                  <a:pt x="192976" y="700417"/>
                </a:cubicBezTo>
                <a:cubicBezTo>
                  <a:pt x="192976" y="698255"/>
                  <a:pt x="192976" y="696093"/>
                  <a:pt x="192976" y="693932"/>
                </a:cubicBezTo>
                <a:cubicBezTo>
                  <a:pt x="198736" y="693932"/>
                  <a:pt x="204497" y="693932"/>
                  <a:pt x="210257" y="693932"/>
                </a:cubicBezTo>
                <a:cubicBezTo>
                  <a:pt x="210257" y="696093"/>
                  <a:pt x="210257" y="698255"/>
                  <a:pt x="210257" y="700417"/>
                </a:cubicBezTo>
                <a:cubicBezTo>
                  <a:pt x="218898" y="700417"/>
                  <a:pt x="227538" y="700417"/>
                  <a:pt x="236179" y="700417"/>
                </a:cubicBezTo>
                <a:cubicBezTo>
                  <a:pt x="236179" y="711226"/>
                  <a:pt x="236179" y="719873"/>
                  <a:pt x="236179" y="730682"/>
                </a:cubicBezTo>
                <a:cubicBezTo>
                  <a:pt x="262101" y="730682"/>
                  <a:pt x="290903" y="730682"/>
                  <a:pt x="316825" y="730682"/>
                </a:cubicBezTo>
                <a:cubicBezTo>
                  <a:pt x="316825" y="735005"/>
                  <a:pt x="316825" y="739329"/>
                  <a:pt x="316825" y="743652"/>
                </a:cubicBezTo>
                <a:cubicBezTo>
                  <a:pt x="319705" y="743652"/>
                  <a:pt x="325465" y="743652"/>
                  <a:pt x="328346" y="743652"/>
                </a:cubicBezTo>
                <a:cubicBezTo>
                  <a:pt x="328346" y="750138"/>
                  <a:pt x="328346" y="754461"/>
                  <a:pt x="328346" y="760947"/>
                </a:cubicBezTo>
                <a:cubicBezTo>
                  <a:pt x="336986" y="760947"/>
                  <a:pt x="348507" y="760947"/>
                  <a:pt x="357148" y="760947"/>
                </a:cubicBezTo>
                <a:cubicBezTo>
                  <a:pt x="357148" y="758785"/>
                  <a:pt x="357148" y="756623"/>
                  <a:pt x="357148" y="756623"/>
                </a:cubicBezTo>
                <a:cubicBezTo>
                  <a:pt x="362908" y="756623"/>
                  <a:pt x="368669" y="756623"/>
                  <a:pt x="374429" y="756623"/>
                </a:cubicBezTo>
                <a:cubicBezTo>
                  <a:pt x="374429" y="756623"/>
                  <a:pt x="374429" y="758785"/>
                  <a:pt x="374429" y="760947"/>
                </a:cubicBezTo>
                <a:cubicBezTo>
                  <a:pt x="385950" y="760947"/>
                  <a:pt x="400351" y="760947"/>
                  <a:pt x="414752" y="760947"/>
                </a:cubicBezTo>
                <a:cubicBezTo>
                  <a:pt x="414752" y="765270"/>
                  <a:pt x="414752" y="769594"/>
                  <a:pt x="414752" y="773917"/>
                </a:cubicBezTo>
                <a:cubicBezTo>
                  <a:pt x="426273" y="773917"/>
                  <a:pt x="437794" y="773917"/>
                  <a:pt x="449315" y="773917"/>
                </a:cubicBezTo>
                <a:cubicBezTo>
                  <a:pt x="449315" y="771756"/>
                  <a:pt x="449315" y="771756"/>
                  <a:pt x="449315" y="769594"/>
                </a:cubicBezTo>
                <a:cubicBezTo>
                  <a:pt x="455075" y="769594"/>
                  <a:pt x="460836" y="769594"/>
                  <a:pt x="466596" y="769594"/>
                </a:cubicBezTo>
                <a:cubicBezTo>
                  <a:pt x="466596" y="771756"/>
                  <a:pt x="466596" y="771756"/>
                  <a:pt x="466596" y="773917"/>
                </a:cubicBezTo>
                <a:cubicBezTo>
                  <a:pt x="478117" y="773917"/>
                  <a:pt x="489637" y="773917"/>
                  <a:pt x="498278" y="773917"/>
                </a:cubicBezTo>
                <a:cubicBezTo>
                  <a:pt x="498278" y="518827"/>
                  <a:pt x="498278" y="518827"/>
                  <a:pt x="498278" y="518827"/>
                </a:cubicBezTo>
                <a:cubicBezTo>
                  <a:pt x="535721" y="518827"/>
                  <a:pt x="535721" y="518827"/>
                  <a:pt x="535721" y="518827"/>
                </a:cubicBezTo>
                <a:cubicBezTo>
                  <a:pt x="535721" y="510180"/>
                  <a:pt x="535721" y="510180"/>
                  <a:pt x="535721" y="510180"/>
                </a:cubicBezTo>
                <a:cubicBezTo>
                  <a:pt x="616367" y="520989"/>
                  <a:pt x="616367" y="520989"/>
                  <a:pt x="616367" y="520989"/>
                </a:cubicBezTo>
                <a:cubicBezTo>
                  <a:pt x="616367" y="559901"/>
                  <a:pt x="616367" y="598813"/>
                  <a:pt x="616367" y="637725"/>
                </a:cubicBezTo>
                <a:cubicBezTo>
                  <a:pt x="627888" y="637725"/>
                  <a:pt x="639409" y="637725"/>
                  <a:pt x="648049" y="637725"/>
                </a:cubicBezTo>
                <a:cubicBezTo>
                  <a:pt x="650929" y="637725"/>
                  <a:pt x="650929" y="635564"/>
                  <a:pt x="653810" y="633402"/>
                </a:cubicBezTo>
                <a:cubicBezTo>
                  <a:pt x="656690" y="633402"/>
                  <a:pt x="662450" y="633402"/>
                  <a:pt x="665330" y="633402"/>
                </a:cubicBezTo>
                <a:cubicBezTo>
                  <a:pt x="668211" y="635564"/>
                  <a:pt x="668211" y="637725"/>
                  <a:pt x="671091" y="637725"/>
                </a:cubicBezTo>
                <a:cubicBezTo>
                  <a:pt x="682612" y="637725"/>
                  <a:pt x="697013" y="637725"/>
                  <a:pt x="708534" y="637725"/>
                </a:cubicBezTo>
                <a:cubicBezTo>
                  <a:pt x="708534" y="661505"/>
                  <a:pt x="708534" y="683123"/>
                  <a:pt x="708534" y="704740"/>
                </a:cubicBezTo>
                <a:cubicBezTo>
                  <a:pt x="720055" y="704740"/>
                  <a:pt x="728695" y="704740"/>
                  <a:pt x="740216" y="704740"/>
                </a:cubicBezTo>
                <a:cubicBezTo>
                  <a:pt x="740216" y="667990"/>
                  <a:pt x="740216" y="629078"/>
                  <a:pt x="740216" y="590166"/>
                </a:cubicBezTo>
                <a:cubicBezTo>
                  <a:pt x="745976" y="590166"/>
                  <a:pt x="751737" y="590166"/>
                  <a:pt x="754617" y="590166"/>
                </a:cubicBezTo>
                <a:cubicBezTo>
                  <a:pt x="754617" y="588004"/>
                  <a:pt x="754617" y="583681"/>
                  <a:pt x="754617" y="581519"/>
                </a:cubicBezTo>
                <a:cubicBezTo>
                  <a:pt x="789180" y="581519"/>
                  <a:pt x="823742" y="581519"/>
                  <a:pt x="858305" y="581519"/>
                </a:cubicBezTo>
                <a:cubicBezTo>
                  <a:pt x="861185" y="583681"/>
                  <a:pt x="864065" y="585843"/>
                  <a:pt x="866945" y="588004"/>
                </a:cubicBezTo>
                <a:cubicBezTo>
                  <a:pt x="866945" y="648534"/>
                  <a:pt x="866945" y="706902"/>
                  <a:pt x="866945" y="767432"/>
                </a:cubicBezTo>
                <a:cubicBezTo>
                  <a:pt x="872706" y="767432"/>
                  <a:pt x="881346" y="767432"/>
                  <a:pt x="889987" y="767432"/>
                </a:cubicBezTo>
                <a:cubicBezTo>
                  <a:pt x="889987" y="771756"/>
                  <a:pt x="889987" y="776079"/>
                  <a:pt x="889987" y="780403"/>
                </a:cubicBezTo>
                <a:cubicBezTo>
                  <a:pt x="895747" y="780403"/>
                  <a:pt x="904388" y="780403"/>
                  <a:pt x="910148" y="780403"/>
                </a:cubicBezTo>
                <a:cubicBezTo>
                  <a:pt x="910148" y="765270"/>
                  <a:pt x="910148" y="750138"/>
                  <a:pt x="910148" y="735005"/>
                </a:cubicBezTo>
                <a:cubicBezTo>
                  <a:pt x="918789" y="735005"/>
                  <a:pt x="930310" y="735005"/>
                  <a:pt x="938951" y="735005"/>
                </a:cubicBezTo>
                <a:cubicBezTo>
                  <a:pt x="938951" y="732844"/>
                  <a:pt x="938951" y="730682"/>
                  <a:pt x="938951" y="728520"/>
                </a:cubicBezTo>
                <a:cubicBezTo>
                  <a:pt x="950471" y="728520"/>
                  <a:pt x="959112" y="728520"/>
                  <a:pt x="970633" y="728520"/>
                </a:cubicBezTo>
                <a:cubicBezTo>
                  <a:pt x="970633" y="730682"/>
                  <a:pt x="970633" y="732844"/>
                  <a:pt x="970633" y="735005"/>
                </a:cubicBezTo>
                <a:cubicBezTo>
                  <a:pt x="976393" y="735005"/>
                  <a:pt x="982154" y="735005"/>
                  <a:pt x="987914" y="735005"/>
                </a:cubicBezTo>
                <a:cubicBezTo>
                  <a:pt x="990794" y="730682"/>
                  <a:pt x="990794" y="728520"/>
                  <a:pt x="990794" y="726358"/>
                </a:cubicBezTo>
                <a:cubicBezTo>
                  <a:pt x="993674" y="726358"/>
                  <a:pt x="996555" y="726358"/>
                  <a:pt x="999435" y="726358"/>
                </a:cubicBezTo>
                <a:cubicBezTo>
                  <a:pt x="999435" y="728520"/>
                  <a:pt x="1002315" y="730682"/>
                  <a:pt x="1002315" y="732844"/>
                </a:cubicBezTo>
                <a:cubicBezTo>
                  <a:pt x="1005195" y="732844"/>
                  <a:pt x="1008076" y="732844"/>
                  <a:pt x="1013836" y="732844"/>
                </a:cubicBezTo>
                <a:cubicBezTo>
                  <a:pt x="1013836" y="709064"/>
                  <a:pt x="1013836" y="683123"/>
                  <a:pt x="1013836" y="657181"/>
                </a:cubicBezTo>
                <a:cubicBezTo>
                  <a:pt x="1042638" y="657181"/>
                  <a:pt x="1074321" y="657181"/>
                  <a:pt x="1106003" y="657181"/>
                </a:cubicBezTo>
                <a:cubicBezTo>
                  <a:pt x="1108883" y="572872"/>
                  <a:pt x="1114643" y="488563"/>
                  <a:pt x="1117524" y="404253"/>
                </a:cubicBezTo>
                <a:cubicBezTo>
                  <a:pt x="1106003" y="402091"/>
                  <a:pt x="1071440" y="393444"/>
                  <a:pt x="1100243" y="382635"/>
                </a:cubicBezTo>
                <a:cubicBezTo>
                  <a:pt x="1097362" y="380474"/>
                  <a:pt x="1094482" y="378312"/>
                  <a:pt x="1091602" y="378312"/>
                </a:cubicBezTo>
                <a:cubicBezTo>
                  <a:pt x="1091602" y="363179"/>
                  <a:pt x="1091602" y="363179"/>
                  <a:pt x="1103123" y="354532"/>
                </a:cubicBezTo>
                <a:cubicBezTo>
                  <a:pt x="1103123" y="350209"/>
                  <a:pt x="1103123" y="343723"/>
                  <a:pt x="1103123" y="337238"/>
                </a:cubicBezTo>
                <a:cubicBezTo>
                  <a:pt x="1108883" y="337238"/>
                  <a:pt x="1117524" y="337238"/>
                  <a:pt x="1123284" y="337238"/>
                </a:cubicBezTo>
                <a:cubicBezTo>
                  <a:pt x="1123284" y="328591"/>
                  <a:pt x="1123284" y="322106"/>
                  <a:pt x="1123284" y="315620"/>
                </a:cubicBezTo>
                <a:cubicBezTo>
                  <a:pt x="1123284" y="313459"/>
                  <a:pt x="1126164" y="313459"/>
                  <a:pt x="1126164" y="311297"/>
                </a:cubicBezTo>
                <a:cubicBezTo>
                  <a:pt x="1126164" y="285355"/>
                  <a:pt x="1126164" y="259414"/>
                  <a:pt x="1126164" y="233473"/>
                </a:cubicBezTo>
                <a:cubicBezTo>
                  <a:pt x="1126164" y="231311"/>
                  <a:pt x="1123284" y="229149"/>
                  <a:pt x="1123284" y="226987"/>
                </a:cubicBezTo>
                <a:cubicBezTo>
                  <a:pt x="1126164" y="224826"/>
                  <a:pt x="1129045" y="222664"/>
                  <a:pt x="1131925" y="220502"/>
                </a:cubicBezTo>
                <a:cubicBezTo>
                  <a:pt x="1131925" y="201046"/>
                  <a:pt x="1131925" y="181590"/>
                  <a:pt x="1131925" y="162134"/>
                </a:cubicBezTo>
                <a:cubicBezTo>
                  <a:pt x="1131925" y="162134"/>
                  <a:pt x="1134805" y="159972"/>
                  <a:pt x="1134805" y="157811"/>
                </a:cubicBezTo>
                <a:cubicBezTo>
                  <a:pt x="1134805" y="140516"/>
                  <a:pt x="1134805" y="121060"/>
                  <a:pt x="1134805" y="101604"/>
                </a:cubicBezTo>
                <a:cubicBezTo>
                  <a:pt x="1134805" y="101604"/>
                  <a:pt x="1137685" y="99443"/>
                  <a:pt x="1137685" y="99443"/>
                </a:cubicBezTo>
                <a:cubicBezTo>
                  <a:pt x="1137685" y="92957"/>
                  <a:pt x="1137685" y="88634"/>
                  <a:pt x="1137685" y="82148"/>
                </a:cubicBezTo>
                <a:cubicBezTo>
                  <a:pt x="1137685" y="82148"/>
                  <a:pt x="1137685" y="79987"/>
                  <a:pt x="1140565" y="79987"/>
                </a:cubicBezTo>
                <a:cubicBezTo>
                  <a:pt x="1143446" y="79987"/>
                  <a:pt x="1143446" y="82148"/>
                  <a:pt x="1143446" y="82148"/>
                </a:cubicBezTo>
                <a:cubicBezTo>
                  <a:pt x="1143446" y="88634"/>
                  <a:pt x="1143446" y="92957"/>
                  <a:pt x="1143446" y="99443"/>
                </a:cubicBezTo>
                <a:cubicBezTo>
                  <a:pt x="1146326" y="99443"/>
                  <a:pt x="1146326" y="101604"/>
                  <a:pt x="1146326" y="101604"/>
                </a:cubicBezTo>
                <a:cubicBezTo>
                  <a:pt x="1146326" y="121060"/>
                  <a:pt x="1146326" y="140516"/>
                  <a:pt x="1146326" y="157811"/>
                </a:cubicBezTo>
                <a:cubicBezTo>
                  <a:pt x="1149206" y="159972"/>
                  <a:pt x="1149206" y="159972"/>
                  <a:pt x="1149206" y="162134"/>
                </a:cubicBezTo>
                <a:cubicBezTo>
                  <a:pt x="1149206" y="181590"/>
                  <a:pt x="1149206" y="201046"/>
                  <a:pt x="1149206" y="220502"/>
                </a:cubicBezTo>
                <a:cubicBezTo>
                  <a:pt x="1152086" y="222664"/>
                  <a:pt x="1154967" y="224826"/>
                  <a:pt x="1157847" y="226987"/>
                </a:cubicBezTo>
                <a:cubicBezTo>
                  <a:pt x="1157847" y="229149"/>
                  <a:pt x="1154967" y="231311"/>
                  <a:pt x="1154967" y="233473"/>
                </a:cubicBezTo>
                <a:cubicBezTo>
                  <a:pt x="1154967" y="259414"/>
                  <a:pt x="1154967" y="285355"/>
                  <a:pt x="1154967" y="311297"/>
                </a:cubicBezTo>
                <a:cubicBezTo>
                  <a:pt x="1154967" y="313459"/>
                  <a:pt x="1157847" y="313459"/>
                  <a:pt x="1157847" y="315620"/>
                </a:cubicBezTo>
                <a:cubicBezTo>
                  <a:pt x="1157847" y="322106"/>
                  <a:pt x="1157847" y="328591"/>
                  <a:pt x="1157847" y="337238"/>
                </a:cubicBezTo>
                <a:cubicBezTo>
                  <a:pt x="1166487" y="337238"/>
                  <a:pt x="1172248" y="337238"/>
                  <a:pt x="1178008" y="337238"/>
                </a:cubicBezTo>
                <a:cubicBezTo>
                  <a:pt x="1178008" y="343723"/>
                  <a:pt x="1178008" y="350209"/>
                  <a:pt x="1178008" y="354532"/>
                </a:cubicBezTo>
                <a:cubicBezTo>
                  <a:pt x="1192409" y="363179"/>
                  <a:pt x="1189529" y="365341"/>
                  <a:pt x="1189529" y="378312"/>
                </a:cubicBezTo>
                <a:cubicBezTo>
                  <a:pt x="1186649" y="378312"/>
                  <a:pt x="1183769" y="380474"/>
                  <a:pt x="1180888" y="382635"/>
                </a:cubicBezTo>
                <a:cubicBezTo>
                  <a:pt x="1212571" y="391283"/>
                  <a:pt x="1178008" y="404253"/>
                  <a:pt x="1163607" y="404253"/>
                </a:cubicBezTo>
                <a:lnTo>
                  <a:pt x="1185461" y="814322"/>
                </a:lnTo>
                <a:lnTo>
                  <a:pt x="1201050" y="814322"/>
                </a:lnTo>
                <a:lnTo>
                  <a:pt x="1201050" y="810668"/>
                </a:lnTo>
                <a:cubicBezTo>
                  <a:pt x="1218331" y="810668"/>
                  <a:pt x="1238492" y="810668"/>
                  <a:pt x="1255774" y="810668"/>
                </a:cubicBezTo>
                <a:lnTo>
                  <a:pt x="1255774" y="814322"/>
                </a:lnTo>
                <a:lnTo>
                  <a:pt x="1264414" y="814322"/>
                </a:lnTo>
                <a:lnTo>
                  <a:pt x="1264414" y="797697"/>
                </a:lnTo>
                <a:cubicBezTo>
                  <a:pt x="1267295" y="797697"/>
                  <a:pt x="1270175" y="797697"/>
                  <a:pt x="1273055" y="797697"/>
                </a:cubicBezTo>
                <a:lnTo>
                  <a:pt x="1273055" y="814322"/>
                </a:lnTo>
                <a:lnTo>
                  <a:pt x="1319138" y="814322"/>
                </a:lnTo>
                <a:lnTo>
                  <a:pt x="1319138" y="812829"/>
                </a:lnTo>
                <a:cubicBezTo>
                  <a:pt x="1324899" y="812829"/>
                  <a:pt x="1333540" y="812829"/>
                  <a:pt x="1339300" y="812829"/>
                </a:cubicBezTo>
                <a:cubicBezTo>
                  <a:pt x="1339300" y="810668"/>
                  <a:pt x="1339300" y="808506"/>
                  <a:pt x="1339300" y="806344"/>
                </a:cubicBezTo>
                <a:cubicBezTo>
                  <a:pt x="1347941" y="806344"/>
                  <a:pt x="1356581" y="806344"/>
                  <a:pt x="1362342" y="806344"/>
                </a:cubicBezTo>
                <a:cubicBezTo>
                  <a:pt x="1362342" y="808506"/>
                  <a:pt x="1362342" y="808506"/>
                  <a:pt x="1362342" y="810668"/>
                </a:cubicBezTo>
                <a:cubicBezTo>
                  <a:pt x="1368102" y="810668"/>
                  <a:pt x="1373863" y="810668"/>
                  <a:pt x="1379623" y="810668"/>
                </a:cubicBezTo>
                <a:cubicBezTo>
                  <a:pt x="1379623" y="808506"/>
                  <a:pt x="1379623" y="808506"/>
                  <a:pt x="1379623" y="806344"/>
                </a:cubicBezTo>
                <a:cubicBezTo>
                  <a:pt x="1431467" y="806344"/>
                  <a:pt x="1483311" y="806344"/>
                  <a:pt x="1535154" y="806344"/>
                </a:cubicBezTo>
                <a:cubicBezTo>
                  <a:pt x="1535154" y="804182"/>
                  <a:pt x="1535154" y="802020"/>
                  <a:pt x="1535154" y="799859"/>
                </a:cubicBezTo>
                <a:cubicBezTo>
                  <a:pt x="1538034" y="799859"/>
                  <a:pt x="1543795" y="799859"/>
                  <a:pt x="1546675" y="799859"/>
                </a:cubicBezTo>
                <a:cubicBezTo>
                  <a:pt x="1546675" y="802020"/>
                  <a:pt x="1546675" y="804182"/>
                  <a:pt x="1546675" y="806344"/>
                </a:cubicBezTo>
                <a:cubicBezTo>
                  <a:pt x="1549556" y="806344"/>
                  <a:pt x="1555316" y="806344"/>
                  <a:pt x="1558196" y="806344"/>
                </a:cubicBezTo>
                <a:lnTo>
                  <a:pt x="1558196" y="814322"/>
                </a:lnTo>
                <a:lnTo>
                  <a:pt x="1566837" y="814322"/>
                </a:lnTo>
                <a:lnTo>
                  <a:pt x="1566837" y="810668"/>
                </a:lnTo>
                <a:cubicBezTo>
                  <a:pt x="1569717" y="810668"/>
                  <a:pt x="1572597" y="810668"/>
                  <a:pt x="1575477" y="810668"/>
                </a:cubicBezTo>
                <a:lnTo>
                  <a:pt x="1575477" y="814322"/>
                </a:lnTo>
                <a:lnTo>
                  <a:pt x="1601399" y="814322"/>
                </a:lnTo>
                <a:lnTo>
                  <a:pt x="1601399" y="808506"/>
                </a:lnTo>
                <a:cubicBezTo>
                  <a:pt x="1607160" y="808506"/>
                  <a:pt x="1612920" y="808506"/>
                  <a:pt x="1618681" y="808506"/>
                </a:cubicBezTo>
                <a:lnTo>
                  <a:pt x="1618681" y="814322"/>
                </a:lnTo>
                <a:lnTo>
                  <a:pt x="1693957" y="814322"/>
                </a:lnTo>
                <a:lnTo>
                  <a:pt x="1696446" y="782564"/>
                </a:lnTo>
                <a:cubicBezTo>
                  <a:pt x="1699327" y="782564"/>
                  <a:pt x="1702207" y="782564"/>
                  <a:pt x="1705087" y="782564"/>
                </a:cubicBezTo>
                <a:lnTo>
                  <a:pt x="1707576" y="814322"/>
                </a:lnTo>
                <a:lnTo>
                  <a:pt x="1719879" y="814322"/>
                </a:lnTo>
                <a:lnTo>
                  <a:pt x="1722368" y="782564"/>
                </a:lnTo>
                <a:cubicBezTo>
                  <a:pt x="1725248" y="782564"/>
                  <a:pt x="1728129" y="782564"/>
                  <a:pt x="1731009" y="782564"/>
                </a:cubicBezTo>
                <a:lnTo>
                  <a:pt x="1733829" y="814322"/>
                </a:lnTo>
                <a:lnTo>
                  <a:pt x="1808774" y="814322"/>
                </a:lnTo>
                <a:lnTo>
                  <a:pt x="1808774" y="810668"/>
                </a:lnTo>
                <a:cubicBezTo>
                  <a:pt x="1805894" y="810668"/>
                  <a:pt x="1803014" y="810668"/>
                  <a:pt x="1800134" y="810668"/>
                </a:cubicBezTo>
                <a:cubicBezTo>
                  <a:pt x="1800134" y="808506"/>
                  <a:pt x="1800134" y="808506"/>
                  <a:pt x="1800134" y="806344"/>
                </a:cubicBezTo>
                <a:cubicBezTo>
                  <a:pt x="1805894" y="806344"/>
                  <a:pt x="1811655" y="806344"/>
                  <a:pt x="1814535" y="806344"/>
                </a:cubicBezTo>
                <a:cubicBezTo>
                  <a:pt x="1814535" y="799859"/>
                  <a:pt x="1814535" y="795535"/>
                  <a:pt x="1814535" y="789050"/>
                </a:cubicBezTo>
                <a:cubicBezTo>
                  <a:pt x="1851978" y="789050"/>
                  <a:pt x="1889420" y="789050"/>
                  <a:pt x="1923983" y="789050"/>
                </a:cubicBezTo>
                <a:cubicBezTo>
                  <a:pt x="1923983" y="795535"/>
                  <a:pt x="1923983" y="799859"/>
                  <a:pt x="1923983" y="806344"/>
                </a:cubicBezTo>
                <a:cubicBezTo>
                  <a:pt x="1935504" y="806344"/>
                  <a:pt x="1947025" y="806344"/>
                  <a:pt x="1955665" y="804182"/>
                </a:cubicBezTo>
                <a:cubicBezTo>
                  <a:pt x="1955665" y="799859"/>
                  <a:pt x="1955665" y="793373"/>
                  <a:pt x="1955665" y="786888"/>
                </a:cubicBezTo>
                <a:cubicBezTo>
                  <a:pt x="1961426" y="786888"/>
                  <a:pt x="1964306" y="786888"/>
                  <a:pt x="1967186" y="786888"/>
                </a:cubicBezTo>
                <a:cubicBezTo>
                  <a:pt x="1967186" y="778241"/>
                  <a:pt x="1967186" y="767432"/>
                  <a:pt x="1967186" y="756623"/>
                </a:cubicBezTo>
                <a:cubicBezTo>
                  <a:pt x="1972947" y="756623"/>
                  <a:pt x="1978707" y="756623"/>
                  <a:pt x="1981587" y="756623"/>
                </a:cubicBezTo>
                <a:cubicBezTo>
                  <a:pt x="1984467" y="756623"/>
                  <a:pt x="1984467" y="754461"/>
                  <a:pt x="1987347" y="754461"/>
                </a:cubicBezTo>
                <a:cubicBezTo>
                  <a:pt x="1990228" y="754461"/>
                  <a:pt x="1995988" y="754461"/>
                  <a:pt x="2001749" y="754461"/>
                </a:cubicBezTo>
                <a:cubicBezTo>
                  <a:pt x="2001749" y="754461"/>
                  <a:pt x="2004629" y="756623"/>
                  <a:pt x="2004629" y="756623"/>
                </a:cubicBezTo>
                <a:cubicBezTo>
                  <a:pt x="2010389" y="756623"/>
                  <a:pt x="2016150" y="756623"/>
                  <a:pt x="2021910" y="756623"/>
                </a:cubicBezTo>
                <a:cubicBezTo>
                  <a:pt x="2021910" y="767432"/>
                  <a:pt x="2021910" y="776079"/>
                  <a:pt x="2021910" y="786888"/>
                </a:cubicBezTo>
                <a:cubicBezTo>
                  <a:pt x="2036311" y="786888"/>
                  <a:pt x="2050712" y="786888"/>
                  <a:pt x="2065113" y="786888"/>
                </a:cubicBezTo>
                <a:cubicBezTo>
                  <a:pt x="2065113" y="782564"/>
                  <a:pt x="2065113" y="778241"/>
                  <a:pt x="2065113" y="773917"/>
                </a:cubicBezTo>
                <a:cubicBezTo>
                  <a:pt x="2067994" y="773917"/>
                  <a:pt x="2067994" y="773917"/>
                  <a:pt x="2070874" y="773917"/>
                </a:cubicBezTo>
                <a:cubicBezTo>
                  <a:pt x="2070874" y="778241"/>
                  <a:pt x="2070874" y="782564"/>
                  <a:pt x="2070874" y="786888"/>
                </a:cubicBezTo>
                <a:cubicBezTo>
                  <a:pt x="2088155" y="786888"/>
                  <a:pt x="2088155" y="786888"/>
                  <a:pt x="2088155" y="786888"/>
                </a:cubicBezTo>
                <a:cubicBezTo>
                  <a:pt x="2088155" y="648534"/>
                  <a:pt x="2088155" y="648534"/>
                  <a:pt x="2088155" y="648534"/>
                </a:cubicBezTo>
                <a:cubicBezTo>
                  <a:pt x="2142879" y="648534"/>
                  <a:pt x="2142879" y="648534"/>
                  <a:pt x="2142879" y="648534"/>
                </a:cubicBezTo>
                <a:cubicBezTo>
                  <a:pt x="2142879" y="637725"/>
                  <a:pt x="2142879" y="637725"/>
                  <a:pt x="2142879" y="637725"/>
                </a:cubicBezTo>
                <a:cubicBezTo>
                  <a:pt x="2151520" y="637725"/>
                  <a:pt x="2151520" y="637725"/>
                  <a:pt x="2151520" y="637725"/>
                </a:cubicBezTo>
                <a:cubicBezTo>
                  <a:pt x="2151520" y="644211"/>
                  <a:pt x="2151520" y="644211"/>
                  <a:pt x="2151520" y="644211"/>
                </a:cubicBezTo>
                <a:cubicBezTo>
                  <a:pt x="2177442" y="644211"/>
                  <a:pt x="2177442" y="644211"/>
                  <a:pt x="2177442" y="644211"/>
                </a:cubicBezTo>
                <a:cubicBezTo>
                  <a:pt x="2177442" y="637725"/>
                  <a:pt x="2177442" y="637725"/>
                  <a:pt x="2177442" y="637725"/>
                </a:cubicBezTo>
                <a:cubicBezTo>
                  <a:pt x="2183202" y="637725"/>
                  <a:pt x="2183202" y="637725"/>
                  <a:pt x="2183202" y="637725"/>
                </a:cubicBezTo>
                <a:cubicBezTo>
                  <a:pt x="2183202" y="652858"/>
                  <a:pt x="2183202" y="652858"/>
                  <a:pt x="2183202" y="652858"/>
                </a:cubicBezTo>
                <a:cubicBezTo>
                  <a:pt x="2191843" y="652858"/>
                  <a:pt x="2191843" y="652858"/>
                  <a:pt x="2191843" y="652858"/>
                </a:cubicBezTo>
                <a:cubicBezTo>
                  <a:pt x="2191843" y="665828"/>
                  <a:pt x="2191843" y="665828"/>
                  <a:pt x="2191843" y="665828"/>
                </a:cubicBezTo>
                <a:cubicBezTo>
                  <a:pt x="2223525" y="665828"/>
                  <a:pt x="2223525" y="665828"/>
                  <a:pt x="2223525" y="665828"/>
                </a:cubicBezTo>
                <a:cubicBezTo>
                  <a:pt x="2223525" y="698255"/>
                  <a:pt x="2223525" y="698255"/>
                  <a:pt x="2223525" y="698255"/>
                </a:cubicBezTo>
                <a:cubicBezTo>
                  <a:pt x="2226405" y="698255"/>
                  <a:pt x="2226405" y="698255"/>
                  <a:pt x="2226405" y="698255"/>
                </a:cubicBezTo>
                <a:cubicBezTo>
                  <a:pt x="2226405" y="676637"/>
                  <a:pt x="2226405" y="676637"/>
                  <a:pt x="2226405" y="676637"/>
                </a:cubicBezTo>
                <a:cubicBezTo>
                  <a:pt x="2240807" y="676637"/>
                  <a:pt x="2240807" y="676637"/>
                  <a:pt x="2240807" y="676637"/>
                </a:cubicBezTo>
                <a:cubicBezTo>
                  <a:pt x="2240807" y="713388"/>
                  <a:pt x="2240807" y="713388"/>
                  <a:pt x="2240807" y="713388"/>
                </a:cubicBezTo>
                <a:cubicBezTo>
                  <a:pt x="2284010" y="713388"/>
                  <a:pt x="2284010" y="713388"/>
                  <a:pt x="2284010" y="713388"/>
                </a:cubicBezTo>
                <a:cubicBezTo>
                  <a:pt x="2284010" y="700417"/>
                  <a:pt x="2284010" y="700417"/>
                  <a:pt x="2284010" y="700417"/>
                </a:cubicBezTo>
                <a:cubicBezTo>
                  <a:pt x="2301291" y="700417"/>
                  <a:pt x="2301291" y="700417"/>
                  <a:pt x="2301291" y="700417"/>
                </a:cubicBezTo>
                <a:cubicBezTo>
                  <a:pt x="2301291" y="717711"/>
                  <a:pt x="2301291" y="717711"/>
                  <a:pt x="2301291" y="717711"/>
                </a:cubicBezTo>
                <a:cubicBezTo>
                  <a:pt x="2307051" y="717711"/>
                  <a:pt x="2307051" y="717711"/>
                  <a:pt x="2307051" y="717711"/>
                </a:cubicBezTo>
                <a:cubicBezTo>
                  <a:pt x="2307051" y="700417"/>
                  <a:pt x="2307051" y="700417"/>
                  <a:pt x="2307051" y="700417"/>
                </a:cubicBezTo>
                <a:cubicBezTo>
                  <a:pt x="2327213" y="700417"/>
                  <a:pt x="2327213" y="700417"/>
                  <a:pt x="2327213" y="700417"/>
                </a:cubicBezTo>
                <a:cubicBezTo>
                  <a:pt x="2327213" y="661505"/>
                  <a:pt x="2327213" y="661505"/>
                  <a:pt x="2327213" y="661505"/>
                </a:cubicBezTo>
                <a:cubicBezTo>
                  <a:pt x="2338734" y="661505"/>
                  <a:pt x="2338734" y="661505"/>
                  <a:pt x="2338734" y="661505"/>
                </a:cubicBezTo>
                <a:cubicBezTo>
                  <a:pt x="2353135" y="618269"/>
                  <a:pt x="2353135" y="618269"/>
                  <a:pt x="2353135" y="618269"/>
                </a:cubicBezTo>
                <a:cubicBezTo>
                  <a:pt x="2367536" y="618269"/>
                  <a:pt x="2367536" y="618269"/>
                  <a:pt x="2367536" y="618269"/>
                </a:cubicBezTo>
                <a:cubicBezTo>
                  <a:pt x="2384817" y="661505"/>
                  <a:pt x="2384817" y="661505"/>
                  <a:pt x="2384817" y="661505"/>
                </a:cubicBezTo>
                <a:cubicBezTo>
                  <a:pt x="2396338" y="661505"/>
                  <a:pt x="2396338" y="661505"/>
                  <a:pt x="2396338" y="661505"/>
                </a:cubicBezTo>
                <a:cubicBezTo>
                  <a:pt x="2396338" y="726358"/>
                  <a:pt x="2396338" y="726358"/>
                  <a:pt x="2396338" y="726358"/>
                </a:cubicBezTo>
                <a:cubicBezTo>
                  <a:pt x="2404979" y="726358"/>
                  <a:pt x="2404979" y="726358"/>
                  <a:pt x="2404979" y="726358"/>
                </a:cubicBezTo>
                <a:cubicBezTo>
                  <a:pt x="2404979" y="771756"/>
                  <a:pt x="2404979" y="771756"/>
                  <a:pt x="2404979" y="771756"/>
                </a:cubicBezTo>
                <a:cubicBezTo>
                  <a:pt x="2410739" y="771756"/>
                  <a:pt x="2410739" y="771756"/>
                  <a:pt x="2410739" y="771756"/>
                </a:cubicBezTo>
                <a:cubicBezTo>
                  <a:pt x="2410739" y="756623"/>
                  <a:pt x="2410739" y="756623"/>
                  <a:pt x="2410739" y="756623"/>
                </a:cubicBezTo>
                <a:cubicBezTo>
                  <a:pt x="2419379" y="767432"/>
                  <a:pt x="2419379" y="767432"/>
                  <a:pt x="2419379" y="767432"/>
                </a:cubicBezTo>
                <a:cubicBezTo>
                  <a:pt x="2428020" y="767432"/>
                  <a:pt x="2428020" y="767432"/>
                  <a:pt x="2428020" y="767432"/>
                </a:cubicBezTo>
                <a:cubicBezTo>
                  <a:pt x="2428020" y="680961"/>
                  <a:pt x="2428020" y="680961"/>
                  <a:pt x="2428020" y="680961"/>
                </a:cubicBezTo>
                <a:cubicBezTo>
                  <a:pt x="2468343" y="680961"/>
                  <a:pt x="2468343" y="680961"/>
                  <a:pt x="2468343" y="680961"/>
                </a:cubicBezTo>
                <a:cubicBezTo>
                  <a:pt x="2485625" y="696093"/>
                  <a:pt x="2485625" y="696093"/>
                  <a:pt x="2485625" y="696093"/>
                </a:cubicBezTo>
                <a:cubicBezTo>
                  <a:pt x="2485625" y="680961"/>
                  <a:pt x="2485625" y="680961"/>
                  <a:pt x="2485625" y="680961"/>
                </a:cubicBezTo>
                <a:cubicBezTo>
                  <a:pt x="2488505" y="680961"/>
                  <a:pt x="2488505" y="680961"/>
                  <a:pt x="2488505" y="680961"/>
                </a:cubicBezTo>
                <a:cubicBezTo>
                  <a:pt x="2488505" y="678799"/>
                  <a:pt x="2488505" y="678799"/>
                  <a:pt x="2488505" y="678799"/>
                </a:cubicBezTo>
                <a:cubicBezTo>
                  <a:pt x="2502906" y="678799"/>
                  <a:pt x="2502906" y="678799"/>
                  <a:pt x="2502906" y="678799"/>
                </a:cubicBezTo>
                <a:cubicBezTo>
                  <a:pt x="2502906" y="655020"/>
                  <a:pt x="2502906" y="655020"/>
                  <a:pt x="2502906" y="655020"/>
                </a:cubicBezTo>
                <a:cubicBezTo>
                  <a:pt x="2511546" y="655020"/>
                  <a:pt x="2511546" y="655020"/>
                  <a:pt x="2511546" y="655020"/>
                </a:cubicBezTo>
                <a:cubicBezTo>
                  <a:pt x="2511546" y="642049"/>
                  <a:pt x="2511546" y="642049"/>
                  <a:pt x="2511546" y="642049"/>
                </a:cubicBezTo>
                <a:cubicBezTo>
                  <a:pt x="2514426" y="642049"/>
                  <a:pt x="2514426" y="642049"/>
                  <a:pt x="2514426" y="642049"/>
                </a:cubicBezTo>
                <a:cubicBezTo>
                  <a:pt x="2514426" y="618269"/>
                  <a:pt x="2514426" y="618269"/>
                  <a:pt x="2514426" y="618269"/>
                </a:cubicBezTo>
                <a:cubicBezTo>
                  <a:pt x="2537468" y="618269"/>
                  <a:pt x="2537468" y="618269"/>
                  <a:pt x="2537468" y="618269"/>
                </a:cubicBezTo>
                <a:cubicBezTo>
                  <a:pt x="2537468" y="588004"/>
                  <a:pt x="2537468" y="588004"/>
                  <a:pt x="2537468" y="588004"/>
                </a:cubicBezTo>
                <a:cubicBezTo>
                  <a:pt x="2548989" y="588004"/>
                  <a:pt x="2548989" y="588004"/>
                  <a:pt x="2548989" y="588004"/>
                </a:cubicBezTo>
                <a:cubicBezTo>
                  <a:pt x="2548989" y="581519"/>
                  <a:pt x="2548989" y="581519"/>
                  <a:pt x="2548989" y="581519"/>
                </a:cubicBezTo>
                <a:cubicBezTo>
                  <a:pt x="2557630" y="581519"/>
                  <a:pt x="2557630" y="581519"/>
                  <a:pt x="2557630" y="581519"/>
                </a:cubicBezTo>
                <a:cubicBezTo>
                  <a:pt x="2557630" y="551254"/>
                  <a:pt x="2557630" y="551254"/>
                  <a:pt x="2557630" y="551254"/>
                </a:cubicBezTo>
                <a:cubicBezTo>
                  <a:pt x="2563390" y="551254"/>
                  <a:pt x="2563390" y="551254"/>
                  <a:pt x="2563390" y="551254"/>
                </a:cubicBezTo>
                <a:cubicBezTo>
                  <a:pt x="2563390" y="542607"/>
                  <a:pt x="2563390" y="542607"/>
                  <a:pt x="2563390" y="542607"/>
                </a:cubicBezTo>
                <a:cubicBezTo>
                  <a:pt x="2572031" y="542607"/>
                  <a:pt x="2572031" y="542607"/>
                  <a:pt x="2572031" y="542607"/>
                </a:cubicBezTo>
                <a:cubicBezTo>
                  <a:pt x="2572031" y="512342"/>
                  <a:pt x="2572031" y="512342"/>
                  <a:pt x="2572031" y="512342"/>
                </a:cubicBezTo>
                <a:cubicBezTo>
                  <a:pt x="2609474" y="512342"/>
                  <a:pt x="2609474" y="512342"/>
                  <a:pt x="2609474" y="512342"/>
                </a:cubicBezTo>
                <a:cubicBezTo>
                  <a:pt x="2609474" y="499371"/>
                  <a:pt x="2609474" y="499371"/>
                  <a:pt x="2609474" y="499371"/>
                </a:cubicBezTo>
                <a:cubicBezTo>
                  <a:pt x="2652677" y="499371"/>
                  <a:pt x="2652677" y="499371"/>
                  <a:pt x="2652677" y="499371"/>
                </a:cubicBezTo>
                <a:cubicBezTo>
                  <a:pt x="2652677" y="490724"/>
                  <a:pt x="2652677" y="490724"/>
                  <a:pt x="2652677" y="490724"/>
                </a:cubicBezTo>
                <a:cubicBezTo>
                  <a:pt x="2678599" y="490724"/>
                  <a:pt x="2678599" y="490724"/>
                  <a:pt x="2678599" y="490724"/>
                </a:cubicBezTo>
                <a:cubicBezTo>
                  <a:pt x="2678599" y="499371"/>
                  <a:pt x="2678599" y="499371"/>
                  <a:pt x="2678599" y="499371"/>
                </a:cubicBezTo>
                <a:cubicBezTo>
                  <a:pt x="2684359" y="499371"/>
                  <a:pt x="2684359" y="499371"/>
                  <a:pt x="2684359" y="499371"/>
                </a:cubicBezTo>
                <a:cubicBezTo>
                  <a:pt x="2684359" y="495048"/>
                  <a:pt x="2684359" y="495048"/>
                  <a:pt x="2684359" y="495048"/>
                </a:cubicBezTo>
                <a:cubicBezTo>
                  <a:pt x="2698760" y="495048"/>
                  <a:pt x="2698760" y="495048"/>
                  <a:pt x="2698760" y="495048"/>
                </a:cubicBezTo>
                <a:cubicBezTo>
                  <a:pt x="2698760" y="499371"/>
                  <a:pt x="2698760" y="499371"/>
                  <a:pt x="2698760" y="499371"/>
                </a:cubicBezTo>
                <a:cubicBezTo>
                  <a:pt x="2707401" y="499371"/>
                  <a:pt x="2707401" y="499371"/>
                  <a:pt x="2707401" y="499371"/>
                </a:cubicBezTo>
                <a:cubicBezTo>
                  <a:pt x="2707401" y="490724"/>
                  <a:pt x="2707401" y="490724"/>
                  <a:pt x="2707401" y="490724"/>
                </a:cubicBezTo>
                <a:cubicBezTo>
                  <a:pt x="2727562" y="490724"/>
                  <a:pt x="2727562" y="490724"/>
                  <a:pt x="2727562" y="490724"/>
                </a:cubicBezTo>
                <a:cubicBezTo>
                  <a:pt x="2727562" y="499371"/>
                  <a:pt x="2727562" y="499371"/>
                  <a:pt x="2727562" y="499371"/>
                </a:cubicBezTo>
                <a:cubicBezTo>
                  <a:pt x="2759245" y="499371"/>
                  <a:pt x="2759245" y="499371"/>
                  <a:pt x="2759245" y="499371"/>
                </a:cubicBezTo>
                <a:cubicBezTo>
                  <a:pt x="2759245" y="514504"/>
                  <a:pt x="2759245" y="514504"/>
                  <a:pt x="2759245" y="514504"/>
                </a:cubicBezTo>
                <a:cubicBezTo>
                  <a:pt x="2779406" y="514504"/>
                  <a:pt x="2779406" y="514504"/>
                  <a:pt x="2779406" y="514504"/>
                </a:cubicBezTo>
                <a:cubicBezTo>
                  <a:pt x="2779406" y="596652"/>
                  <a:pt x="2779406" y="596652"/>
                  <a:pt x="2779406" y="596652"/>
                </a:cubicBezTo>
                <a:cubicBezTo>
                  <a:pt x="2788046" y="596652"/>
                  <a:pt x="2788046" y="596652"/>
                  <a:pt x="2788046" y="596652"/>
                </a:cubicBezTo>
                <a:cubicBezTo>
                  <a:pt x="2788046" y="564225"/>
                  <a:pt x="2788046" y="564225"/>
                  <a:pt x="2788046" y="564225"/>
                </a:cubicBezTo>
                <a:cubicBezTo>
                  <a:pt x="2842771" y="564225"/>
                  <a:pt x="2842771" y="564225"/>
                  <a:pt x="2842771" y="564225"/>
                </a:cubicBezTo>
                <a:cubicBezTo>
                  <a:pt x="2842771" y="596652"/>
                  <a:pt x="2842771" y="596652"/>
                  <a:pt x="2842771" y="596652"/>
                </a:cubicBezTo>
                <a:cubicBezTo>
                  <a:pt x="2848531" y="596652"/>
                  <a:pt x="2848531" y="596652"/>
                  <a:pt x="2848531" y="596652"/>
                </a:cubicBezTo>
                <a:cubicBezTo>
                  <a:pt x="2848531" y="683123"/>
                  <a:pt x="2848531" y="683123"/>
                  <a:pt x="2848531" y="683123"/>
                </a:cubicBezTo>
                <a:cubicBezTo>
                  <a:pt x="2857172" y="680961"/>
                  <a:pt x="2857172" y="680961"/>
                  <a:pt x="2857172" y="680961"/>
                </a:cubicBezTo>
                <a:cubicBezTo>
                  <a:pt x="2860052" y="611784"/>
                  <a:pt x="2860052" y="611784"/>
                  <a:pt x="2860052" y="611784"/>
                </a:cubicBezTo>
                <a:cubicBezTo>
                  <a:pt x="2862932" y="680961"/>
                  <a:pt x="2862932" y="680961"/>
                  <a:pt x="2862932" y="680961"/>
                </a:cubicBezTo>
                <a:cubicBezTo>
                  <a:pt x="2871573" y="683123"/>
                  <a:pt x="2871573" y="683123"/>
                  <a:pt x="2871573" y="683123"/>
                </a:cubicBezTo>
                <a:cubicBezTo>
                  <a:pt x="2880213" y="724196"/>
                  <a:pt x="2880213" y="724196"/>
                  <a:pt x="2880213" y="724196"/>
                </a:cubicBezTo>
                <a:cubicBezTo>
                  <a:pt x="2903255" y="735005"/>
                  <a:pt x="2903255" y="735005"/>
                  <a:pt x="2903255" y="735005"/>
                </a:cubicBezTo>
                <a:cubicBezTo>
                  <a:pt x="2903255" y="717711"/>
                  <a:pt x="2903255" y="717711"/>
                  <a:pt x="2903255" y="717711"/>
                </a:cubicBezTo>
                <a:cubicBezTo>
                  <a:pt x="2911896" y="717711"/>
                  <a:pt x="2911896" y="717711"/>
                  <a:pt x="2911896" y="717711"/>
                </a:cubicBezTo>
                <a:cubicBezTo>
                  <a:pt x="2911896" y="706902"/>
                  <a:pt x="2911896" y="706902"/>
                  <a:pt x="2911896" y="706902"/>
                </a:cubicBezTo>
                <a:cubicBezTo>
                  <a:pt x="2981021" y="706902"/>
                  <a:pt x="2981021" y="706902"/>
                  <a:pt x="2981021" y="706902"/>
                </a:cubicBezTo>
                <a:cubicBezTo>
                  <a:pt x="2981021" y="711226"/>
                  <a:pt x="2981021" y="711226"/>
                  <a:pt x="2981021" y="711226"/>
                </a:cubicBezTo>
                <a:cubicBezTo>
                  <a:pt x="2989662" y="711226"/>
                  <a:pt x="2989662" y="711226"/>
                  <a:pt x="2989662" y="711226"/>
                </a:cubicBezTo>
                <a:cubicBezTo>
                  <a:pt x="2989662" y="698255"/>
                  <a:pt x="2989662" y="698255"/>
                  <a:pt x="2989662" y="698255"/>
                </a:cubicBezTo>
                <a:cubicBezTo>
                  <a:pt x="3001182" y="698255"/>
                  <a:pt x="3001182" y="698255"/>
                  <a:pt x="3001182" y="698255"/>
                </a:cubicBezTo>
                <a:cubicBezTo>
                  <a:pt x="3001182" y="713388"/>
                  <a:pt x="3001182" y="713388"/>
                  <a:pt x="3001182" y="713388"/>
                </a:cubicBezTo>
                <a:cubicBezTo>
                  <a:pt x="3006943" y="713388"/>
                  <a:pt x="3006943" y="713388"/>
                  <a:pt x="3006943" y="713388"/>
                </a:cubicBezTo>
                <a:cubicBezTo>
                  <a:pt x="3006943" y="696093"/>
                  <a:pt x="3006943" y="696093"/>
                  <a:pt x="3006943" y="696093"/>
                </a:cubicBezTo>
                <a:cubicBezTo>
                  <a:pt x="3021343" y="696093"/>
                  <a:pt x="3021343" y="696093"/>
                  <a:pt x="3021343" y="696093"/>
                </a:cubicBezTo>
                <a:cubicBezTo>
                  <a:pt x="3021343" y="687446"/>
                  <a:pt x="3021343" y="687446"/>
                  <a:pt x="3021343" y="687446"/>
                </a:cubicBezTo>
                <a:cubicBezTo>
                  <a:pt x="3047266" y="687446"/>
                  <a:pt x="3047266" y="687446"/>
                  <a:pt x="3047266" y="687446"/>
                </a:cubicBezTo>
                <a:cubicBezTo>
                  <a:pt x="3047266" y="665828"/>
                  <a:pt x="3047266" y="665828"/>
                  <a:pt x="3047266" y="665828"/>
                </a:cubicBezTo>
                <a:cubicBezTo>
                  <a:pt x="3055906" y="663667"/>
                  <a:pt x="3055906" y="663667"/>
                  <a:pt x="3055906" y="663667"/>
                </a:cubicBezTo>
                <a:cubicBezTo>
                  <a:pt x="3055906" y="659343"/>
                  <a:pt x="3055906" y="659343"/>
                  <a:pt x="3055906" y="659343"/>
                </a:cubicBezTo>
                <a:cubicBezTo>
                  <a:pt x="3078948" y="659343"/>
                  <a:pt x="3078948" y="659343"/>
                  <a:pt x="3078948" y="659343"/>
                </a:cubicBezTo>
                <a:cubicBezTo>
                  <a:pt x="3078948" y="646372"/>
                  <a:pt x="3078948" y="646372"/>
                  <a:pt x="3078948" y="646372"/>
                </a:cubicBezTo>
                <a:cubicBezTo>
                  <a:pt x="3090469" y="646372"/>
                  <a:pt x="3090469" y="646372"/>
                  <a:pt x="3090469" y="646372"/>
                </a:cubicBezTo>
                <a:cubicBezTo>
                  <a:pt x="3090469" y="607460"/>
                  <a:pt x="3090469" y="607460"/>
                  <a:pt x="3090469" y="607460"/>
                </a:cubicBezTo>
                <a:cubicBezTo>
                  <a:pt x="3110630" y="607460"/>
                  <a:pt x="3110630" y="607460"/>
                  <a:pt x="3110630" y="607460"/>
                </a:cubicBezTo>
                <a:cubicBezTo>
                  <a:pt x="3110630" y="603137"/>
                  <a:pt x="3110630" y="603137"/>
                  <a:pt x="3110630" y="603137"/>
                </a:cubicBezTo>
                <a:cubicBezTo>
                  <a:pt x="3122151" y="603137"/>
                  <a:pt x="3122151" y="603137"/>
                  <a:pt x="3122151" y="603137"/>
                </a:cubicBezTo>
                <a:cubicBezTo>
                  <a:pt x="3122151" y="555578"/>
                  <a:pt x="3122151" y="555578"/>
                  <a:pt x="3122151" y="555578"/>
                </a:cubicBezTo>
                <a:cubicBezTo>
                  <a:pt x="3148073" y="555578"/>
                  <a:pt x="3148073" y="555578"/>
                  <a:pt x="3148073" y="555578"/>
                </a:cubicBezTo>
                <a:cubicBezTo>
                  <a:pt x="3148073" y="536122"/>
                  <a:pt x="3148073" y="536122"/>
                  <a:pt x="3148073" y="536122"/>
                </a:cubicBezTo>
                <a:cubicBezTo>
                  <a:pt x="3197037" y="536122"/>
                  <a:pt x="3197037" y="536122"/>
                  <a:pt x="3197037" y="536122"/>
                </a:cubicBezTo>
                <a:cubicBezTo>
                  <a:pt x="3197037" y="557740"/>
                  <a:pt x="3197037" y="557740"/>
                  <a:pt x="3197037" y="557740"/>
                </a:cubicBezTo>
                <a:cubicBezTo>
                  <a:pt x="3234480" y="557740"/>
                  <a:pt x="3234480" y="557740"/>
                  <a:pt x="3234480" y="557740"/>
                </a:cubicBezTo>
                <a:cubicBezTo>
                  <a:pt x="3234480" y="605299"/>
                  <a:pt x="3234480" y="605299"/>
                  <a:pt x="3234480" y="605299"/>
                </a:cubicBezTo>
                <a:cubicBezTo>
                  <a:pt x="3251761" y="605299"/>
                  <a:pt x="3251761" y="605299"/>
                  <a:pt x="3251761" y="605299"/>
                </a:cubicBezTo>
                <a:cubicBezTo>
                  <a:pt x="3251761" y="711226"/>
                  <a:pt x="3251761" y="711226"/>
                  <a:pt x="3251761" y="711226"/>
                </a:cubicBezTo>
                <a:cubicBezTo>
                  <a:pt x="3260401" y="711226"/>
                  <a:pt x="3260401" y="711226"/>
                  <a:pt x="3260401" y="711226"/>
                </a:cubicBezTo>
                <a:cubicBezTo>
                  <a:pt x="3271922" y="683123"/>
                  <a:pt x="3271922" y="683123"/>
                  <a:pt x="3271922" y="683123"/>
                </a:cubicBezTo>
                <a:cubicBezTo>
                  <a:pt x="3280563" y="696093"/>
                  <a:pt x="3280563" y="696093"/>
                  <a:pt x="3280563" y="696093"/>
                </a:cubicBezTo>
                <a:cubicBezTo>
                  <a:pt x="3277683" y="696093"/>
                  <a:pt x="3277683" y="696093"/>
                  <a:pt x="3277683" y="696093"/>
                </a:cubicBezTo>
                <a:cubicBezTo>
                  <a:pt x="3277683" y="711226"/>
                  <a:pt x="3277683" y="711226"/>
                  <a:pt x="3277683" y="711226"/>
                </a:cubicBezTo>
                <a:cubicBezTo>
                  <a:pt x="3289203" y="711226"/>
                  <a:pt x="3289203" y="711226"/>
                  <a:pt x="3289203" y="711226"/>
                </a:cubicBezTo>
                <a:cubicBezTo>
                  <a:pt x="3289203" y="743652"/>
                  <a:pt x="3289203" y="743652"/>
                  <a:pt x="3289203" y="743652"/>
                </a:cubicBezTo>
                <a:cubicBezTo>
                  <a:pt x="3300724" y="743652"/>
                  <a:pt x="3300724" y="743652"/>
                  <a:pt x="3300724" y="743652"/>
                </a:cubicBezTo>
                <a:cubicBezTo>
                  <a:pt x="3300724" y="767432"/>
                  <a:pt x="3300724" y="767432"/>
                  <a:pt x="3300724" y="767432"/>
                </a:cubicBezTo>
                <a:cubicBezTo>
                  <a:pt x="3320885" y="767432"/>
                  <a:pt x="3320885" y="767432"/>
                  <a:pt x="3320885" y="767432"/>
                </a:cubicBezTo>
                <a:cubicBezTo>
                  <a:pt x="3320885" y="758785"/>
                  <a:pt x="3320885" y="758785"/>
                  <a:pt x="3320885" y="758785"/>
                </a:cubicBezTo>
                <a:cubicBezTo>
                  <a:pt x="3343927" y="758785"/>
                  <a:pt x="3343927" y="758785"/>
                  <a:pt x="3343927" y="758785"/>
                </a:cubicBezTo>
                <a:cubicBezTo>
                  <a:pt x="3343927" y="735005"/>
                  <a:pt x="3343927" y="735005"/>
                  <a:pt x="3343927" y="735005"/>
                </a:cubicBezTo>
                <a:cubicBezTo>
                  <a:pt x="3398652" y="735005"/>
                  <a:pt x="3398652" y="735005"/>
                  <a:pt x="3398652" y="735005"/>
                </a:cubicBezTo>
                <a:cubicBezTo>
                  <a:pt x="3398652" y="741491"/>
                  <a:pt x="3398652" y="741491"/>
                  <a:pt x="3398652" y="741491"/>
                </a:cubicBezTo>
                <a:cubicBezTo>
                  <a:pt x="3404412" y="741491"/>
                  <a:pt x="3404412" y="741491"/>
                  <a:pt x="3404412" y="741491"/>
                </a:cubicBezTo>
                <a:cubicBezTo>
                  <a:pt x="3404412" y="743652"/>
                  <a:pt x="3404412" y="743652"/>
                  <a:pt x="3404412" y="743652"/>
                </a:cubicBezTo>
                <a:cubicBezTo>
                  <a:pt x="3407292" y="743652"/>
                  <a:pt x="3407292" y="743652"/>
                  <a:pt x="3407292" y="743652"/>
                </a:cubicBezTo>
                <a:cubicBezTo>
                  <a:pt x="3407292" y="735005"/>
                  <a:pt x="3407292" y="735005"/>
                  <a:pt x="3407292" y="735005"/>
                </a:cubicBezTo>
                <a:cubicBezTo>
                  <a:pt x="3418813" y="735005"/>
                  <a:pt x="3418813" y="735005"/>
                  <a:pt x="3418813" y="735005"/>
                </a:cubicBezTo>
                <a:cubicBezTo>
                  <a:pt x="3418813" y="752300"/>
                  <a:pt x="3418813" y="752300"/>
                  <a:pt x="3418813" y="752300"/>
                </a:cubicBezTo>
                <a:cubicBezTo>
                  <a:pt x="3427454" y="752300"/>
                  <a:pt x="3427454" y="752300"/>
                  <a:pt x="3427454" y="752300"/>
                </a:cubicBezTo>
                <a:cubicBezTo>
                  <a:pt x="3427454" y="743652"/>
                  <a:pt x="3427454" y="743652"/>
                  <a:pt x="3427454" y="743652"/>
                </a:cubicBezTo>
                <a:cubicBezTo>
                  <a:pt x="3438974" y="743652"/>
                  <a:pt x="3438974" y="743652"/>
                  <a:pt x="3438974" y="743652"/>
                </a:cubicBezTo>
                <a:cubicBezTo>
                  <a:pt x="3438974" y="719873"/>
                  <a:pt x="3438974" y="719873"/>
                  <a:pt x="3438974" y="719873"/>
                </a:cubicBezTo>
                <a:cubicBezTo>
                  <a:pt x="3482178" y="719873"/>
                  <a:pt x="3482178" y="719873"/>
                  <a:pt x="3482178" y="719873"/>
                </a:cubicBezTo>
                <a:cubicBezTo>
                  <a:pt x="3482178" y="726358"/>
                  <a:pt x="3482178" y="726358"/>
                  <a:pt x="3482178" y="726358"/>
                </a:cubicBezTo>
                <a:cubicBezTo>
                  <a:pt x="3490818" y="726358"/>
                  <a:pt x="3490818" y="726358"/>
                  <a:pt x="3490818" y="726358"/>
                </a:cubicBezTo>
                <a:cubicBezTo>
                  <a:pt x="3490818" y="713388"/>
                  <a:pt x="3490818" y="713388"/>
                  <a:pt x="3490818" y="713388"/>
                </a:cubicBezTo>
                <a:cubicBezTo>
                  <a:pt x="3513860" y="713388"/>
                  <a:pt x="3513860" y="713388"/>
                  <a:pt x="3513860" y="713388"/>
                </a:cubicBezTo>
                <a:cubicBezTo>
                  <a:pt x="3513860" y="687446"/>
                  <a:pt x="3513860" y="687446"/>
                  <a:pt x="3513860" y="687446"/>
                </a:cubicBezTo>
                <a:cubicBezTo>
                  <a:pt x="3534022" y="687446"/>
                  <a:pt x="3534022" y="687446"/>
                  <a:pt x="3534022" y="687446"/>
                </a:cubicBezTo>
                <a:cubicBezTo>
                  <a:pt x="3534022" y="696093"/>
                  <a:pt x="3534022" y="696093"/>
                  <a:pt x="3534022" y="696093"/>
                </a:cubicBezTo>
                <a:cubicBezTo>
                  <a:pt x="3545542" y="696093"/>
                  <a:pt x="3545542" y="696093"/>
                  <a:pt x="3545542" y="696093"/>
                </a:cubicBezTo>
                <a:cubicBezTo>
                  <a:pt x="3545542" y="672314"/>
                  <a:pt x="3545542" y="672314"/>
                  <a:pt x="3545542" y="672314"/>
                </a:cubicBezTo>
                <a:cubicBezTo>
                  <a:pt x="3565703" y="672314"/>
                  <a:pt x="3565703" y="672314"/>
                  <a:pt x="3565703" y="672314"/>
                </a:cubicBezTo>
                <a:cubicBezTo>
                  <a:pt x="3565703" y="687446"/>
                  <a:pt x="3565703" y="687446"/>
                  <a:pt x="3565703" y="687446"/>
                </a:cubicBezTo>
                <a:cubicBezTo>
                  <a:pt x="3597386" y="687446"/>
                  <a:pt x="3597386" y="687446"/>
                  <a:pt x="3597386" y="687446"/>
                </a:cubicBezTo>
                <a:cubicBezTo>
                  <a:pt x="3597386" y="678799"/>
                  <a:pt x="3597386" y="678799"/>
                  <a:pt x="3597386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8" y="687446"/>
                  <a:pt x="3629068" y="687446"/>
                  <a:pt x="3629068" y="687446"/>
                </a:cubicBezTo>
                <a:cubicBezTo>
                  <a:pt x="3629068" y="702579"/>
                  <a:pt x="3629068" y="702579"/>
                  <a:pt x="3629068" y="702579"/>
                </a:cubicBezTo>
                <a:cubicBezTo>
                  <a:pt x="3640589" y="702579"/>
                  <a:pt x="3640589" y="702579"/>
                  <a:pt x="3640589" y="702579"/>
                </a:cubicBezTo>
                <a:cubicBezTo>
                  <a:pt x="3640589" y="713388"/>
                  <a:pt x="3640589" y="713388"/>
                  <a:pt x="3640589" y="713388"/>
                </a:cubicBezTo>
                <a:cubicBezTo>
                  <a:pt x="3703954" y="713388"/>
                  <a:pt x="3703954" y="713388"/>
                  <a:pt x="3703954" y="713388"/>
                </a:cubicBezTo>
                <a:cubicBezTo>
                  <a:pt x="3703954" y="743652"/>
                  <a:pt x="3703954" y="743652"/>
                  <a:pt x="3703954" y="743652"/>
                </a:cubicBezTo>
                <a:cubicBezTo>
                  <a:pt x="3726996" y="743652"/>
                  <a:pt x="3726996" y="743652"/>
                  <a:pt x="3726996" y="743652"/>
                </a:cubicBezTo>
                <a:cubicBezTo>
                  <a:pt x="3726996" y="735005"/>
                  <a:pt x="3726996" y="735005"/>
                  <a:pt x="3726996" y="735005"/>
                </a:cubicBezTo>
                <a:cubicBezTo>
                  <a:pt x="3790360" y="735005"/>
                  <a:pt x="3790360" y="735005"/>
                  <a:pt x="3790360" y="735005"/>
                </a:cubicBezTo>
                <a:cubicBezTo>
                  <a:pt x="3790360" y="724196"/>
                  <a:pt x="3790360" y="724196"/>
                  <a:pt x="3790360" y="724196"/>
                </a:cubicBezTo>
                <a:cubicBezTo>
                  <a:pt x="3801881" y="719873"/>
                  <a:pt x="3801881" y="719873"/>
                  <a:pt x="3801881" y="719873"/>
                </a:cubicBezTo>
                <a:cubicBezTo>
                  <a:pt x="3801881" y="687446"/>
                  <a:pt x="3801881" y="687446"/>
                  <a:pt x="3801881" y="687446"/>
                </a:cubicBezTo>
                <a:cubicBezTo>
                  <a:pt x="3822042" y="687446"/>
                  <a:pt x="3822042" y="687446"/>
                  <a:pt x="3822042" y="687446"/>
                </a:cubicBezTo>
                <a:cubicBezTo>
                  <a:pt x="3830683" y="706902"/>
                  <a:pt x="3830683" y="706902"/>
                  <a:pt x="3830683" y="706902"/>
                </a:cubicBezTo>
                <a:cubicBezTo>
                  <a:pt x="3833564" y="700417"/>
                  <a:pt x="3833564" y="700417"/>
                  <a:pt x="3833564" y="700417"/>
                </a:cubicBezTo>
                <a:cubicBezTo>
                  <a:pt x="3850845" y="698255"/>
                  <a:pt x="3850845" y="698255"/>
                  <a:pt x="3850845" y="698255"/>
                </a:cubicBezTo>
                <a:cubicBezTo>
                  <a:pt x="3847965" y="609622"/>
                  <a:pt x="3847965" y="609622"/>
                  <a:pt x="3847965" y="609622"/>
                </a:cubicBezTo>
                <a:cubicBezTo>
                  <a:pt x="3865245" y="611784"/>
                  <a:pt x="3865245" y="611784"/>
                  <a:pt x="3865245" y="611784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8" y="471268"/>
                  <a:pt x="3891168" y="471268"/>
                  <a:pt x="3891168" y="471268"/>
                </a:cubicBezTo>
                <a:cubicBezTo>
                  <a:pt x="3891168" y="356694"/>
                  <a:pt x="3891168" y="356694"/>
                  <a:pt x="3891168" y="356694"/>
                </a:cubicBezTo>
                <a:cubicBezTo>
                  <a:pt x="3896928" y="350209"/>
                  <a:pt x="3896928" y="350209"/>
                  <a:pt x="3896928" y="350209"/>
                </a:cubicBezTo>
                <a:cubicBezTo>
                  <a:pt x="3896928" y="326429"/>
                  <a:pt x="3896928" y="326429"/>
                  <a:pt x="3896928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4" y="246443"/>
                  <a:pt x="3974694" y="246443"/>
                  <a:pt x="3974694" y="246443"/>
                </a:cubicBezTo>
                <a:cubicBezTo>
                  <a:pt x="3977574" y="1"/>
                  <a:pt x="3977574" y="1"/>
                  <a:pt x="3977574" y="1"/>
                </a:cubicBezTo>
                <a:cubicBezTo>
                  <a:pt x="3983335" y="246443"/>
                  <a:pt x="3983335" y="246443"/>
                  <a:pt x="3983335" y="246443"/>
                </a:cubicBezTo>
                <a:cubicBezTo>
                  <a:pt x="4035178" y="328591"/>
                  <a:pt x="4035178" y="328591"/>
                  <a:pt x="4035178" y="328591"/>
                </a:cubicBezTo>
                <a:cubicBezTo>
                  <a:pt x="4058220" y="328591"/>
                  <a:pt x="4058220" y="328591"/>
                  <a:pt x="4058220" y="328591"/>
                </a:cubicBezTo>
                <a:cubicBezTo>
                  <a:pt x="4058220" y="354532"/>
                  <a:pt x="4058220" y="354532"/>
                  <a:pt x="4058220" y="354532"/>
                </a:cubicBezTo>
                <a:cubicBezTo>
                  <a:pt x="4063981" y="356694"/>
                  <a:pt x="4063981" y="356694"/>
                  <a:pt x="4063981" y="356694"/>
                </a:cubicBezTo>
                <a:cubicBezTo>
                  <a:pt x="4063981" y="471268"/>
                  <a:pt x="4063981" y="471268"/>
                  <a:pt x="4063981" y="471268"/>
                </a:cubicBezTo>
                <a:cubicBezTo>
                  <a:pt x="4084142" y="471268"/>
                  <a:pt x="4084142" y="471268"/>
                  <a:pt x="4084142" y="471268"/>
                </a:cubicBezTo>
                <a:cubicBezTo>
                  <a:pt x="4084142" y="607460"/>
                  <a:pt x="4084142" y="607460"/>
                  <a:pt x="4084142" y="607460"/>
                </a:cubicBezTo>
                <a:cubicBezTo>
                  <a:pt x="4107184" y="607460"/>
                  <a:pt x="4107184" y="607460"/>
                  <a:pt x="4107184" y="607460"/>
                </a:cubicBezTo>
                <a:cubicBezTo>
                  <a:pt x="4107184" y="730682"/>
                  <a:pt x="4107184" y="730682"/>
                  <a:pt x="4107184" y="730682"/>
                </a:cubicBezTo>
                <a:cubicBezTo>
                  <a:pt x="4144626" y="728520"/>
                  <a:pt x="4144626" y="728520"/>
                  <a:pt x="4144626" y="728520"/>
                </a:cubicBezTo>
                <a:cubicBezTo>
                  <a:pt x="4150387" y="717711"/>
                  <a:pt x="4150387" y="717711"/>
                  <a:pt x="4150387" y="717711"/>
                </a:cubicBezTo>
                <a:cubicBezTo>
                  <a:pt x="4170548" y="715549"/>
                  <a:pt x="4170548" y="715549"/>
                  <a:pt x="4170548" y="715549"/>
                </a:cubicBezTo>
                <a:cubicBezTo>
                  <a:pt x="4176309" y="724196"/>
                  <a:pt x="4176309" y="724196"/>
                  <a:pt x="4176309" y="724196"/>
                </a:cubicBezTo>
                <a:cubicBezTo>
                  <a:pt x="4205111" y="724196"/>
                  <a:pt x="4205111" y="724196"/>
                  <a:pt x="4205111" y="724196"/>
                </a:cubicBezTo>
                <a:lnTo>
                  <a:pt x="4205111" y="726591"/>
                </a:lnTo>
                <a:lnTo>
                  <a:pt x="4207550" y="712285"/>
                </a:lnTo>
                <a:cubicBezTo>
                  <a:pt x="4209221" y="702478"/>
                  <a:pt x="4211450" y="689402"/>
                  <a:pt x="4214422" y="671967"/>
                </a:cubicBezTo>
                <a:cubicBezTo>
                  <a:pt x="4214422" y="671967"/>
                  <a:pt x="4214422" y="671967"/>
                  <a:pt x="4208478" y="667318"/>
                </a:cubicBezTo>
                <a:cubicBezTo>
                  <a:pt x="4208478" y="667318"/>
                  <a:pt x="4208478" y="667318"/>
                  <a:pt x="4208478" y="660344"/>
                </a:cubicBezTo>
                <a:cubicBezTo>
                  <a:pt x="4208478" y="660344"/>
                  <a:pt x="4208478" y="660344"/>
                  <a:pt x="4217394" y="655694"/>
                </a:cubicBezTo>
                <a:cubicBezTo>
                  <a:pt x="4217394" y="655694"/>
                  <a:pt x="4217394" y="655694"/>
                  <a:pt x="4220366" y="641747"/>
                </a:cubicBezTo>
                <a:cubicBezTo>
                  <a:pt x="4220366" y="641747"/>
                  <a:pt x="4220366" y="641747"/>
                  <a:pt x="4226312" y="655694"/>
                </a:cubicBezTo>
                <a:cubicBezTo>
                  <a:pt x="4226312" y="655694"/>
                  <a:pt x="4226312" y="655694"/>
                  <a:pt x="4232255" y="660344"/>
                </a:cubicBezTo>
                <a:cubicBezTo>
                  <a:pt x="4232255" y="660344"/>
                  <a:pt x="4232255" y="660344"/>
                  <a:pt x="4232255" y="669642"/>
                </a:cubicBezTo>
                <a:cubicBezTo>
                  <a:pt x="4232255" y="669642"/>
                  <a:pt x="4232255" y="669642"/>
                  <a:pt x="4226312" y="671967"/>
                </a:cubicBezTo>
                <a:cubicBezTo>
                  <a:pt x="4226312" y="671967"/>
                  <a:pt x="4226312" y="671967"/>
                  <a:pt x="4241171" y="739382"/>
                </a:cubicBezTo>
                <a:cubicBezTo>
                  <a:pt x="4241171" y="739382"/>
                  <a:pt x="4241171" y="739382"/>
                  <a:pt x="4253059" y="739382"/>
                </a:cubicBezTo>
                <a:cubicBezTo>
                  <a:pt x="4253059" y="739382"/>
                  <a:pt x="4253059" y="739382"/>
                  <a:pt x="4261975" y="771927"/>
                </a:cubicBezTo>
                <a:cubicBezTo>
                  <a:pt x="4261975" y="771927"/>
                  <a:pt x="4261975" y="771927"/>
                  <a:pt x="4306555" y="778901"/>
                </a:cubicBezTo>
                <a:cubicBezTo>
                  <a:pt x="4306555" y="778901"/>
                  <a:pt x="4306555" y="778901"/>
                  <a:pt x="4306555" y="739382"/>
                </a:cubicBezTo>
                <a:cubicBezTo>
                  <a:pt x="4306555" y="739382"/>
                  <a:pt x="4306555" y="739382"/>
                  <a:pt x="4380856" y="739382"/>
                </a:cubicBezTo>
                <a:cubicBezTo>
                  <a:pt x="4380856" y="739382"/>
                  <a:pt x="4380856" y="739382"/>
                  <a:pt x="4410576" y="755654"/>
                </a:cubicBezTo>
                <a:cubicBezTo>
                  <a:pt x="4410576" y="755654"/>
                  <a:pt x="4410576" y="755654"/>
                  <a:pt x="4425436" y="755654"/>
                </a:cubicBezTo>
                <a:cubicBezTo>
                  <a:pt x="4425436" y="755654"/>
                  <a:pt x="4425436" y="755654"/>
                  <a:pt x="4440296" y="739382"/>
                </a:cubicBezTo>
                <a:cubicBezTo>
                  <a:pt x="4440296" y="739382"/>
                  <a:pt x="4440296" y="739382"/>
                  <a:pt x="4461100" y="739382"/>
                </a:cubicBezTo>
                <a:cubicBezTo>
                  <a:pt x="4461100" y="739382"/>
                  <a:pt x="4461100" y="739382"/>
                  <a:pt x="4461100" y="804472"/>
                </a:cubicBezTo>
                <a:cubicBezTo>
                  <a:pt x="4461100" y="804472"/>
                  <a:pt x="4461100" y="804472"/>
                  <a:pt x="4472988" y="806797"/>
                </a:cubicBezTo>
                <a:cubicBezTo>
                  <a:pt x="4472988" y="806797"/>
                  <a:pt x="4472988" y="806797"/>
                  <a:pt x="4472988" y="797498"/>
                </a:cubicBezTo>
                <a:cubicBezTo>
                  <a:pt x="4472988" y="797498"/>
                  <a:pt x="4472988" y="797498"/>
                  <a:pt x="4505680" y="797498"/>
                </a:cubicBezTo>
                <a:cubicBezTo>
                  <a:pt x="4505680" y="797498"/>
                  <a:pt x="4505680" y="797498"/>
                  <a:pt x="4505680" y="699863"/>
                </a:cubicBezTo>
                <a:cubicBezTo>
                  <a:pt x="4505680" y="699863"/>
                  <a:pt x="4505680" y="699863"/>
                  <a:pt x="4508652" y="697538"/>
                </a:cubicBezTo>
                <a:cubicBezTo>
                  <a:pt x="4508652" y="697538"/>
                  <a:pt x="4508652" y="697538"/>
                  <a:pt x="4577008" y="697538"/>
                </a:cubicBezTo>
                <a:cubicBezTo>
                  <a:pt x="4577008" y="697538"/>
                  <a:pt x="4577008" y="697538"/>
                  <a:pt x="4577008" y="685915"/>
                </a:cubicBezTo>
                <a:cubicBezTo>
                  <a:pt x="4577008" y="685915"/>
                  <a:pt x="4577008" y="685915"/>
                  <a:pt x="4606729" y="685915"/>
                </a:cubicBezTo>
                <a:cubicBezTo>
                  <a:pt x="4606729" y="685915"/>
                  <a:pt x="4606729" y="685915"/>
                  <a:pt x="4606729" y="676616"/>
                </a:cubicBezTo>
                <a:cubicBezTo>
                  <a:pt x="4606729" y="676616"/>
                  <a:pt x="4606729" y="676616"/>
                  <a:pt x="4666169" y="676616"/>
                </a:cubicBezTo>
                <a:cubicBezTo>
                  <a:pt x="4666169" y="676616"/>
                  <a:pt x="4666169" y="676616"/>
                  <a:pt x="4666169" y="697538"/>
                </a:cubicBezTo>
                <a:cubicBezTo>
                  <a:pt x="4666169" y="697538"/>
                  <a:pt x="4666169" y="697538"/>
                  <a:pt x="4689946" y="706837"/>
                </a:cubicBezTo>
                <a:cubicBezTo>
                  <a:pt x="4689946" y="706837"/>
                  <a:pt x="4689946" y="706837"/>
                  <a:pt x="4689946" y="737057"/>
                </a:cubicBezTo>
                <a:cubicBezTo>
                  <a:pt x="4689946" y="737057"/>
                  <a:pt x="4689946" y="737057"/>
                  <a:pt x="4704806" y="741706"/>
                </a:cubicBezTo>
                <a:cubicBezTo>
                  <a:pt x="4704806" y="741706"/>
                  <a:pt x="4704806" y="741706"/>
                  <a:pt x="4704806" y="732408"/>
                </a:cubicBezTo>
                <a:cubicBezTo>
                  <a:pt x="4704806" y="732408"/>
                  <a:pt x="4704806" y="732408"/>
                  <a:pt x="4716694" y="732408"/>
                </a:cubicBezTo>
                <a:cubicBezTo>
                  <a:pt x="4716694" y="732408"/>
                  <a:pt x="4716694" y="732408"/>
                  <a:pt x="4716694" y="725434"/>
                </a:cubicBezTo>
                <a:cubicBezTo>
                  <a:pt x="4716694" y="725434"/>
                  <a:pt x="4716694" y="725434"/>
                  <a:pt x="4704806" y="725434"/>
                </a:cubicBezTo>
                <a:cubicBezTo>
                  <a:pt x="4704806" y="725434"/>
                  <a:pt x="4704806" y="725434"/>
                  <a:pt x="4704806" y="716135"/>
                </a:cubicBezTo>
                <a:cubicBezTo>
                  <a:pt x="4704806" y="716135"/>
                  <a:pt x="4704806" y="716135"/>
                  <a:pt x="4716694" y="716135"/>
                </a:cubicBezTo>
                <a:cubicBezTo>
                  <a:pt x="4716694" y="716135"/>
                  <a:pt x="4716694" y="716135"/>
                  <a:pt x="4716694" y="706837"/>
                </a:cubicBezTo>
                <a:cubicBezTo>
                  <a:pt x="4716694" y="706837"/>
                  <a:pt x="4716694" y="706837"/>
                  <a:pt x="4704806" y="706837"/>
                </a:cubicBezTo>
                <a:cubicBezTo>
                  <a:pt x="4704806" y="706837"/>
                  <a:pt x="4704806" y="706837"/>
                  <a:pt x="4704806" y="697538"/>
                </a:cubicBezTo>
                <a:cubicBezTo>
                  <a:pt x="4704806" y="697538"/>
                  <a:pt x="4704806" y="697538"/>
                  <a:pt x="4716694" y="697538"/>
                </a:cubicBezTo>
                <a:cubicBezTo>
                  <a:pt x="4716694" y="697538"/>
                  <a:pt x="4716694" y="697538"/>
                  <a:pt x="4716694" y="690564"/>
                </a:cubicBezTo>
                <a:cubicBezTo>
                  <a:pt x="4716694" y="690564"/>
                  <a:pt x="4716694" y="690564"/>
                  <a:pt x="4704806" y="690564"/>
                </a:cubicBezTo>
                <a:cubicBezTo>
                  <a:pt x="4704806" y="690564"/>
                  <a:pt x="4704806" y="690564"/>
                  <a:pt x="4704806" y="681266"/>
                </a:cubicBezTo>
                <a:cubicBezTo>
                  <a:pt x="4704806" y="681266"/>
                  <a:pt x="4704806" y="681266"/>
                  <a:pt x="4716694" y="681266"/>
                </a:cubicBezTo>
                <a:cubicBezTo>
                  <a:pt x="4716694" y="681266"/>
                  <a:pt x="4716694" y="681266"/>
                  <a:pt x="4716694" y="671967"/>
                </a:cubicBezTo>
                <a:cubicBezTo>
                  <a:pt x="4716694" y="671967"/>
                  <a:pt x="4716694" y="671967"/>
                  <a:pt x="4704806" y="671967"/>
                </a:cubicBezTo>
                <a:cubicBezTo>
                  <a:pt x="4704806" y="671967"/>
                  <a:pt x="4704806" y="671967"/>
                  <a:pt x="4704806" y="664993"/>
                </a:cubicBezTo>
                <a:cubicBezTo>
                  <a:pt x="4704806" y="664993"/>
                  <a:pt x="4704806" y="664993"/>
                  <a:pt x="4716694" y="664993"/>
                </a:cubicBezTo>
                <a:cubicBezTo>
                  <a:pt x="4716694" y="664993"/>
                  <a:pt x="4716694" y="664993"/>
                  <a:pt x="4716694" y="655694"/>
                </a:cubicBezTo>
                <a:cubicBezTo>
                  <a:pt x="4716694" y="655694"/>
                  <a:pt x="4716694" y="655694"/>
                  <a:pt x="4704806" y="655694"/>
                </a:cubicBezTo>
                <a:cubicBezTo>
                  <a:pt x="4704806" y="655694"/>
                  <a:pt x="4704806" y="655694"/>
                  <a:pt x="4704806" y="646396"/>
                </a:cubicBezTo>
                <a:cubicBezTo>
                  <a:pt x="4704806" y="646396"/>
                  <a:pt x="4704806" y="646396"/>
                  <a:pt x="4716694" y="646396"/>
                </a:cubicBezTo>
                <a:cubicBezTo>
                  <a:pt x="4716694" y="646396"/>
                  <a:pt x="4716694" y="646396"/>
                  <a:pt x="4716694" y="637097"/>
                </a:cubicBezTo>
                <a:cubicBezTo>
                  <a:pt x="4716694" y="637097"/>
                  <a:pt x="4716694" y="637097"/>
                  <a:pt x="4704806" y="637097"/>
                </a:cubicBezTo>
                <a:cubicBezTo>
                  <a:pt x="4704806" y="637097"/>
                  <a:pt x="4704806" y="637097"/>
                  <a:pt x="4704806" y="630123"/>
                </a:cubicBezTo>
                <a:cubicBezTo>
                  <a:pt x="4704806" y="630123"/>
                  <a:pt x="4704806" y="630123"/>
                  <a:pt x="4716694" y="630123"/>
                </a:cubicBezTo>
                <a:cubicBezTo>
                  <a:pt x="4716694" y="630123"/>
                  <a:pt x="4716694" y="630123"/>
                  <a:pt x="4716694" y="620825"/>
                </a:cubicBezTo>
                <a:cubicBezTo>
                  <a:pt x="4716694" y="620825"/>
                  <a:pt x="4716694" y="620825"/>
                  <a:pt x="4704806" y="620825"/>
                </a:cubicBezTo>
                <a:cubicBezTo>
                  <a:pt x="4704806" y="620825"/>
                  <a:pt x="4704806" y="620825"/>
                  <a:pt x="4704806" y="611526"/>
                </a:cubicBezTo>
                <a:cubicBezTo>
                  <a:pt x="4704806" y="611526"/>
                  <a:pt x="4704806" y="611526"/>
                  <a:pt x="4716694" y="611526"/>
                </a:cubicBezTo>
                <a:cubicBezTo>
                  <a:pt x="4716694" y="611526"/>
                  <a:pt x="4716694" y="611526"/>
                  <a:pt x="4716694" y="604552"/>
                </a:cubicBezTo>
                <a:cubicBezTo>
                  <a:pt x="4716694" y="604552"/>
                  <a:pt x="4716694" y="604552"/>
                  <a:pt x="4704806" y="604552"/>
                </a:cubicBezTo>
                <a:cubicBezTo>
                  <a:pt x="4704806" y="604552"/>
                  <a:pt x="4704806" y="604552"/>
                  <a:pt x="4704806" y="595254"/>
                </a:cubicBezTo>
                <a:cubicBezTo>
                  <a:pt x="4704806" y="595254"/>
                  <a:pt x="4704806" y="595254"/>
                  <a:pt x="4716694" y="595254"/>
                </a:cubicBezTo>
                <a:cubicBezTo>
                  <a:pt x="4716694" y="595254"/>
                  <a:pt x="4716694" y="595254"/>
                  <a:pt x="4716694" y="585955"/>
                </a:cubicBezTo>
                <a:cubicBezTo>
                  <a:pt x="4716694" y="585955"/>
                  <a:pt x="4716694" y="585955"/>
                  <a:pt x="4704806" y="585955"/>
                </a:cubicBezTo>
                <a:cubicBezTo>
                  <a:pt x="4704806" y="585955"/>
                  <a:pt x="4704806" y="585955"/>
                  <a:pt x="4704806" y="576656"/>
                </a:cubicBezTo>
                <a:cubicBezTo>
                  <a:pt x="4704806" y="576656"/>
                  <a:pt x="4704806" y="576656"/>
                  <a:pt x="4716694" y="576656"/>
                </a:cubicBezTo>
                <a:cubicBezTo>
                  <a:pt x="4716694" y="576656"/>
                  <a:pt x="4716694" y="576656"/>
                  <a:pt x="4716694" y="569682"/>
                </a:cubicBezTo>
                <a:cubicBezTo>
                  <a:pt x="4716694" y="569682"/>
                  <a:pt x="4716694" y="569682"/>
                  <a:pt x="4704806" y="569682"/>
                </a:cubicBezTo>
                <a:cubicBezTo>
                  <a:pt x="4704806" y="569682"/>
                  <a:pt x="4704806" y="569682"/>
                  <a:pt x="4704806" y="560384"/>
                </a:cubicBezTo>
                <a:cubicBezTo>
                  <a:pt x="4704806" y="560384"/>
                  <a:pt x="4704806" y="560384"/>
                  <a:pt x="4716694" y="560384"/>
                </a:cubicBezTo>
                <a:cubicBezTo>
                  <a:pt x="4716694" y="560384"/>
                  <a:pt x="4716694" y="560384"/>
                  <a:pt x="4716694" y="551085"/>
                </a:cubicBezTo>
                <a:cubicBezTo>
                  <a:pt x="4716694" y="551085"/>
                  <a:pt x="4716694" y="551085"/>
                  <a:pt x="4704806" y="551085"/>
                </a:cubicBezTo>
                <a:cubicBezTo>
                  <a:pt x="4704806" y="551085"/>
                  <a:pt x="4704806" y="551085"/>
                  <a:pt x="4704806" y="541787"/>
                </a:cubicBezTo>
                <a:cubicBezTo>
                  <a:pt x="4704806" y="541787"/>
                  <a:pt x="4704806" y="541787"/>
                  <a:pt x="4716694" y="541787"/>
                </a:cubicBezTo>
                <a:cubicBezTo>
                  <a:pt x="4716694" y="541787"/>
                  <a:pt x="4716694" y="541787"/>
                  <a:pt x="4716694" y="534813"/>
                </a:cubicBezTo>
                <a:cubicBezTo>
                  <a:pt x="4716694" y="534813"/>
                  <a:pt x="4716694" y="534813"/>
                  <a:pt x="4704806" y="534813"/>
                </a:cubicBezTo>
                <a:cubicBezTo>
                  <a:pt x="4704806" y="534813"/>
                  <a:pt x="4704806" y="534813"/>
                  <a:pt x="4704806" y="525514"/>
                </a:cubicBezTo>
                <a:cubicBezTo>
                  <a:pt x="4704806" y="525514"/>
                  <a:pt x="4704806" y="525514"/>
                  <a:pt x="4716694" y="525514"/>
                </a:cubicBezTo>
                <a:cubicBezTo>
                  <a:pt x="4716694" y="525514"/>
                  <a:pt x="4716694" y="525514"/>
                  <a:pt x="4704806" y="511566"/>
                </a:cubicBezTo>
                <a:cubicBezTo>
                  <a:pt x="4704806" y="511566"/>
                  <a:pt x="4704806" y="511566"/>
                  <a:pt x="4704806" y="474372"/>
                </a:cubicBezTo>
                <a:cubicBezTo>
                  <a:pt x="4704806" y="474372"/>
                  <a:pt x="4704806" y="474372"/>
                  <a:pt x="4903930" y="474372"/>
                </a:cubicBezTo>
                <a:cubicBezTo>
                  <a:pt x="4903930" y="474372"/>
                  <a:pt x="4903930" y="474372"/>
                  <a:pt x="4921763" y="495294"/>
                </a:cubicBezTo>
                <a:cubicBezTo>
                  <a:pt x="4921763" y="495294"/>
                  <a:pt x="4921763" y="495294"/>
                  <a:pt x="4921763" y="541787"/>
                </a:cubicBezTo>
                <a:cubicBezTo>
                  <a:pt x="4921763" y="541787"/>
                  <a:pt x="4921763" y="541787"/>
                  <a:pt x="4909874" y="541787"/>
                </a:cubicBezTo>
                <a:cubicBezTo>
                  <a:pt x="4909874" y="541787"/>
                  <a:pt x="4909874" y="541787"/>
                  <a:pt x="4909874" y="551085"/>
                </a:cubicBezTo>
                <a:cubicBezTo>
                  <a:pt x="4909874" y="551085"/>
                  <a:pt x="4909874" y="551085"/>
                  <a:pt x="4921763" y="551085"/>
                </a:cubicBezTo>
                <a:cubicBezTo>
                  <a:pt x="4921763" y="551085"/>
                  <a:pt x="4921763" y="551085"/>
                  <a:pt x="4921763" y="560384"/>
                </a:cubicBezTo>
                <a:cubicBezTo>
                  <a:pt x="4921763" y="560384"/>
                  <a:pt x="4921763" y="560384"/>
                  <a:pt x="4909874" y="560384"/>
                </a:cubicBezTo>
                <a:cubicBezTo>
                  <a:pt x="4909874" y="560384"/>
                  <a:pt x="4909874" y="560384"/>
                  <a:pt x="4909874" y="569682"/>
                </a:cubicBezTo>
                <a:cubicBezTo>
                  <a:pt x="4909874" y="569682"/>
                  <a:pt x="4909874" y="569682"/>
                  <a:pt x="4921763" y="569682"/>
                </a:cubicBezTo>
                <a:cubicBezTo>
                  <a:pt x="4921763" y="569682"/>
                  <a:pt x="4921763" y="569682"/>
                  <a:pt x="4921763" y="576656"/>
                </a:cubicBezTo>
                <a:cubicBezTo>
                  <a:pt x="4921763" y="576656"/>
                  <a:pt x="4921763" y="576656"/>
                  <a:pt x="4909874" y="576656"/>
                </a:cubicBezTo>
                <a:cubicBezTo>
                  <a:pt x="4909874" y="576656"/>
                  <a:pt x="4909874" y="576656"/>
                  <a:pt x="4909874" y="585955"/>
                </a:cubicBezTo>
                <a:cubicBezTo>
                  <a:pt x="4909874" y="585955"/>
                  <a:pt x="4909874" y="585955"/>
                  <a:pt x="4921763" y="585955"/>
                </a:cubicBezTo>
                <a:cubicBezTo>
                  <a:pt x="4921763" y="585955"/>
                  <a:pt x="4921763" y="585955"/>
                  <a:pt x="4921763" y="595254"/>
                </a:cubicBezTo>
                <a:cubicBezTo>
                  <a:pt x="4921763" y="595254"/>
                  <a:pt x="4921763" y="595254"/>
                  <a:pt x="4909874" y="595254"/>
                </a:cubicBezTo>
                <a:cubicBezTo>
                  <a:pt x="4909874" y="595254"/>
                  <a:pt x="4909874" y="595254"/>
                  <a:pt x="4909874" y="604552"/>
                </a:cubicBezTo>
                <a:cubicBezTo>
                  <a:pt x="4909874" y="604552"/>
                  <a:pt x="4909874" y="604552"/>
                  <a:pt x="4921763" y="604552"/>
                </a:cubicBezTo>
                <a:cubicBezTo>
                  <a:pt x="4921763" y="604552"/>
                  <a:pt x="4921763" y="604552"/>
                  <a:pt x="4921763" y="611526"/>
                </a:cubicBezTo>
                <a:cubicBezTo>
                  <a:pt x="4921763" y="611526"/>
                  <a:pt x="4921763" y="611526"/>
                  <a:pt x="4909874" y="611526"/>
                </a:cubicBezTo>
                <a:cubicBezTo>
                  <a:pt x="4909874" y="611526"/>
                  <a:pt x="4909874" y="611526"/>
                  <a:pt x="4909874" y="620825"/>
                </a:cubicBezTo>
                <a:cubicBezTo>
                  <a:pt x="4909874" y="620825"/>
                  <a:pt x="4909874" y="620825"/>
                  <a:pt x="4921763" y="620825"/>
                </a:cubicBezTo>
                <a:cubicBezTo>
                  <a:pt x="4921763" y="620825"/>
                  <a:pt x="4921763" y="620825"/>
                  <a:pt x="4921763" y="630123"/>
                </a:cubicBezTo>
                <a:cubicBezTo>
                  <a:pt x="4921763" y="630123"/>
                  <a:pt x="4921763" y="630123"/>
                  <a:pt x="4909874" y="630123"/>
                </a:cubicBezTo>
                <a:cubicBezTo>
                  <a:pt x="4909874" y="630123"/>
                  <a:pt x="4909874" y="630123"/>
                  <a:pt x="4909874" y="637097"/>
                </a:cubicBezTo>
                <a:cubicBezTo>
                  <a:pt x="4909874" y="637097"/>
                  <a:pt x="4909874" y="637097"/>
                  <a:pt x="4921763" y="637097"/>
                </a:cubicBezTo>
                <a:cubicBezTo>
                  <a:pt x="4921763" y="637097"/>
                  <a:pt x="4921763" y="637097"/>
                  <a:pt x="4921763" y="646396"/>
                </a:cubicBezTo>
                <a:cubicBezTo>
                  <a:pt x="4921763" y="646396"/>
                  <a:pt x="4921763" y="646396"/>
                  <a:pt x="4909874" y="646396"/>
                </a:cubicBezTo>
                <a:cubicBezTo>
                  <a:pt x="4909874" y="646396"/>
                  <a:pt x="4909874" y="646396"/>
                  <a:pt x="4909874" y="655694"/>
                </a:cubicBezTo>
                <a:cubicBezTo>
                  <a:pt x="4909874" y="655694"/>
                  <a:pt x="4909874" y="655694"/>
                  <a:pt x="4921763" y="655694"/>
                </a:cubicBezTo>
                <a:cubicBezTo>
                  <a:pt x="4921763" y="655694"/>
                  <a:pt x="4921763" y="655694"/>
                  <a:pt x="4921763" y="664993"/>
                </a:cubicBezTo>
                <a:cubicBezTo>
                  <a:pt x="4921763" y="664993"/>
                  <a:pt x="4921763" y="664993"/>
                  <a:pt x="4909874" y="664993"/>
                </a:cubicBezTo>
                <a:cubicBezTo>
                  <a:pt x="4909874" y="664993"/>
                  <a:pt x="4909874" y="664993"/>
                  <a:pt x="4909874" y="671967"/>
                </a:cubicBezTo>
                <a:cubicBezTo>
                  <a:pt x="4909874" y="671967"/>
                  <a:pt x="4909874" y="671967"/>
                  <a:pt x="4921763" y="671967"/>
                </a:cubicBezTo>
                <a:cubicBezTo>
                  <a:pt x="4921763" y="671967"/>
                  <a:pt x="4921763" y="671967"/>
                  <a:pt x="4921763" y="681266"/>
                </a:cubicBezTo>
                <a:cubicBezTo>
                  <a:pt x="4921763" y="681266"/>
                  <a:pt x="4921763" y="681266"/>
                  <a:pt x="4909874" y="681266"/>
                </a:cubicBezTo>
                <a:cubicBezTo>
                  <a:pt x="4909874" y="681266"/>
                  <a:pt x="4909874" y="681266"/>
                  <a:pt x="4909874" y="690564"/>
                </a:cubicBezTo>
                <a:cubicBezTo>
                  <a:pt x="4909874" y="690564"/>
                  <a:pt x="4909874" y="690564"/>
                  <a:pt x="4921763" y="690564"/>
                </a:cubicBezTo>
                <a:cubicBezTo>
                  <a:pt x="4921763" y="690564"/>
                  <a:pt x="4921763" y="690564"/>
                  <a:pt x="4921763" y="697538"/>
                </a:cubicBezTo>
                <a:cubicBezTo>
                  <a:pt x="4921763" y="697538"/>
                  <a:pt x="4921763" y="697538"/>
                  <a:pt x="4909874" y="697538"/>
                </a:cubicBezTo>
                <a:cubicBezTo>
                  <a:pt x="4909874" y="697538"/>
                  <a:pt x="4909874" y="697538"/>
                  <a:pt x="4909874" y="706837"/>
                </a:cubicBezTo>
                <a:cubicBezTo>
                  <a:pt x="4909874" y="706837"/>
                  <a:pt x="4909874" y="706837"/>
                  <a:pt x="4921763" y="706837"/>
                </a:cubicBezTo>
                <a:cubicBezTo>
                  <a:pt x="4921763" y="706837"/>
                  <a:pt x="4921763" y="706837"/>
                  <a:pt x="4921763" y="716135"/>
                </a:cubicBezTo>
                <a:cubicBezTo>
                  <a:pt x="4921763" y="716135"/>
                  <a:pt x="4921763" y="716135"/>
                  <a:pt x="4909874" y="716135"/>
                </a:cubicBezTo>
                <a:cubicBezTo>
                  <a:pt x="4909874" y="716135"/>
                  <a:pt x="4909874" y="716135"/>
                  <a:pt x="4909874" y="725434"/>
                </a:cubicBezTo>
                <a:cubicBezTo>
                  <a:pt x="4909874" y="725434"/>
                  <a:pt x="4909874" y="725434"/>
                  <a:pt x="4921763" y="725434"/>
                </a:cubicBezTo>
                <a:cubicBezTo>
                  <a:pt x="4921763" y="725434"/>
                  <a:pt x="4921763" y="725434"/>
                  <a:pt x="4921763" y="732408"/>
                </a:cubicBezTo>
                <a:cubicBezTo>
                  <a:pt x="4921763" y="732408"/>
                  <a:pt x="4921763" y="732408"/>
                  <a:pt x="4909874" y="732408"/>
                </a:cubicBezTo>
                <a:cubicBezTo>
                  <a:pt x="4909874" y="732408"/>
                  <a:pt x="4909874" y="732408"/>
                  <a:pt x="4909874" y="741706"/>
                </a:cubicBezTo>
                <a:cubicBezTo>
                  <a:pt x="4909874" y="741706"/>
                  <a:pt x="4909874" y="741706"/>
                  <a:pt x="4942567" y="762628"/>
                </a:cubicBezTo>
                <a:cubicBezTo>
                  <a:pt x="4942567" y="762628"/>
                  <a:pt x="4942567" y="762628"/>
                  <a:pt x="4942567" y="767278"/>
                </a:cubicBezTo>
                <a:cubicBezTo>
                  <a:pt x="4942567" y="767278"/>
                  <a:pt x="4942567" y="767278"/>
                  <a:pt x="4930679" y="767278"/>
                </a:cubicBezTo>
                <a:cubicBezTo>
                  <a:pt x="4930679" y="767278"/>
                  <a:pt x="4930679" y="767278"/>
                  <a:pt x="4930679" y="792849"/>
                </a:cubicBezTo>
                <a:cubicBezTo>
                  <a:pt x="4930679" y="792849"/>
                  <a:pt x="4930679" y="792849"/>
                  <a:pt x="4942567" y="792849"/>
                </a:cubicBezTo>
                <a:cubicBezTo>
                  <a:pt x="4942567" y="792849"/>
                  <a:pt x="4942567" y="792849"/>
                  <a:pt x="4942567" y="781225"/>
                </a:cubicBezTo>
                <a:cubicBezTo>
                  <a:pt x="4942567" y="781225"/>
                  <a:pt x="4942567" y="781225"/>
                  <a:pt x="4954455" y="776576"/>
                </a:cubicBezTo>
                <a:cubicBezTo>
                  <a:pt x="4954455" y="776576"/>
                  <a:pt x="4954455" y="776576"/>
                  <a:pt x="4975259" y="776576"/>
                </a:cubicBezTo>
                <a:cubicBezTo>
                  <a:pt x="4975259" y="776576"/>
                  <a:pt x="4975259" y="776576"/>
                  <a:pt x="4975259" y="785875"/>
                </a:cubicBezTo>
                <a:cubicBezTo>
                  <a:pt x="4975259" y="785875"/>
                  <a:pt x="4975259" y="785875"/>
                  <a:pt x="4993091" y="785875"/>
                </a:cubicBezTo>
                <a:cubicBezTo>
                  <a:pt x="4993091" y="785875"/>
                  <a:pt x="4993091" y="785875"/>
                  <a:pt x="4993091" y="790524"/>
                </a:cubicBezTo>
                <a:cubicBezTo>
                  <a:pt x="4993091" y="790524"/>
                  <a:pt x="4993091" y="790524"/>
                  <a:pt x="5004979" y="790524"/>
                </a:cubicBezTo>
                <a:cubicBezTo>
                  <a:pt x="5004979" y="790524"/>
                  <a:pt x="5004979" y="790524"/>
                  <a:pt x="5018771" y="804254"/>
                </a:cubicBezTo>
                <a:lnTo>
                  <a:pt x="5028884" y="814322"/>
                </a:lnTo>
                <a:lnTo>
                  <a:pt x="5070363" y="814322"/>
                </a:lnTo>
                <a:lnTo>
                  <a:pt x="5070363" y="802147"/>
                </a:lnTo>
                <a:cubicBezTo>
                  <a:pt x="5070363" y="802147"/>
                  <a:pt x="5070363" y="802147"/>
                  <a:pt x="5120887" y="802147"/>
                </a:cubicBezTo>
                <a:cubicBezTo>
                  <a:pt x="5120887" y="802147"/>
                  <a:pt x="5120887" y="802147"/>
                  <a:pt x="5120887" y="727759"/>
                </a:cubicBezTo>
                <a:cubicBezTo>
                  <a:pt x="5120887" y="727759"/>
                  <a:pt x="5120887" y="727759"/>
                  <a:pt x="5168440" y="727759"/>
                </a:cubicBezTo>
                <a:cubicBezTo>
                  <a:pt x="5168440" y="727759"/>
                  <a:pt x="5168440" y="727759"/>
                  <a:pt x="5168440" y="720785"/>
                </a:cubicBezTo>
                <a:cubicBezTo>
                  <a:pt x="5168440" y="720785"/>
                  <a:pt x="5168440" y="720785"/>
                  <a:pt x="5198160" y="720785"/>
                </a:cubicBezTo>
                <a:cubicBezTo>
                  <a:pt x="5198160" y="720785"/>
                  <a:pt x="5198160" y="720785"/>
                  <a:pt x="5198160" y="681266"/>
                </a:cubicBezTo>
                <a:cubicBezTo>
                  <a:pt x="5198160" y="681266"/>
                  <a:pt x="5198160" y="681266"/>
                  <a:pt x="5192216" y="681266"/>
                </a:cubicBezTo>
                <a:cubicBezTo>
                  <a:pt x="5192216" y="681266"/>
                  <a:pt x="5192216" y="681266"/>
                  <a:pt x="5192216" y="667318"/>
                </a:cubicBezTo>
                <a:cubicBezTo>
                  <a:pt x="5192216" y="667318"/>
                  <a:pt x="5192216" y="667318"/>
                  <a:pt x="5198160" y="669642"/>
                </a:cubicBezTo>
                <a:cubicBezTo>
                  <a:pt x="5198160" y="669642"/>
                  <a:pt x="5198160" y="669642"/>
                  <a:pt x="5204104" y="646396"/>
                </a:cubicBezTo>
                <a:cubicBezTo>
                  <a:pt x="5204104" y="646396"/>
                  <a:pt x="5204104" y="646396"/>
                  <a:pt x="5210048" y="669642"/>
                </a:cubicBezTo>
                <a:cubicBezTo>
                  <a:pt x="5210048" y="669642"/>
                  <a:pt x="5210048" y="669642"/>
                  <a:pt x="5213020" y="667318"/>
                </a:cubicBezTo>
                <a:cubicBezTo>
                  <a:pt x="5213020" y="667318"/>
                  <a:pt x="5213020" y="667318"/>
                  <a:pt x="5215992" y="660344"/>
                </a:cubicBezTo>
                <a:cubicBezTo>
                  <a:pt x="5215992" y="660344"/>
                  <a:pt x="5215992" y="660344"/>
                  <a:pt x="5221936" y="651045"/>
                </a:cubicBezTo>
                <a:cubicBezTo>
                  <a:pt x="5221936" y="651045"/>
                  <a:pt x="5221936" y="651045"/>
                  <a:pt x="5227880" y="641747"/>
                </a:cubicBezTo>
                <a:cubicBezTo>
                  <a:pt x="5227880" y="641747"/>
                  <a:pt x="5227880" y="641747"/>
                  <a:pt x="5242740" y="634773"/>
                </a:cubicBezTo>
                <a:cubicBezTo>
                  <a:pt x="5242740" y="634773"/>
                  <a:pt x="5242740" y="634773"/>
                  <a:pt x="5260572" y="625474"/>
                </a:cubicBezTo>
                <a:cubicBezTo>
                  <a:pt x="5260572" y="625474"/>
                  <a:pt x="5260572" y="625474"/>
                  <a:pt x="5269488" y="616175"/>
                </a:cubicBezTo>
                <a:cubicBezTo>
                  <a:pt x="5269488" y="616175"/>
                  <a:pt x="5269488" y="616175"/>
                  <a:pt x="5275432" y="599903"/>
                </a:cubicBezTo>
                <a:cubicBezTo>
                  <a:pt x="5275432" y="599903"/>
                  <a:pt x="5275432" y="599903"/>
                  <a:pt x="5281376" y="616175"/>
                </a:cubicBezTo>
                <a:cubicBezTo>
                  <a:pt x="5281376" y="616175"/>
                  <a:pt x="5281376" y="616175"/>
                  <a:pt x="5287320" y="623149"/>
                </a:cubicBezTo>
                <a:cubicBezTo>
                  <a:pt x="5287320" y="623149"/>
                  <a:pt x="5287320" y="623149"/>
                  <a:pt x="5302180" y="632448"/>
                </a:cubicBezTo>
                <a:cubicBezTo>
                  <a:pt x="5302180" y="632448"/>
                  <a:pt x="5302180" y="632448"/>
                  <a:pt x="5314069" y="641747"/>
                </a:cubicBezTo>
                <a:cubicBezTo>
                  <a:pt x="5314069" y="641747"/>
                  <a:pt x="5314069" y="641747"/>
                  <a:pt x="5325957" y="651045"/>
                </a:cubicBezTo>
                <a:cubicBezTo>
                  <a:pt x="5325957" y="651045"/>
                  <a:pt x="5325957" y="651045"/>
                  <a:pt x="5328929" y="660344"/>
                </a:cubicBezTo>
                <a:cubicBezTo>
                  <a:pt x="5328929" y="660344"/>
                  <a:pt x="5328929" y="660344"/>
                  <a:pt x="5331901" y="669642"/>
                </a:cubicBezTo>
                <a:cubicBezTo>
                  <a:pt x="5331901" y="669642"/>
                  <a:pt x="5331901" y="669642"/>
                  <a:pt x="5337845" y="669642"/>
                </a:cubicBezTo>
                <a:cubicBezTo>
                  <a:pt x="5337845" y="669642"/>
                  <a:pt x="5337845" y="669642"/>
                  <a:pt x="5340817" y="646396"/>
                </a:cubicBezTo>
                <a:cubicBezTo>
                  <a:pt x="5340817" y="646396"/>
                  <a:pt x="5340817" y="646396"/>
                  <a:pt x="5346761" y="669642"/>
                </a:cubicBezTo>
                <a:cubicBezTo>
                  <a:pt x="5346761" y="669642"/>
                  <a:pt x="5346761" y="669642"/>
                  <a:pt x="5352705" y="669642"/>
                </a:cubicBezTo>
                <a:cubicBezTo>
                  <a:pt x="5352705" y="669642"/>
                  <a:pt x="5352705" y="669642"/>
                  <a:pt x="5352705" y="683590"/>
                </a:cubicBezTo>
                <a:cubicBezTo>
                  <a:pt x="5352705" y="683590"/>
                  <a:pt x="5352705" y="683590"/>
                  <a:pt x="5346761" y="683590"/>
                </a:cubicBezTo>
                <a:cubicBezTo>
                  <a:pt x="5346761" y="683590"/>
                  <a:pt x="5346761" y="683590"/>
                  <a:pt x="5346761" y="716135"/>
                </a:cubicBezTo>
                <a:cubicBezTo>
                  <a:pt x="5346761" y="716135"/>
                  <a:pt x="5346761" y="716135"/>
                  <a:pt x="5358649" y="716135"/>
                </a:cubicBezTo>
                <a:cubicBezTo>
                  <a:pt x="5358649" y="716135"/>
                  <a:pt x="5358649" y="716135"/>
                  <a:pt x="5358649" y="720785"/>
                </a:cubicBezTo>
                <a:cubicBezTo>
                  <a:pt x="5358649" y="720785"/>
                  <a:pt x="5358649" y="720785"/>
                  <a:pt x="5367565" y="720785"/>
                </a:cubicBezTo>
                <a:cubicBezTo>
                  <a:pt x="5367565" y="720785"/>
                  <a:pt x="5367565" y="720785"/>
                  <a:pt x="5367565" y="711486"/>
                </a:cubicBezTo>
                <a:cubicBezTo>
                  <a:pt x="5367565" y="711486"/>
                  <a:pt x="5367565" y="711486"/>
                  <a:pt x="5391342" y="711486"/>
                </a:cubicBezTo>
                <a:cubicBezTo>
                  <a:pt x="5391342" y="711486"/>
                  <a:pt x="5391342" y="711486"/>
                  <a:pt x="5391342" y="695213"/>
                </a:cubicBezTo>
                <a:cubicBezTo>
                  <a:pt x="5391342" y="695213"/>
                  <a:pt x="5391342" y="695213"/>
                  <a:pt x="5441865" y="695213"/>
                </a:cubicBezTo>
                <a:cubicBezTo>
                  <a:pt x="5441865" y="695213"/>
                  <a:pt x="5441865" y="695213"/>
                  <a:pt x="5441865" y="706837"/>
                </a:cubicBezTo>
                <a:cubicBezTo>
                  <a:pt x="5441865" y="706837"/>
                  <a:pt x="5441865" y="706837"/>
                  <a:pt x="5468614" y="706837"/>
                </a:cubicBezTo>
                <a:cubicBezTo>
                  <a:pt x="5468614" y="706837"/>
                  <a:pt x="5468614" y="706837"/>
                  <a:pt x="5468614" y="725434"/>
                </a:cubicBezTo>
                <a:cubicBezTo>
                  <a:pt x="5468614" y="725434"/>
                  <a:pt x="5468614" y="725434"/>
                  <a:pt x="5462670" y="725434"/>
                </a:cubicBezTo>
                <a:cubicBezTo>
                  <a:pt x="5462670" y="725434"/>
                  <a:pt x="5462670" y="725434"/>
                  <a:pt x="5462670" y="732408"/>
                </a:cubicBezTo>
                <a:cubicBezTo>
                  <a:pt x="5462670" y="732408"/>
                  <a:pt x="5462670" y="732408"/>
                  <a:pt x="5468614" y="732408"/>
                </a:cubicBezTo>
                <a:cubicBezTo>
                  <a:pt x="5468614" y="732408"/>
                  <a:pt x="5468614" y="732408"/>
                  <a:pt x="5468614" y="746356"/>
                </a:cubicBezTo>
                <a:cubicBezTo>
                  <a:pt x="5468614" y="746356"/>
                  <a:pt x="5468614" y="746356"/>
                  <a:pt x="5462670" y="751005"/>
                </a:cubicBezTo>
                <a:cubicBezTo>
                  <a:pt x="5462670" y="751005"/>
                  <a:pt x="5462670" y="751005"/>
                  <a:pt x="5462670" y="806797"/>
                </a:cubicBezTo>
                <a:cubicBezTo>
                  <a:pt x="5462670" y="806797"/>
                  <a:pt x="5462670" y="806797"/>
                  <a:pt x="5483473" y="806797"/>
                </a:cubicBezTo>
                <a:cubicBezTo>
                  <a:pt x="5483473" y="806797"/>
                  <a:pt x="5483473" y="806797"/>
                  <a:pt x="5483473" y="811446"/>
                </a:cubicBezTo>
                <a:cubicBezTo>
                  <a:pt x="5483473" y="811446"/>
                  <a:pt x="5483473" y="811446"/>
                  <a:pt x="5501306" y="811446"/>
                </a:cubicBezTo>
                <a:cubicBezTo>
                  <a:pt x="5501306" y="811446"/>
                  <a:pt x="5501306" y="811446"/>
                  <a:pt x="5501306" y="813480"/>
                </a:cubicBezTo>
                <a:lnTo>
                  <a:pt x="5501306" y="814322"/>
                </a:lnTo>
                <a:lnTo>
                  <a:pt x="5519138" y="814322"/>
                </a:lnTo>
                <a:lnTo>
                  <a:pt x="5519138" y="811446"/>
                </a:lnTo>
                <a:cubicBezTo>
                  <a:pt x="5519138" y="811446"/>
                  <a:pt x="5519138" y="811446"/>
                  <a:pt x="5539942" y="802147"/>
                </a:cubicBezTo>
                <a:cubicBezTo>
                  <a:pt x="5539942" y="802147"/>
                  <a:pt x="5539942" y="802147"/>
                  <a:pt x="5539942" y="781225"/>
                </a:cubicBezTo>
                <a:cubicBezTo>
                  <a:pt x="5539942" y="781225"/>
                  <a:pt x="5539942" y="781225"/>
                  <a:pt x="5533998" y="781225"/>
                </a:cubicBezTo>
                <a:cubicBezTo>
                  <a:pt x="5533998" y="781225"/>
                  <a:pt x="5533998" y="781225"/>
                  <a:pt x="5533998" y="757979"/>
                </a:cubicBezTo>
                <a:cubicBezTo>
                  <a:pt x="5533998" y="757979"/>
                  <a:pt x="5533998" y="757979"/>
                  <a:pt x="5545886" y="757979"/>
                </a:cubicBezTo>
                <a:cubicBezTo>
                  <a:pt x="5545886" y="757979"/>
                  <a:pt x="5545886" y="757979"/>
                  <a:pt x="5545886" y="755654"/>
                </a:cubicBezTo>
                <a:cubicBezTo>
                  <a:pt x="5545886" y="755654"/>
                  <a:pt x="5545886" y="755654"/>
                  <a:pt x="5572634" y="755654"/>
                </a:cubicBezTo>
                <a:cubicBezTo>
                  <a:pt x="5572634" y="755654"/>
                  <a:pt x="5572634" y="755654"/>
                  <a:pt x="5572634" y="746356"/>
                </a:cubicBezTo>
                <a:cubicBezTo>
                  <a:pt x="5572634" y="746356"/>
                  <a:pt x="5572634" y="746356"/>
                  <a:pt x="5590466" y="746356"/>
                </a:cubicBezTo>
                <a:cubicBezTo>
                  <a:pt x="5590466" y="746356"/>
                  <a:pt x="5590466" y="746356"/>
                  <a:pt x="5590466" y="630123"/>
                </a:cubicBezTo>
                <a:cubicBezTo>
                  <a:pt x="5590466" y="630123"/>
                  <a:pt x="5590466" y="630123"/>
                  <a:pt x="5602354" y="630123"/>
                </a:cubicBezTo>
                <a:cubicBezTo>
                  <a:pt x="5602354" y="630123"/>
                  <a:pt x="5602354" y="630123"/>
                  <a:pt x="5602354" y="611526"/>
                </a:cubicBezTo>
                <a:cubicBezTo>
                  <a:pt x="5602354" y="611526"/>
                  <a:pt x="5602354" y="611526"/>
                  <a:pt x="5605326" y="611526"/>
                </a:cubicBezTo>
                <a:cubicBezTo>
                  <a:pt x="5605326" y="611526"/>
                  <a:pt x="5605326" y="611526"/>
                  <a:pt x="5605326" y="565033"/>
                </a:cubicBezTo>
                <a:cubicBezTo>
                  <a:pt x="5605326" y="565033"/>
                  <a:pt x="5605326" y="565033"/>
                  <a:pt x="5617215" y="565033"/>
                </a:cubicBezTo>
                <a:cubicBezTo>
                  <a:pt x="5617215" y="565033"/>
                  <a:pt x="5617215" y="565033"/>
                  <a:pt x="5617215" y="574332"/>
                </a:cubicBezTo>
                <a:cubicBezTo>
                  <a:pt x="5617215" y="574332"/>
                  <a:pt x="5617215" y="574332"/>
                  <a:pt x="5623159" y="574332"/>
                </a:cubicBezTo>
                <a:cubicBezTo>
                  <a:pt x="5623159" y="574332"/>
                  <a:pt x="5623159" y="574332"/>
                  <a:pt x="5623159" y="555735"/>
                </a:cubicBezTo>
                <a:cubicBezTo>
                  <a:pt x="5623159" y="555735"/>
                  <a:pt x="5623159" y="555735"/>
                  <a:pt x="5638018" y="551085"/>
                </a:cubicBezTo>
                <a:cubicBezTo>
                  <a:pt x="5638018" y="551085"/>
                  <a:pt x="5638018" y="551085"/>
                  <a:pt x="5649906" y="555735"/>
                </a:cubicBezTo>
                <a:cubicBezTo>
                  <a:pt x="5649906" y="555735"/>
                  <a:pt x="5649906" y="555735"/>
                  <a:pt x="5667738" y="555735"/>
                </a:cubicBezTo>
                <a:cubicBezTo>
                  <a:pt x="5667738" y="555735"/>
                  <a:pt x="5667738" y="555735"/>
                  <a:pt x="5667738" y="525514"/>
                </a:cubicBezTo>
                <a:cubicBezTo>
                  <a:pt x="5667738" y="525514"/>
                  <a:pt x="5667738" y="525514"/>
                  <a:pt x="5679627" y="525514"/>
                </a:cubicBezTo>
                <a:cubicBezTo>
                  <a:pt x="5679627" y="525514"/>
                  <a:pt x="5679627" y="525514"/>
                  <a:pt x="5679627" y="530163"/>
                </a:cubicBezTo>
                <a:cubicBezTo>
                  <a:pt x="5679627" y="530163"/>
                  <a:pt x="5679627" y="530163"/>
                  <a:pt x="5694487" y="530163"/>
                </a:cubicBezTo>
                <a:cubicBezTo>
                  <a:pt x="5694487" y="530163"/>
                  <a:pt x="5694487" y="530163"/>
                  <a:pt x="5694487" y="525514"/>
                </a:cubicBezTo>
                <a:cubicBezTo>
                  <a:pt x="5694487" y="525514"/>
                  <a:pt x="5694487" y="525514"/>
                  <a:pt x="5706375" y="525514"/>
                </a:cubicBezTo>
                <a:cubicBezTo>
                  <a:pt x="5706375" y="525514"/>
                  <a:pt x="5706375" y="525514"/>
                  <a:pt x="5706375" y="560384"/>
                </a:cubicBezTo>
                <a:cubicBezTo>
                  <a:pt x="5706375" y="560384"/>
                  <a:pt x="5706375" y="560384"/>
                  <a:pt x="5721235" y="569682"/>
                </a:cubicBezTo>
                <a:cubicBezTo>
                  <a:pt x="5721235" y="569682"/>
                  <a:pt x="5721235" y="569682"/>
                  <a:pt x="5721235" y="574332"/>
                </a:cubicBezTo>
                <a:cubicBezTo>
                  <a:pt x="5721235" y="574332"/>
                  <a:pt x="5721235" y="574332"/>
                  <a:pt x="5718263" y="574332"/>
                </a:cubicBezTo>
                <a:cubicBezTo>
                  <a:pt x="5718263" y="574332"/>
                  <a:pt x="5718263" y="574332"/>
                  <a:pt x="5718263" y="576656"/>
                </a:cubicBezTo>
                <a:cubicBezTo>
                  <a:pt x="5718263" y="576656"/>
                  <a:pt x="5718263" y="576656"/>
                  <a:pt x="5750955" y="576656"/>
                </a:cubicBezTo>
                <a:cubicBezTo>
                  <a:pt x="5750955" y="576656"/>
                  <a:pt x="5750955" y="576656"/>
                  <a:pt x="5750955" y="565033"/>
                </a:cubicBezTo>
                <a:cubicBezTo>
                  <a:pt x="5750955" y="565033"/>
                  <a:pt x="5750955" y="565033"/>
                  <a:pt x="5789591" y="555735"/>
                </a:cubicBezTo>
                <a:cubicBezTo>
                  <a:pt x="5789591" y="555735"/>
                  <a:pt x="5789591" y="555735"/>
                  <a:pt x="5789591" y="546436"/>
                </a:cubicBezTo>
                <a:cubicBezTo>
                  <a:pt x="5789591" y="546436"/>
                  <a:pt x="5789591" y="546436"/>
                  <a:pt x="5798507" y="546436"/>
                </a:cubicBezTo>
                <a:cubicBezTo>
                  <a:pt x="5798507" y="546436"/>
                  <a:pt x="5798507" y="546436"/>
                  <a:pt x="5798507" y="539462"/>
                </a:cubicBezTo>
                <a:cubicBezTo>
                  <a:pt x="5798507" y="539462"/>
                  <a:pt x="5798507" y="539462"/>
                  <a:pt x="5822283" y="539462"/>
                </a:cubicBezTo>
                <a:cubicBezTo>
                  <a:pt x="5822283" y="539462"/>
                  <a:pt x="5822283" y="539462"/>
                  <a:pt x="5822283" y="546436"/>
                </a:cubicBezTo>
                <a:cubicBezTo>
                  <a:pt x="5822283" y="546436"/>
                  <a:pt x="5822283" y="546436"/>
                  <a:pt x="5840116" y="546436"/>
                </a:cubicBezTo>
                <a:cubicBezTo>
                  <a:pt x="5840116" y="546436"/>
                  <a:pt x="5840116" y="546436"/>
                  <a:pt x="5840116" y="560384"/>
                </a:cubicBezTo>
                <a:cubicBezTo>
                  <a:pt x="5840116" y="560384"/>
                  <a:pt x="5840116" y="560384"/>
                  <a:pt x="5872808" y="560384"/>
                </a:cubicBezTo>
                <a:cubicBezTo>
                  <a:pt x="5872808" y="560384"/>
                  <a:pt x="5872808" y="560384"/>
                  <a:pt x="5872808" y="551085"/>
                </a:cubicBezTo>
                <a:cubicBezTo>
                  <a:pt x="5872808" y="551085"/>
                  <a:pt x="5872808" y="551085"/>
                  <a:pt x="5887668" y="551085"/>
                </a:cubicBezTo>
                <a:cubicBezTo>
                  <a:pt x="5887668" y="551085"/>
                  <a:pt x="5887668" y="551085"/>
                  <a:pt x="5887668" y="541787"/>
                </a:cubicBezTo>
                <a:cubicBezTo>
                  <a:pt x="5887668" y="541787"/>
                  <a:pt x="5887668" y="541787"/>
                  <a:pt x="5905500" y="541787"/>
                </a:cubicBezTo>
                <a:cubicBezTo>
                  <a:pt x="5905500" y="541787"/>
                  <a:pt x="5905500" y="541787"/>
                  <a:pt x="5905500" y="551085"/>
                </a:cubicBezTo>
                <a:cubicBezTo>
                  <a:pt x="5905500" y="551085"/>
                  <a:pt x="5905500" y="551085"/>
                  <a:pt x="5911444" y="551085"/>
                </a:cubicBezTo>
                <a:cubicBezTo>
                  <a:pt x="5911444" y="551085"/>
                  <a:pt x="5911444" y="551085"/>
                  <a:pt x="5911444" y="495294"/>
                </a:cubicBezTo>
                <a:cubicBezTo>
                  <a:pt x="5911444" y="495294"/>
                  <a:pt x="5911444" y="495294"/>
                  <a:pt x="6045185" y="495294"/>
                </a:cubicBezTo>
                <a:cubicBezTo>
                  <a:pt x="6045185" y="495294"/>
                  <a:pt x="6045185" y="495294"/>
                  <a:pt x="6045185" y="569682"/>
                </a:cubicBezTo>
                <a:cubicBezTo>
                  <a:pt x="6045185" y="569682"/>
                  <a:pt x="6045185" y="569682"/>
                  <a:pt x="6068961" y="569682"/>
                </a:cubicBezTo>
                <a:cubicBezTo>
                  <a:pt x="6068961" y="569682"/>
                  <a:pt x="6068961" y="569682"/>
                  <a:pt x="6068961" y="485995"/>
                </a:cubicBezTo>
                <a:cubicBezTo>
                  <a:pt x="6068961" y="485995"/>
                  <a:pt x="6068961" y="485995"/>
                  <a:pt x="6098681" y="474372"/>
                </a:cubicBezTo>
                <a:cubicBezTo>
                  <a:pt x="6098681" y="474372"/>
                  <a:pt x="6098681" y="474372"/>
                  <a:pt x="6137317" y="474372"/>
                </a:cubicBezTo>
                <a:cubicBezTo>
                  <a:pt x="6137317" y="474372"/>
                  <a:pt x="6137317" y="474372"/>
                  <a:pt x="6158121" y="460424"/>
                </a:cubicBezTo>
                <a:cubicBezTo>
                  <a:pt x="6158121" y="460424"/>
                  <a:pt x="6158121" y="460424"/>
                  <a:pt x="6208645" y="460424"/>
                </a:cubicBezTo>
                <a:cubicBezTo>
                  <a:pt x="6208645" y="460424"/>
                  <a:pt x="6208645" y="460424"/>
                  <a:pt x="6208645" y="474372"/>
                </a:cubicBezTo>
                <a:cubicBezTo>
                  <a:pt x="6208645" y="474372"/>
                  <a:pt x="6208645" y="474372"/>
                  <a:pt x="6259170" y="474372"/>
                </a:cubicBezTo>
                <a:cubicBezTo>
                  <a:pt x="6259170" y="474372"/>
                  <a:pt x="6259170" y="474372"/>
                  <a:pt x="6259170" y="565033"/>
                </a:cubicBezTo>
                <a:cubicBezTo>
                  <a:pt x="6259170" y="565033"/>
                  <a:pt x="6259170" y="565033"/>
                  <a:pt x="6274030" y="565033"/>
                </a:cubicBezTo>
                <a:cubicBezTo>
                  <a:pt x="6274030" y="565033"/>
                  <a:pt x="6274030" y="565033"/>
                  <a:pt x="6274030" y="697538"/>
                </a:cubicBezTo>
                <a:cubicBezTo>
                  <a:pt x="6274030" y="697538"/>
                  <a:pt x="6274030" y="697538"/>
                  <a:pt x="6297806" y="697538"/>
                </a:cubicBezTo>
                <a:cubicBezTo>
                  <a:pt x="6297806" y="697538"/>
                  <a:pt x="6297806" y="697538"/>
                  <a:pt x="6297806" y="611526"/>
                </a:cubicBezTo>
                <a:cubicBezTo>
                  <a:pt x="6297806" y="611526"/>
                  <a:pt x="6297806" y="611526"/>
                  <a:pt x="6306722" y="606877"/>
                </a:cubicBezTo>
                <a:cubicBezTo>
                  <a:pt x="6306722" y="606877"/>
                  <a:pt x="6306722" y="606877"/>
                  <a:pt x="6312666" y="606877"/>
                </a:cubicBezTo>
                <a:cubicBezTo>
                  <a:pt x="6312666" y="606877"/>
                  <a:pt x="6312666" y="606877"/>
                  <a:pt x="6312666" y="616175"/>
                </a:cubicBezTo>
                <a:cubicBezTo>
                  <a:pt x="6312666" y="616175"/>
                  <a:pt x="6312666" y="616175"/>
                  <a:pt x="6336442" y="606877"/>
                </a:cubicBezTo>
                <a:cubicBezTo>
                  <a:pt x="6336442" y="606877"/>
                  <a:pt x="6336442" y="606877"/>
                  <a:pt x="6357246" y="606877"/>
                </a:cubicBezTo>
                <a:cubicBezTo>
                  <a:pt x="6357246" y="606877"/>
                  <a:pt x="6357246" y="606877"/>
                  <a:pt x="6357246" y="764953"/>
                </a:cubicBezTo>
                <a:cubicBezTo>
                  <a:pt x="6357246" y="764953"/>
                  <a:pt x="6357246" y="764953"/>
                  <a:pt x="6398854" y="769602"/>
                </a:cubicBezTo>
                <a:cubicBezTo>
                  <a:pt x="6398854" y="767278"/>
                  <a:pt x="6398854" y="764953"/>
                  <a:pt x="6398854" y="762628"/>
                </a:cubicBezTo>
                <a:cubicBezTo>
                  <a:pt x="6413715" y="762628"/>
                  <a:pt x="6428575" y="762628"/>
                  <a:pt x="6443435" y="762628"/>
                </a:cubicBezTo>
                <a:cubicBezTo>
                  <a:pt x="6443435" y="751005"/>
                  <a:pt x="6443435" y="741706"/>
                  <a:pt x="6443435" y="732408"/>
                </a:cubicBezTo>
                <a:cubicBezTo>
                  <a:pt x="6446407" y="732408"/>
                  <a:pt x="6452351" y="732408"/>
                  <a:pt x="6455323" y="732408"/>
                </a:cubicBezTo>
                <a:cubicBezTo>
                  <a:pt x="6455323" y="718460"/>
                  <a:pt x="6455323" y="706837"/>
                  <a:pt x="6455323" y="692889"/>
                </a:cubicBezTo>
                <a:cubicBezTo>
                  <a:pt x="6458295" y="692889"/>
                  <a:pt x="6461267" y="692889"/>
                  <a:pt x="6464239" y="692889"/>
                </a:cubicBezTo>
                <a:cubicBezTo>
                  <a:pt x="6464239" y="678941"/>
                  <a:pt x="6464239" y="667318"/>
                  <a:pt x="6464239" y="653370"/>
                </a:cubicBezTo>
                <a:cubicBezTo>
                  <a:pt x="6470183" y="653370"/>
                  <a:pt x="6476127" y="653370"/>
                  <a:pt x="6485043" y="653370"/>
                </a:cubicBezTo>
                <a:cubicBezTo>
                  <a:pt x="6485043" y="653370"/>
                  <a:pt x="6485043" y="655694"/>
                  <a:pt x="6485043" y="655694"/>
                </a:cubicBezTo>
                <a:cubicBezTo>
                  <a:pt x="6505847" y="648720"/>
                  <a:pt x="6529623" y="639422"/>
                  <a:pt x="6550427" y="632448"/>
                </a:cubicBezTo>
                <a:cubicBezTo>
                  <a:pt x="6553399" y="625474"/>
                  <a:pt x="6553399" y="618500"/>
                  <a:pt x="6553399" y="611526"/>
                </a:cubicBezTo>
                <a:cubicBezTo>
                  <a:pt x="6556371" y="618500"/>
                  <a:pt x="6556371" y="625474"/>
                  <a:pt x="6559343" y="632448"/>
                </a:cubicBezTo>
                <a:cubicBezTo>
                  <a:pt x="6583119" y="641747"/>
                  <a:pt x="6603924" y="651045"/>
                  <a:pt x="6627700" y="660344"/>
                </a:cubicBezTo>
                <a:cubicBezTo>
                  <a:pt x="6627700" y="658019"/>
                  <a:pt x="6627700" y="655694"/>
                  <a:pt x="6627700" y="655694"/>
                </a:cubicBezTo>
                <a:cubicBezTo>
                  <a:pt x="6633644" y="655694"/>
                  <a:pt x="6639588" y="655694"/>
                  <a:pt x="6645532" y="655694"/>
                </a:cubicBezTo>
                <a:cubicBezTo>
                  <a:pt x="6645532" y="667318"/>
                  <a:pt x="6645532" y="681266"/>
                  <a:pt x="6645532" y="692889"/>
                </a:cubicBezTo>
                <a:cubicBezTo>
                  <a:pt x="6648504" y="692889"/>
                  <a:pt x="6651476" y="692889"/>
                  <a:pt x="6654448" y="692889"/>
                </a:cubicBezTo>
                <a:cubicBezTo>
                  <a:pt x="6654448" y="706837"/>
                  <a:pt x="6654448" y="720785"/>
                  <a:pt x="6654448" y="737057"/>
                </a:cubicBezTo>
                <a:cubicBezTo>
                  <a:pt x="6657420" y="737057"/>
                  <a:pt x="6660392" y="737057"/>
                  <a:pt x="6663364" y="737057"/>
                </a:cubicBezTo>
                <a:cubicBezTo>
                  <a:pt x="6663364" y="744031"/>
                  <a:pt x="6663364" y="751005"/>
                  <a:pt x="6663364" y="757979"/>
                </a:cubicBezTo>
                <a:cubicBezTo>
                  <a:pt x="6669308" y="757979"/>
                  <a:pt x="6675252" y="757979"/>
                  <a:pt x="6681196" y="757979"/>
                </a:cubicBezTo>
                <a:cubicBezTo>
                  <a:pt x="6681196" y="769602"/>
                  <a:pt x="6681196" y="778901"/>
                  <a:pt x="6681196" y="790524"/>
                </a:cubicBezTo>
                <a:cubicBezTo>
                  <a:pt x="6719832" y="788199"/>
                  <a:pt x="6755496" y="785875"/>
                  <a:pt x="6794133" y="783550"/>
                </a:cubicBezTo>
                <a:cubicBezTo>
                  <a:pt x="6794133" y="771927"/>
                  <a:pt x="6794133" y="762628"/>
                  <a:pt x="6794133" y="751005"/>
                </a:cubicBezTo>
                <a:cubicBezTo>
                  <a:pt x="6814937" y="751005"/>
                  <a:pt x="6835741" y="751005"/>
                  <a:pt x="6853573" y="751005"/>
                </a:cubicBezTo>
                <a:cubicBezTo>
                  <a:pt x="6853573" y="744031"/>
                  <a:pt x="6853573" y="739382"/>
                  <a:pt x="6853573" y="732408"/>
                </a:cubicBezTo>
                <a:cubicBezTo>
                  <a:pt x="6895181" y="732408"/>
                  <a:pt x="6936789" y="732408"/>
                  <a:pt x="6978398" y="732408"/>
                </a:cubicBezTo>
                <a:cubicBezTo>
                  <a:pt x="6978398" y="737057"/>
                  <a:pt x="6978398" y="739382"/>
                  <a:pt x="6978398" y="744031"/>
                </a:cubicBezTo>
                <a:cubicBezTo>
                  <a:pt x="7005146" y="744031"/>
                  <a:pt x="7031894" y="744031"/>
                  <a:pt x="7058642" y="744031"/>
                </a:cubicBezTo>
                <a:cubicBezTo>
                  <a:pt x="7058642" y="746356"/>
                  <a:pt x="7058642" y="748680"/>
                  <a:pt x="7058642" y="751005"/>
                </a:cubicBezTo>
                <a:cubicBezTo>
                  <a:pt x="7064586" y="751005"/>
                  <a:pt x="7073502" y="751005"/>
                  <a:pt x="7082418" y="751005"/>
                </a:cubicBezTo>
                <a:cubicBezTo>
                  <a:pt x="7082418" y="753330"/>
                  <a:pt x="7082418" y="755654"/>
                  <a:pt x="7082418" y="757979"/>
                </a:cubicBezTo>
                <a:cubicBezTo>
                  <a:pt x="7088362" y="757979"/>
                  <a:pt x="7097278" y="757979"/>
                  <a:pt x="7103222" y="757979"/>
                </a:cubicBezTo>
                <a:cubicBezTo>
                  <a:pt x="7103222" y="723109"/>
                  <a:pt x="7103222" y="688239"/>
                  <a:pt x="7103222" y="653370"/>
                </a:cubicBezTo>
                <a:cubicBezTo>
                  <a:pt x="7124026" y="648720"/>
                  <a:pt x="7144831" y="644071"/>
                  <a:pt x="7165635" y="639422"/>
                </a:cubicBezTo>
                <a:cubicBezTo>
                  <a:pt x="7204271" y="639422"/>
                  <a:pt x="7242907" y="639422"/>
                  <a:pt x="7281543" y="639422"/>
                </a:cubicBezTo>
                <a:cubicBezTo>
                  <a:pt x="7281543" y="583630"/>
                  <a:pt x="7281543" y="527839"/>
                  <a:pt x="7281543" y="472047"/>
                </a:cubicBezTo>
                <a:cubicBezTo>
                  <a:pt x="7290459" y="467398"/>
                  <a:pt x="7302347" y="465073"/>
                  <a:pt x="7314235" y="460424"/>
                </a:cubicBezTo>
                <a:cubicBezTo>
                  <a:pt x="7361788" y="455775"/>
                  <a:pt x="7409340" y="448801"/>
                  <a:pt x="7456892" y="441827"/>
                </a:cubicBezTo>
                <a:cubicBezTo>
                  <a:pt x="7474724" y="446476"/>
                  <a:pt x="7489584" y="451125"/>
                  <a:pt x="7507417" y="453450"/>
                </a:cubicBezTo>
                <a:cubicBezTo>
                  <a:pt x="7510389" y="455775"/>
                  <a:pt x="7513361" y="458099"/>
                  <a:pt x="7516333" y="460424"/>
                </a:cubicBezTo>
                <a:cubicBezTo>
                  <a:pt x="7516333" y="565033"/>
                  <a:pt x="7516333" y="669642"/>
                  <a:pt x="7516333" y="771927"/>
                </a:cubicBezTo>
                <a:cubicBezTo>
                  <a:pt x="7522277" y="771927"/>
                  <a:pt x="7528221" y="771927"/>
                  <a:pt x="7537137" y="771927"/>
                </a:cubicBezTo>
                <a:cubicBezTo>
                  <a:pt x="7537137" y="730083"/>
                  <a:pt x="7537137" y="688239"/>
                  <a:pt x="7537137" y="646396"/>
                </a:cubicBezTo>
                <a:cubicBezTo>
                  <a:pt x="7543081" y="646396"/>
                  <a:pt x="7549025" y="646396"/>
                  <a:pt x="7554969" y="646396"/>
                </a:cubicBezTo>
                <a:cubicBezTo>
                  <a:pt x="7554969" y="641747"/>
                  <a:pt x="7554969" y="639422"/>
                  <a:pt x="7554969" y="634773"/>
                </a:cubicBezTo>
                <a:cubicBezTo>
                  <a:pt x="7560913" y="632448"/>
                  <a:pt x="7566857" y="630123"/>
                  <a:pt x="7572801" y="627799"/>
                </a:cubicBezTo>
                <a:cubicBezTo>
                  <a:pt x="7575773" y="627799"/>
                  <a:pt x="7581717" y="627799"/>
                  <a:pt x="7587661" y="627799"/>
                </a:cubicBezTo>
                <a:cubicBezTo>
                  <a:pt x="7587661" y="623149"/>
                  <a:pt x="7587661" y="620825"/>
                  <a:pt x="7587661" y="616175"/>
                </a:cubicBezTo>
                <a:cubicBezTo>
                  <a:pt x="7590633" y="613851"/>
                  <a:pt x="7596577" y="611526"/>
                  <a:pt x="7599549" y="609201"/>
                </a:cubicBezTo>
                <a:cubicBezTo>
                  <a:pt x="7608465" y="609201"/>
                  <a:pt x="7620353" y="609201"/>
                  <a:pt x="7629269" y="609201"/>
                </a:cubicBezTo>
                <a:cubicBezTo>
                  <a:pt x="7629269" y="620825"/>
                  <a:pt x="7629269" y="634773"/>
                  <a:pt x="7629269" y="646396"/>
                </a:cubicBezTo>
                <a:cubicBezTo>
                  <a:pt x="7650073" y="646396"/>
                  <a:pt x="7670877" y="646396"/>
                  <a:pt x="7691682" y="646396"/>
                </a:cubicBezTo>
                <a:cubicBezTo>
                  <a:pt x="7691682" y="690564"/>
                  <a:pt x="7691682" y="732408"/>
                  <a:pt x="7691682" y="776576"/>
                </a:cubicBezTo>
                <a:cubicBezTo>
                  <a:pt x="7700598" y="776576"/>
                  <a:pt x="7709514" y="776576"/>
                  <a:pt x="7715458" y="776576"/>
                </a:cubicBezTo>
                <a:cubicBezTo>
                  <a:pt x="7724374" y="774251"/>
                  <a:pt x="7730318" y="771927"/>
                  <a:pt x="7739234" y="769602"/>
                </a:cubicBezTo>
                <a:cubicBezTo>
                  <a:pt x="7739234" y="764953"/>
                  <a:pt x="7739234" y="762628"/>
                  <a:pt x="7739234" y="760304"/>
                </a:cubicBezTo>
                <a:cubicBezTo>
                  <a:pt x="7736262" y="760304"/>
                  <a:pt x="7733290" y="757979"/>
                  <a:pt x="7730318" y="757979"/>
                </a:cubicBezTo>
                <a:cubicBezTo>
                  <a:pt x="7730318" y="755654"/>
                  <a:pt x="7730318" y="753330"/>
                  <a:pt x="7730318" y="751005"/>
                </a:cubicBezTo>
                <a:cubicBezTo>
                  <a:pt x="7733290" y="748680"/>
                  <a:pt x="7736262" y="748680"/>
                  <a:pt x="7739234" y="746356"/>
                </a:cubicBezTo>
                <a:cubicBezTo>
                  <a:pt x="7739234" y="730083"/>
                  <a:pt x="7739234" y="711486"/>
                  <a:pt x="7739234" y="695213"/>
                </a:cubicBezTo>
                <a:cubicBezTo>
                  <a:pt x="7736262" y="695213"/>
                  <a:pt x="7733290" y="692889"/>
                  <a:pt x="7730318" y="692889"/>
                </a:cubicBezTo>
                <a:cubicBezTo>
                  <a:pt x="7730318" y="690564"/>
                  <a:pt x="7730318" y="688239"/>
                  <a:pt x="7730318" y="685915"/>
                </a:cubicBezTo>
                <a:cubicBezTo>
                  <a:pt x="7733290" y="683590"/>
                  <a:pt x="7736262" y="683590"/>
                  <a:pt x="7739234" y="681266"/>
                </a:cubicBezTo>
                <a:cubicBezTo>
                  <a:pt x="7739234" y="681266"/>
                  <a:pt x="7739234" y="678941"/>
                  <a:pt x="7739234" y="676616"/>
                </a:cubicBezTo>
                <a:cubicBezTo>
                  <a:pt x="7742206" y="676616"/>
                  <a:pt x="7742206" y="676616"/>
                  <a:pt x="7745178" y="676616"/>
                </a:cubicBezTo>
                <a:cubicBezTo>
                  <a:pt x="7745178" y="674292"/>
                  <a:pt x="7745178" y="669642"/>
                  <a:pt x="7745178" y="667318"/>
                </a:cubicBezTo>
                <a:cubicBezTo>
                  <a:pt x="7742206" y="667318"/>
                  <a:pt x="7742206" y="667318"/>
                  <a:pt x="7739234" y="667318"/>
                </a:cubicBezTo>
                <a:cubicBezTo>
                  <a:pt x="7739234" y="664993"/>
                  <a:pt x="7739234" y="662668"/>
                  <a:pt x="7739234" y="660344"/>
                </a:cubicBezTo>
                <a:cubicBezTo>
                  <a:pt x="7742206" y="660344"/>
                  <a:pt x="7745178" y="658019"/>
                  <a:pt x="7748150" y="655694"/>
                </a:cubicBezTo>
                <a:cubicBezTo>
                  <a:pt x="7751122" y="627799"/>
                  <a:pt x="7760038" y="604552"/>
                  <a:pt x="7795702" y="590604"/>
                </a:cubicBezTo>
                <a:cubicBezTo>
                  <a:pt x="7792730" y="590604"/>
                  <a:pt x="7792730" y="588280"/>
                  <a:pt x="7789758" y="588280"/>
                </a:cubicBezTo>
                <a:cubicBezTo>
                  <a:pt x="7789758" y="585955"/>
                  <a:pt x="7789758" y="583630"/>
                  <a:pt x="7789758" y="581306"/>
                </a:cubicBezTo>
                <a:cubicBezTo>
                  <a:pt x="7792730" y="581306"/>
                  <a:pt x="7795702" y="578981"/>
                  <a:pt x="7798674" y="578981"/>
                </a:cubicBezTo>
                <a:cubicBezTo>
                  <a:pt x="7798674" y="574332"/>
                  <a:pt x="7798674" y="572007"/>
                  <a:pt x="7798674" y="569682"/>
                </a:cubicBezTo>
                <a:cubicBezTo>
                  <a:pt x="7801646" y="569682"/>
                  <a:pt x="7801646" y="569682"/>
                  <a:pt x="7804618" y="569682"/>
                </a:cubicBezTo>
                <a:cubicBezTo>
                  <a:pt x="7804618" y="562708"/>
                  <a:pt x="7804618" y="555735"/>
                  <a:pt x="7804618" y="548761"/>
                </a:cubicBezTo>
                <a:cubicBezTo>
                  <a:pt x="7801646" y="548761"/>
                  <a:pt x="7801646" y="548761"/>
                  <a:pt x="7798674" y="548761"/>
                </a:cubicBezTo>
                <a:cubicBezTo>
                  <a:pt x="7798674" y="546436"/>
                  <a:pt x="7798674" y="546436"/>
                  <a:pt x="7798674" y="544111"/>
                </a:cubicBezTo>
                <a:cubicBezTo>
                  <a:pt x="7801646" y="544111"/>
                  <a:pt x="7804618" y="541787"/>
                  <a:pt x="7804618" y="541787"/>
                </a:cubicBezTo>
                <a:cubicBezTo>
                  <a:pt x="7810562" y="537137"/>
                  <a:pt x="7813534" y="532488"/>
                  <a:pt x="7819478" y="525514"/>
                </a:cubicBezTo>
                <a:cubicBezTo>
                  <a:pt x="7819478" y="525514"/>
                  <a:pt x="7819478" y="523189"/>
                  <a:pt x="7819478" y="523189"/>
                </a:cubicBezTo>
                <a:cubicBezTo>
                  <a:pt x="7819478" y="523189"/>
                  <a:pt x="7822450" y="523189"/>
                  <a:pt x="7822450" y="523189"/>
                </a:cubicBezTo>
                <a:cubicBezTo>
                  <a:pt x="7822450" y="520865"/>
                  <a:pt x="7822450" y="518540"/>
                  <a:pt x="7822450" y="516216"/>
                </a:cubicBezTo>
                <a:cubicBezTo>
                  <a:pt x="7816506" y="509242"/>
                  <a:pt x="7816506" y="497618"/>
                  <a:pt x="7822450" y="490644"/>
                </a:cubicBezTo>
                <a:cubicBezTo>
                  <a:pt x="7822450" y="490644"/>
                  <a:pt x="7822450" y="490644"/>
                  <a:pt x="7825422" y="483670"/>
                </a:cubicBezTo>
                <a:cubicBezTo>
                  <a:pt x="7825422" y="483670"/>
                  <a:pt x="7825422" y="483670"/>
                  <a:pt x="7828394" y="490644"/>
                </a:cubicBezTo>
                <a:cubicBezTo>
                  <a:pt x="7834338" y="497618"/>
                  <a:pt x="7837310" y="509242"/>
                  <a:pt x="7831366" y="516216"/>
                </a:cubicBezTo>
                <a:cubicBezTo>
                  <a:pt x="7831366" y="518540"/>
                  <a:pt x="7831366" y="520865"/>
                  <a:pt x="7831366" y="523189"/>
                </a:cubicBezTo>
                <a:cubicBezTo>
                  <a:pt x="7831366" y="523189"/>
                  <a:pt x="7834338" y="523189"/>
                  <a:pt x="7834338" y="523189"/>
                </a:cubicBezTo>
                <a:cubicBezTo>
                  <a:pt x="7834338" y="523189"/>
                  <a:pt x="7834338" y="525514"/>
                  <a:pt x="7834338" y="525514"/>
                </a:cubicBezTo>
                <a:cubicBezTo>
                  <a:pt x="7837310" y="530163"/>
                  <a:pt x="7843254" y="537137"/>
                  <a:pt x="7846226" y="541787"/>
                </a:cubicBezTo>
                <a:cubicBezTo>
                  <a:pt x="7849198" y="541787"/>
                  <a:pt x="7849198" y="544111"/>
                  <a:pt x="7852170" y="544111"/>
                </a:cubicBezTo>
                <a:cubicBezTo>
                  <a:pt x="7852170" y="546436"/>
                  <a:pt x="7852170" y="546436"/>
                  <a:pt x="7852170" y="548761"/>
                </a:cubicBezTo>
                <a:cubicBezTo>
                  <a:pt x="7852170" y="548761"/>
                  <a:pt x="7849198" y="548761"/>
                  <a:pt x="7849198" y="548761"/>
                </a:cubicBezTo>
                <a:cubicBezTo>
                  <a:pt x="7849198" y="555735"/>
                  <a:pt x="7849198" y="562708"/>
                  <a:pt x="7849198" y="569682"/>
                </a:cubicBezTo>
                <a:cubicBezTo>
                  <a:pt x="7849198" y="569682"/>
                  <a:pt x="7852170" y="569682"/>
                  <a:pt x="7855142" y="569682"/>
                </a:cubicBezTo>
                <a:cubicBezTo>
                  <a:pt x="7855142" y="572007"/>
                  <a:pt x="7855142" y="574332"/>
                  <a:pt x="7855142" y="578981"/>
                </a:cubicBezTo>
                <a:cubicBezTo>
                  <a:pt x="7855142" y="578981"/>
                  <a:pt x="7858115" y="581306"/>
                  <a:pt x="7861087" y="581306"/>
                </a:cubicBezTo>
                <a:cubicBezTo>
                  <a:pt x="7861087" y="583630"/>
                  <a:pt x="7861087" y="585955"/>
                  <a:pt x="7861087" y="588280"/>
                </a:cubicBezTo>
                <a:cubicBezTo>
                  <a:pt x="7858115" y="590604"/>
                  <a:pt x="7858115" y="590604"/>
                  <a:pt x="7855142" y="590604"/>
                </a:cubicBezTo>
                <a:cubicBezTo>
                  <a:pt x="7890807" y="604552"/>
                  <a:pt x="7896751" y="627799"/>
                  <a:pt x="7902695" y="655694"/>
                </a:cubicBezTo>
                <a:cubicBezTo>
                  <a:pt x="7905667" y="658019"/>
                  <a:pt x="7908639" y="658019"/>
                  <a:pt x="7911611" y="660344"/>
                </a:cubicBezTo>
                <a:cubicBezTo>
                  <a:pt x="7911611" y="662668"/>
                  <a:pt x="7911611" y="664993"/>
                  <a:pt x="7911611" y="667318"/>
                </a:cubicBezTo>
                <a:cubicBezTo>
                  <a:pt x="7908639" y="667318"/>
                  <a:pt x="7908639" y="667318"/>
                  <a:pt x="7905667" y="667318"/>
                </a:cubicBezTo>
                <a:cubicBezTo>
                  <a:pt x="7905667" y="671967"/>
                  <a:pt x="7905667" y="674292"/>
                  <a:pt x="7905667" y="676616"/>
                </a:cubicBezTo>
                <a:cubicBezTo>
                  <a:pt x="7908639" y="676616"/>
                  <a:pt x="7908639" y="676616"/>
                  <a:pt x="7911611" y="676616"/>
                </a:cubicBezTo>
                <a:cubicBezTo>
                  <a:pt x="7911611" y="678941"/>
                  <a:pt x="7911611" y="681266"/>
                  <a:pt x="7911611" y="681266"/>
                </a:cubicBezTo>
                <a:cubicBezTo>
                  <a:pt x="7914583" y="683590"/>
                  <a:pt x="7917555" y="685915"/>
                  <a:pt x="7920527" y="685915"/>
                </a:cubicBezTo>
                <a:cubicBezTo>
                  <a:pt x="7920527" y="688239"/>
                  <a:pt x="7920527" y="690564"/>
                  <a:pt x="7920527" y="692889"/>
                </a:cubicBezTo>
                <a:cubicBezTo>
                  <a:pt x="7917555" y="692889"/>
                  <a:pt x="7914583" y="695213"/>
                  <a:pt x="7911611" y="695213"/>
                </a:cubicBezTo>
                <a:cubicBezTo>
                  <a:pt x="7911611" y="713811"/>
                  <a:pt x="7911611" y="730083"/>
                  <a:pt x="7911611" y="746356"/>
                </a:cubicBezTo>
                <a:cubicBezTo>
                  <a:pt x="7914583" y="748680"/>
                  <a:pt x="7917555" y="748680"/>
                  <a:pt x="7920527" y="751005"/>
                </a:cubicBezTo>
                <a:cubicBezTo>
                  <a:pt x="7920527" y="753330"/>
                  <a:pt x="7920527" y="755654"/>
                  <a:pt x="7920527" y="757979"/>
                </a:cubicBezTo>
                <a:cubicBezTo>
                  <a:pt x="7917555" y="757979"/>
                  <a:pt x="7914583" y="760304"/>
                  <a:pt x="7911611" y="760304"/>
                </a:cubicBezTo>
                <a:cubicBezTo>
                  <a:pt x="7911611" y="762628"/>
                  <a:pt x="7911611" y="764953"/>
                  <a:pt x="7911611" y="767278"/>
                </a:cubicBezTo>
                <a:cubicBezTo>
                  <a:pt x="7914583" y="767278"/>
                  <a:pt x="7920527" y="767278"/>
                  <a:pt x="7923499" y="767278"/>
                </a:cubicBezTo>
                <a:cubicBezTo>
                  <a:pt x="7923499" y="771927"/>
                  <a:pt x="7923499" y="774251"/>
                  <a:pt x="7923499" y="776576"/>
                </a:cubicBezTo>
                <a:cubicBezTo>
                  <a:pt x="7932415" y="776576"/>
                  <a:pt x="7938359" y="776576"/>
                  <a:pt x="7944303" y="776576"/>
                </a:cubicBezTo>
                <a:cubicBezTo>
                  <a:pt x="7944303" y="725434"/>
                  <a:pt x="7944303" y="671967"/>
                  <a:pt x="7944303" y="620825"/>
                </a:cubicBezTo>
                <a:cubicBezTo>
                  <a:pt x="7971051" y="616175"/>
                  <a:pt x="7994827" y="613851"/>
                  <a:pt x="8021575" y="609201"/>
                </a:cubicBezTo>
                <a:cubicBezTo>
                  <a:pt x="8036435" y="609201"/>
                  <a:pt x="8051296" y="609201"/>
                  <a:pt x="8063184" y="609201"/>
                </a:cubicBezTo>
                <a:cubicBezTo>
                  <a:pt x="8063184" y="578981"/>
                  <a:pt x="8063184" y="546436"/>
                  <a:pt x="8063184" y="516216"/>
                </a:cubicBezTo>
                <a:cubicBezTo>
                  <a:pt x="8092904" y="495294"/>
                  <a:pt x="8152344" y="495294"/>
                  <a:pt x="8179092" y="516216"/>
                </a:cubicBezTo>
                <a:cubicBezTo>
                  <a:pt x="8179092" y="595254"/>
                  <a:pt x="8179092" y="674292"/>
                  <a:pt x="8179092" y="755654"/>
                </a:cubicBezTo>
                <a:cubicBezTo>
                  <a:pt x="8193952" y="755654"/>
                  <a:pt x="8208812" y="755654"/>
                  <a:pt x="8220701" y="755654"/>
                </a:cubicBezTo>
                <a:cubicBezTo>
                  <a:pt x="8220701" y="713811"/>
                  <a:pt x="8220701" y="674292"/>
                  <a:pt x="8220701" y="634773"/>
                </a:cubicBezTo>
                <a:cubicBezTo>
                  <a:pt x="8253393" y="634773"/>
                  <a:pt x="8286085" y="634773"/>
                  <a:pt x="8318777" y="634773"/>
                </a:cubicBezTo>
                <a:cubicBezTo>
                  <a:pt x="8324721" y="641747"/>
                  <a:pt x="8330665" y="648720"/>
                  <a:pt x="8336609" y="655694"/>
                </a:cubicBezTo>
                <a:lnTo>
                  <a:pt x="8336609" y="730582"/>
                </a:lnTo>
                <a:lnTo>
                  <a:pt x="8338212" y="730681"/>
                </a:lnTo>
                <a:cubicBezTo>
                  <a:pt x="8338212" y="730681"/>
                  <a:pt x="8338212" y="730681"/>
                  <a:pt x="8338212" y="607459"/>
                </a:cubicBezTo>
                <a:cubicBezTo>
                  <a:pt x="8338212" y="607459"/>
                  <a:pt x="8338212" y="607459"/>
                  <a:pt x="8359830" y="607459"/>
                </a:cubicBezTo>
                <a:cubicBezTo>
                  <a:pt x="8359830" y="607459"/>
                  <a:pt x="8359830" y="607459"/>
                  <a:pt x="8359830" y="471267"/>
                </a:cubicBezTo>
                <a:cubicBezTo>
                  <a:pt x="8359830" y="471267"/>
                  <a:pt x="8359830" y="471267"/>
                  <a:pt x="8378746" y="471267"/>
                </a:cubicBezTo>
                <a:cubicBezTo>
                  <a:pt x="8378746" y="471267"/>
                  <a:pt x="8378746" y="471267"/>
                  <a:pt x="8378746" y="356693"/>
                </a:cubicBezTo>
                <a:cubicBezTo>
                  <a:pt x="8378746" y="356693"/>
                  <a:pt x="8378746" y="356693"/>
                  <a:pt x="8384150" y="354531"/>
                </a:cubicBezTo>
                <a:cubicBezTo>
                  <a:pt x="8384150" y="354531"/>
                  <a:pt x="8384150" y="354531"/>
                  <a:pt x="8384150" y="328590"/>
                </a:cubicBezTo>
                <a:cubicBezTo>
                  <a:pt x="8384150" y="328590"/>
                  <a:pt x="8384150" y="328590"/>
                  <a:pt x="8405768" y="328590"/>
                </a:cubicBezTo>
                <a:cubicBezTo>
                  <a:pt x="8405768" y="328590"/>
                  <a:pt x="8405768" y="328590"/>
                  <a:pt x="8454409" y="246442"/>
                </a:cubicBezTo>
                <a:cubicBezTo>
                  <a:pt x="8454409" y="246442"/>
                  <a:pt x="8454409" y="246442"/>
                  <a:pt x="845981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45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>
            <a:extLst>
              <a:ext uri="{FF2B5EF4-FFF2-40B4-BE49-F238E27FC236}">
                <a16:creationId xmlns:a16="http://schemas.microsoft.com/office/drawing/2014/main" id="{E26ECD6E-9DEE-4A2B-B5DD-A1228882C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1939"/>
            <a:ext cx="10229738" cy="1006061"/>
          </a:xfrm>
          <a:prstGeom prst="rect">
            <a:avLst/>
          </a:prstGeom>
        </p:spPr>
      </p:pic>
      <p:pic>
        <p:nvPicPr>
          <p:cNvPr id="5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ED3DE11E-BD5D-4B9D-948E-59777A4C49D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093413" y="1839636"/>
            <a:ext cx="4099849" cy="501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65EA7C3-C127-4FEF-998A-380766830A9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524415" y="2255476"/>
            <a:ext cx="1861405" cy="2908225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4AC1258-BCFC-4466-A293-80A95F8CF2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88309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256CF63-2A59-478C-8FAC-4D0742B8896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24927" y="0"/>
            <a:ext cx="7267073" cy="6858000"/>
          </a:xfrm>
          <a:custGeom>
            <a:avLst/>
            <a:gdLst>
              <a:gd name="connsiteX0" fmla="*/ 3064609 w 7267073"/>
              <a:gd name="connsiteY0" fmla="*/ 0 h 6858000"/>
              <a:gd name="connsiteX1" fmla="*/ 7267073 w 7267073"/>
              <a:gd name="connsiteY1" fmla="*/ 0 h 6858000"/>
              <a:gd name="connsiteX2" fmla="*/ 7267073 w 7267073"/>
              <a:gd name="connsiteY2" fmla="*/ 6858000 h 6858000"/>
              <a:gd name="connsiteX3" fmla="*/ 0 w 72670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7073" h="6858000">
                <a:moveTo>
                  <a:pt x="3064609" y="0"/>
                </a:moveTo>
                <a:lnTo>
                  <a:pt x="7267073" y="0"/>
                </a:lnTo>
                <a:lnTo>
                  <a:pt x="72670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40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245653-BD79-43BE-9416-81B7DEA6FD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6400777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1 h 6858000"/>
              <a:gd name="connsiteX3" fmla="*/ 5791223 w 12191999"/>
              <a:gd name="connsiteY3" fmla="*/ 6858000 h 6858000"/>
              <a:gd name="connsiteX4" fmla="*/ 0 w 1219199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6858000">
                <a:moveTo>
                  <a:pt x="6400777" y="0"/>
                </a:moveTo>
                <a:lnTo>
                  <a:pt x="12191999" y="0"/>
                </a:lnTo>
                <a:lnTo>
                  <a:pt x="12191999" y="1"/>
                </a:lnTo>
                <a:lnTo>
                  <a:pt x="579122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5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721FF661-E1BF-44AB-AE42-30299A0C280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155850" cy="6858000"/>
          </a:xfrm>
          <a:custGeom>
            <a:avLst/>
            <a:gdLst>
              <a:gd name="connsiteX0" fmla="*/ 0 w 7155850"/>
              <a:gd name="connsiteY0" fmla="*/ 3024930 h 6858000"/>
              <a:gd name="connsiteX1" fmla="*/ 2358530 w 7155850"/>
              <a:gd name="connsiteY1" fmla="*/ 6858000 h 6858000"/>
              <a:gd name="connsiteX2" fmla="*/ 1329860 w 7155850"/>
              <a:gd name="connsiteY2" fmla="*/ 6858000 h 6858000"/>
              <a:gd name="connsiteX3" fmla="*/ 0 w 7155850"/>
              <a:gd name="connsiteY3" fmla="*/ 4691859 h 6858000"/>
              <a:gd name="connsiteX4" fmla="*/ 1 w 7155850"/>
              <a:gd name="connsiteY4" fmla="*/ 397145 h 6858000"/>
              <a:gd name="connsiteX5" fmla="*/ 3459898 w 7155850"/>
              <a:gd name="connsiteY5" fmla="*/ 6020152 h 6858000"/>
              <a:gd name="connsiteX6" fmla="*/ 2945517 w 7155850"/>
              <a:gd name="connsiteY6" fmla="*/ 6858000 h 6858000"/>
              <a:gd name="connsiteX7" fmla="*/ 1 w 7155850"/>
              <a:gd name="connsiteY7" fmla="*/ 2060197 h 6858000"/>
              <a:gd name="connsiteX8" fmla="*/ 396861 w 7155850"/>
              <a:gd name="connsiteY8" fmla="*/ 0 h 6858000"/>
              <a:gd name="connsiteX9" fmla="*/ 7155850 w 7155850"/>
              <a:gd name="connsiteY9" fmla="*/ 0 h 6858000"/>
              <a:gd name="connsiteX10" fmla="*/ 3780151 w 7155850"/>
              <a:gd name="connsiteY10" fmla="*/ 54985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55850" h="6858000">
                <a:moveTo>
                  <a:pt x="0" y="3024930"/>
                </a:moveTo>
                <a:lnTo>
                  <a:pt x="2358530" y="6858000"/>
                </a:lnTo>
                <a:lnTo>
                  <a:pt x="1329860" y="6858000"/>
                </a:lnTo>
                <a:lnTo>
                  <a:pt x="0" y="4691859"/>
                </a:lnTo>
                <a:close/>
                <a:moveTo>
                  <a:pt x="1" y="397145"/>
                </a:moveTo>
                <a:lnTo>
                  <a:pt x="3459898" y="6020152"/>
                </a:lnTo>
                <a:lnTo>
                  <a:pt x="2945517" y="6858000"/>
                </a:lnTo>
                <a:lnTo>
                  <a:pt x="1" y="2060197"/>
                </a:lnTo>
                <a:close/>
                <a:moveTo>
                  <a:pt x="396861" y="0"/>
                </a:moveTo>
                <a:lnTo>
                  <a:pt x="7155850" y="0"/>
                </a:lnTo>
                <a:lnTo>
                  <a:pt x="3780151" y="5498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097280" anchor="t">
            <a:noAutofit/>
          </a:bodyPr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11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49362" y="389541"/>
            <a:ext cx="6078918" cy="6078918"/>
          </a:xfrm>
          <a:prstGeom prst="diamond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65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248F514-64E6-478F-BD5B-2F5FF8194E9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04680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D9F10B1-4908-4FDA-BFB4-BCD570CDCB9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3611864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A18808D-4787-4529-A142-029C02C56371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6319048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5106DBC-8A8E-4A2C-9FCB-D57D9E77722B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026232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293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A80D6EB4-6316-4BD4-9779-1C793C88EF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7516D1-CC67-491A-A475-E2E321DE7470}"/>
              </a:ext>
            </a:extLst>
          </p:cNvPr>
          <p:cNvSpPr/>
          <p:nvPr userDrawn="1"/>
        </p:nvSpPr>
        <p:spPr>
          <a:xfrm>
            <a:off x="0" y="3667328"/>
            <a:ext cx="12192000" cy="319067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9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61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16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73" r:id="rId3"/>
    <p:sldLayoutId id="2147483668" r:id="rId4"/>
    <p:sldLayoutId id="2147483670" r:id="rId5"/>
    <p:sldLayoutId id="2147483669" r:id="rId6"/>
    <p:sldLayoutId id="2147483671" r:id="rId7"/>
    <p:sldLayoutId id="2147483672" r:id="rId8"/>
    <p:sldLayoutId id="2147483674" r:id="rId9"/>
    <p:sldLayoutId id="2147483680" r:id="rId10"/>
    <p:sldLayoutId id="2147483684" r:id="rId11"/>
    <p:sldLayoutId id="2147483665" r:id="rId12"/>
    <p:sldLayoutId id="2147483683" r:id="rId13"/>
    <p:sldLayoutId id="2147483682" r:id="rId14"/>
    <p:sldLayoutId id="2147483681" r:id="rId15"/>
    <p:sldLayoutId id="2147483679" r:id="rId16"/>
    <p:sldLayoutId id="2147483678" r:id="rId17"/>
    <p:sldLayoutId id="2147483677" r:id="rId18"/>
    <p:sldLayoutId id="2147483676" r:id="rId19"/>
    <p:sldLayoutId id="2147483675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UAHSI/jupyterhub" TargetMode="External"/><Relationship Id="rId2" Type="http://schemas.openxmlformats.org/officeDocument/2006/relationships/hyperlink" Target="https://github.com/OSH-2022/OSH-2022.github.io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github.com/chatton/github-action-templat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FDB1076-7CAA-4A2C-93BD-B9BDC464E920}"/>
              </a:ext>
            </a:extLst>
          </p:cNvPr>
          <p:cNvSpPr txBox="1"/>
          <p:nvPr/>
        </p:nvSpPr>
        <p:spPr>
          <a:xfrm>
            <a:off x="5485910" y="4125505"/>
            <a:ext cx="546094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228600" lvl="0" algn="r" fontAlgn="base"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ID" sz="2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Whitebox Testing dan Unit Test </a:t>
            </a:r>
            <a:r>
              <a:rPr lang="en-ID" sz="28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 marR="228600" lvl="0" algn="r" fontAlgn="base">
              <a:spcAft>
                <a:spcPts val="750"/>
              </a:spcAft>
              <a:buClr>
                <a:srgbClr val="000000"/>
              </a:buClr>
              <a:buSzPts val="1100"/>
            </a:pPr>
            <a:r>
              <a:rPr lang="en-ID" sz="2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CI/CD </a:t>
            </a:r>
            <a:r>
              <a:rPr lang="en-ID" sz="28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Project 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EE5899-1E72-4D7A-8D7D-C99B8B3F8E79}"/>
              </a:ext>
            </a:extLst>
          </p:cNvPr>
          <p:cNvSpPr txBox="1"/>
          <p:nvPr/>
        </p:nvSpPr>
        <p:spPr>
          <a:xfrm>
            <a:off x="5630667" y="5832351"/>
            <a:ext cx="516961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sz="1867" dirty="0">
                <a:solidFill>
                  <a:schemeClr val="bg1"/>
                </a:solidFill>
                <a:cs typeface="Arial" pitchFamily="34" charset="0"/>
              </a:rPr>
              <a:t>Khamal Nurdin Cahyadi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72CC02-C48B-46EC-AFB2-287D413B097B}"/>
              </a:ext>
            </a:extLst>
          </p:cNvPr>
          <p:cNvGrpSpPr/>
          <p:nvPr/>
        </p:nvGrpSpPr>
        <p:grpSpPr>
          <a:xfrm rot="10800000">
            <a:off x="1064346" y="498479"/>
            <a:ext cx="3634011" cy="1097280"/>
            <a:chOff x="8230329" y="5360525"/>
            <a:chExt cx="3634011" cy="10972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6C07F8-24DD-4BA6-9092-8D41252A9213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9E8BAB-E2C5-4A59-A969-FC77F18BAD4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iamond 4">
            <a:extLst>
              <a:ext uri="{FF2B5EF4-FFF2-40B4-BE49-F238E27FC236}">
                <a16:creationId xmlns:a16="http://schemas.microsoft.com/office/drawing/2014/main" id="{C7FEC4FF-3B18-4C32-880D-24AF445B4CD5}"/>
              </a:ext>
            </a:extLst>
          </p:cNvPr>
          <p:cNvSpPr/>
          <p:nvPr/>
        </p:nvSpPr>
        <p:spPr>
          <a:xfrm>
            <a:off x="1497228" y="4873391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E50EA38B-23FC-4E7A-B7AA-8E3D0D22FD4D}"/>
              </a:ext>
            </a:extLst>
          </p:cNvPr>
          <p:cNvSpPr/>
          <p:nvPr/>
        </p:nvSpPr>
        <p:spPr>
          <a:xfrm>
            <a:off x="9221111" y="3145089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6DC3E00E-BC60-47A6-ACFF-D2A128A9F524}"/>
              </a:ext>
            </a:extLst>
          </p:cNvPr>
          <p:cNvSpPr/>
          <p:nvPr/>
        </p:nvSpPr>
        <p:spPr>
          <a:xfrm>
            <a:off x="7275350" y="2355813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AFF7729-CFFB-4020-A705-E805834C0FFB}"/>
              </a:ext>
            </a:extLst>
          </p:cNvPr>
          <p:cNvSpPr/>
          <p:nvPr/>
        </p:nvSpPr>
        <p:spPr>
          <a:xfrm>
            <a:off x="3705885" y="5762653"/>
            <a:ext cx="436586" cy="436586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3B3BA0-ACCE-4843-9FF5-CACAE6C136CA}"/>
              </a:ext>
            </a:extLst>
          </p:cNvPr>
          <p:cNvGrpSpPr/>
          <p:nvPr/>
        </p:nvGrpSpPr>
        <p:grpSpPr>
          <a:xfrm>
            <a:off x="7493643" y="4581508"/>
            <a:ext cx="3643536" cy="1106806"/>
            <a:chOff x="8230329" y="5360525"/>
            <a:chExt cx="3643536" cy="110680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EDFB08-2847-47BC-812C-7E8BEE80C723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D24F03-F961-4F44-B1CE-1D5D0F7A691A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iamond 21">
            <a:extLst>
              <a:ext uri="{FF2B5EF4-FFF2-40B4-BE49-F238E27FC236}">
                <a16:creationId xmlns:a16="http://schemas.microsoft.com/office/drawing/2014/main" id="{0CAE8180-B2E6-44FE-89C1-0A88EF32B703}"/>
              </a:ext>
            </a:extLst>
          </p:cNvPr>
          <p:cNvSpPr/>
          <p:nvPr/>
        </p:nvSpPr>
        <p:spPr>
          <a:xfrm>
            <a:off x="4460575" y="1329446"/>
            <a:ext cx="532626" cy="532626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FACFFFBF-F513-4171-A2F1-660E586D1529}"/>
              </a:ext>
            </a:extLst>
          </p:cNvPr>
          <p:cNvSpPr/>
          <p:nvPr/>
        </p:nvSpPr>
        <p:spPr>
          <a:xfrm>
            <a:off x="10782590" y="5738553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4405D2-8C3E-406F-B39E-380FF0437A16}"/>
              </a:ext>
            </a:extLst>
          </p:cNvPr>
          <p:cNvGrpSpPr/>
          <p:nvPr/>
        </p:nvGrpSpPr>
        <p:grpSpPr>
          <a:xfrm>
            <a:off x="2152142" y="784526"/>
            <a:ext cx="2620319" cy="525185"/>
            <a:chOff x="1612709" y="1258934"/>
            <a:chExt cx="2620319" cy="52518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6459C8E-9B2C-4EA7-A6CD-1F078E045F51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611548-7B7B-4073-88EA-9417120F7704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A282257-C059-455D-8C25-02EB60353EC2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E9CC13D-BF56-4816-B845-338F849F09AE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0CCD1A-1935-4548-B37A-BF970583EEB8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F545B7A-CD6D-4600-A6DC-AC1073708340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F0185C9-BE30-4E65-B113-E921386AB6DF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B3E2D0B-DDD8-4EEC-B463-912F68359E68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5E34903-88D8-4BAA-B175-DC5E85CD3F94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9E12805-2E06-4AFC-8C32-D944A5B1CDA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E6BBE8C-58B8-41FE-9D83-B3FD1EF3A890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8601E4E-7573-4036-8BA0-C5D5F54862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B812893-DC43-4F70-9E22-617F7C40707C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52714A1-B043-4C72-9565-F337EA7F6977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84319DC-51BF-407C-80A0-C9FE13CB755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2CD93FA-1821-442B-91D5-0979DE4E950F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A70C58B-5D36-4447-ACA6-F8F526146088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AC2A169-E29A-411E-86F9-33494C79D0D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72753AE-3A87-44B4-A2FE-A6A708759737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C052306-B275-4A41-BD0F-C784A5C9E5F1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4485376-1239-476E-A520-63229E452A8B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57D6D50-1B6B-4A8F-9DD5-04FA7EE4A7CC}"/>
              </a:ext>
            </a:extLst>
          </p:cNvPr>
          <p:cNvGrpSpPr/>
          <p:nvPr/>
        </p:nvGrpSpPr>
        <p:grpSpPr>
          <a:xfrm>
            <a:off x="9524580" y="3190875"/>
            <a:ext cx="2620319" cy="525185"/>
            <a:chOff x="1612709" y="1258934"/>
            <a:chExt cx="2620319" cy="525185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59C00BA-A39F-4D7E-889E-B25842CA53AC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7C448EB-B79D-41BA-9646-AB0B71CFBDE3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D48E348-4F2D-46A6-B15F-1DE62033A548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F2318FA-7F9A-4941-B427-8327B3099DCA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1D17FE1-56BD-42C8-958C-3791EF3452C7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324662D-172B-481B-AE07-481FBD3C1BFE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F764CF5-6156-49B3-9C0B-64CA00896F34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35E758D-E385-487B-8C28-EB51C7D0FFA2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B9FCEC6-F04C-470F-9EF7-8D5EB466AD2C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2F82922-3FBB-480C-9EC0-EA9981CF9844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53444EA-7B1F-472A-B91F-97AA048D32B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B8C623E-ACA6-46CC-BBBF-EBB8DCF1F00D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392E33-123F-4FA4-93CF-E229273CB8D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83FF851-9ECB-4E64-8B05-0F2D6B20B763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428B28F-5100-4B29-A291-4A2617AB055E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E4AD8D-C5A2-4F29-B10A-6FACA727D5E8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9A3C00B-F733-4775-A82A-E37134C6570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70FFB39-45C0-4D9A-84C4-694F1D9C968A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E56C65A-2633-43DD-B150-89E78EF4A801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6C67CA1-0189-470B-92A3-633CB976CF6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60FDA22-62F7-4D95-95E9-485433E52D0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757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2D62F2-64C8-6C53-5ED2-D2AA215177FF}"/>
              </a:ext>
            </a:extLst>
          </p:cNvPr>
          <p:cNvSpPr txBox="1">
            <a:spLocks/>
          </p:cNvSpPr>
          <p:nvPr/>
        </p:nvSpPr>
        <p:spPr>
          <a:xfrm>
            <a:off x="309401" y="1309816"/>
            <a:ext cx="11573197" cy="5217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228600" indent="0" algn="ctr">
              <a:spcBef>
                <a:spcPts val="1800"/>
              </a:spcBef>
              <a:spcAft>
                <a:spcPts val="1800"/>
              </a:spcAft>
              <a:buNone/>
            </a:pPr>
            <a:r>
              <a:rPr lang="en-ID" sz="2400" u="none" strike="noStrike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ID" sz="240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40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ID" sz="240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ID" sz="240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CI/CD </a:t>
            </a:r>
            <a:r>
              <a:rPr lang="en-ID" sz="2400" u="none" strike="noStrike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project Python </a:t>
            </a:r>
            <a:r>
              <a:rPr lang="en-ID" sz="2400" u="none" strike="noStrike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sz="240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GitHub Actions:</a:t>
            </a:r>
            <a:endParaRPr lang="en-ID" sz="2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228600" indent="0">
              <a:spcBef>
                <a:spcPts val="300"/>
              </a:spcBef>
              <a:spcAft>
                <a:spcPts val="1800"/>
              </a:spcAft>
              <a:buNone/>
            </a:pPr>
            <a:r>
              <a:rPr lang="en-ID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52400" marR="228600">
              <a:spcAft>
                <a:spcPts val="0"/>
              </a:spcAft>
            </a:pPr>
            <a:r>
              <a:rPr lang="en-ID" sz="1800" dirty="0">
                <a:solidFill>
                  <a:srgbClr val="44474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YAML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name: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Python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CI/CD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on: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push: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branches: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  </a:t>
            </a:r>
            <a:r>
              <a:rPr lang="en-ID" sz="1800" dirty="0">
                <a:solidFill>
                  <a:srgbClr val="D93025"/>
                </a:solidFill>
                <a:effectLst/>
                <a:latin typeface="Courier"/>
                <a:ea typeface="Courier"/>
                <a:cs typeface="Courier"/>
              </a:rPr>
              <a:t>-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BF8AE-203C-EC64-75A2-A5C46C7B71FE}"/>
              </a:ext>
            </a:extLst>
          </p:cNvPr>
          <p:cNvSpPr txBox="1"/>
          <p:nvPr/>
        </p:nvSpPr>
        <p:spPr>
          <a:xfrm>
            <a:off x="309401" y="488777"/>
            <a:ext cx="11573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228600" indent="0" algn="ctr">
              <a:spcBef>
                <a:spcPts val="1800"/>
              </a:spcBef>
              <a:spcAft>
                <a:spcPts val="1800"/>
              </a:spcAft>
              <a:buNone/>
            </a:pPr>
            <a:r>
              <a:rPr lang="en-ID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CONTOH KONFIGURASI CI/CD UNTUK PROJECT PYTHON</a:t>
            </a:r>
            <a:endParaRPr lang="id-ID" sz="28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6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2D62F2-64C8-6C53-5ED2-D2AA215177FF}"/>
              </a:ext>
            </a:extLst>
          </p:cNvPr>
          <p:cNvSpPr txBox="1">
            <a:spLocks/>
          </p:cNvSpPr>
          <p:nvPr/>
        </p:nvSpPr>
        <p:spPr>
          <a:xfrm>
            <a:off x="309402" y="271423"/>
            <a:ext cx="3657118" cy="6256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228600"/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main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jobs: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build: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runs-on: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ubuntu-latest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steps: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  </a:t>
            </a:r>
            <a:r>
              <a:rPr lang="en-ID" sz="1800" dirty="0">
                <a:solidFill>
                  <a:srgbClr val="D93025"/>
                </a:solidFill>
                <a:effectLst/>
                <a:latin typeface="Courier"/>
                <a:ea typeface="Courier"/>
                <a:cs typeface="Courier"/>
              </a:rPr>
              <a:t>-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uses: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actions/checkout@v2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  </a:t>
            </a:r>
            <a:r>
              <a:rPr lang="en-ID" sz="1800" dirty="0">
                <a:solidFill>
                  <a:srgbClr val="D93025"/>
                </a:solidFill>
                <a:effectLst/>
                <a:latin typeface="Courier"/>
                <a:ea typeface="Courier"/>
                <a:cs typeface="Courier"/>
              </a:rPr>
              <a:t>-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uses: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228600" indent="0">
              <a:buNone/>
            </a:pP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9CBF21CD-C40D-0A5E-170D-7418CD79543F}"/>
              </a:ext>
            </a:extLst>
          </p:cNvPr>
          <p:cNvSpPr txBox="1">
            <a:spLocks/>
          </p:cNvSpPr>
          <p:nvPr/>
        </p:nvSpPr>
        <p:spPr>
          <a:xfrm>
            <a:off x="4267441" y="300811"/>
            <a:ext cx="3657118" cy="6256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228600"/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actions/setup-python@v2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   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with: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     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python-version: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3.8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  </a:t>
            </a:r>
            <a:r>
              <a:rPr lang="en-ID" sz="1800" dirty="0">
                <a:solidFill>
                  <a:srgbClr val="D93025"/>
                </a:solidFill>
                <a:effectLst/>
                <a:latin typeface="Courier"/>
                <a:ea typeface="Courier"/>
                <a:cs typeface="Courier"/>
              </a:rPr>
              <a:t>-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run: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pip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install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-r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requirements.txt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  </a:t>
            </a:r>
            <a:r>
              <a:rPr lang="en-ID" sz="1800" dirty="0">
                <a:solidFill>
                  <a:srgbClr val="D93025"/>
                </a:solidFill>
                <a:effectLst/>
                <a:latin typeface="Courier"/>
                <a:ea typeface="Courier"/>
                <a:cs typeface="Courier"/>
              </a:rPr>
              <a:t>-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228600" indent="0">
              <a:buNone/>
            </a:pP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A577DFCA-FC53-A5FA-3609-12DC498749B1}"/>
              </a:ext>
            </a:extLst>
          </p:cNvPr>
          <p:cNvSpPr txBox="1">
            <a:spLocks/>
          </p:cNvSpPr>
          <p:nvPr/>
        </p:nvSpPr>
        <p:spPr>
          <a:xfrm>
            <a:off x="8225480" y="300811"/>
            <a:ext cx="3657118" cy="6256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228600"/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run: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python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-m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 err="1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unittest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tests</a:t>
            </a:r>
            <a:endParaRPr lang="id-ID" sz="1800" dirty="0">
              <a:solidFill>
                <a:srgbClr val="188038"/>
              </a:solidFill>
              <a:effectLst/>
              <a:latin typeface="Courier"/>
              <a:ea typeface="Courier"/>
              <a:cs typeface="Courier"/>
            </a:endParaRPr>
          </a:p>
          <a:p>
            <a:pPr marR="228600"/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deploy:</a:t>
            </a: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runs-on: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ubuntu-latest</a:t>
            </a: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needs: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build</a:t>
            </a: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steps: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  </a:t>
            </a:r>
            <a:r>
              <a:rPr lang="en-ID" sz="1800" dirty="0">
                <a:solidFill>
                  <a:srgbClr val="D93025"/>
                </a:solidFill>
                <a:effectLst/>
                <a:latin typeface="Courier"/>
                <a:ea typeface="Courier"/>
                <a:cs typeface="Courier"/>
              </a:rPr>
              <a:t>-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uses: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actions/checkout@v2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  </a:t>
            </a:r>
            <a:r>
              <a:rPr lang="en-ID" sz="1800" dirty="0">
                <a:solidFill>
                  <a:srgbClr val="D93025"/>
                </a:solidFill>
                <a:effectLst/>
                <a:latin typeface="Courier"/>
                <a:ea typeface="Courier"/>
                <a:cs typeface="Courier"/>
              </a:rPr>
              <a:t>-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uses: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actions/setup-python@v2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09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2D62F2-64C8-6C53-5ED2-D2AA215177FF}"/>
              </a:ext>
            </a:extLst>
          </p:cNvPr>
          <p:cNvSpPr txBox="1">
            <a:spLocks/>
          </p:cNvSpPr>
          <p:nvPr/>
        </p:nvSpPr>
        <p:spPr>
          <a:xfrm>
            <a:off x="1759021" y="300811"/>
            <a:ext cx="3657118" cy="6256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228600"/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with: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     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python-version: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3.8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  </a:t>
            </a:r>
            <a:r>
              <a:rPr lang="en-ID" sz="1800" dirty="0">
                <a:solidFill>
                  <a:srgbClr val="D93025"/>
                </a:solidFill>
                <a:effectLst/>
                <a:latin typeface="Courier"/>
                <a:ea typeface="Courier"/>
                <a:cs typeface="Courier"/>
              </a:rPr>
              <a:t>-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run: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pip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install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-r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requirements.txt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28600"/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D93025"/>
                </a:solidFill>
                <a:effectLst/>
                <a:latin typeface="Courier"/>
                <a:ea typeface="Courier"/>
                <a:cs typeface="Courier"/>
              </a:rPr>
              <a:t>-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run: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python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setup.py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 err="1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sdist</a:t>
            </a: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  </a:t>
            </a:r>
            <a:r>
              <a:rPr lang="en-ID" sz="1800" dirty="0">
                <a:solidFill>
                  <a:srgbClr val="D93025"/>
                </a:solidFill>
                <a:effectLst/>
                <a:latin typeface="Courier"/>
                <a:ea typeface="Courier"/>
                <a:cs typeface="Courier"/>
              </a:rPr>
              <a:t>-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uses: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actions/upload-artifact@v2</a:t>
            </a: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   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with:</a:t>
            </a: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      </a:t>
            </a: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9CBF21CD-C40D-0A5E-170D-7418CD79543F}"/>
              </a:ext>
            </a:extLst>
          </p:cNvPr>
          <p:cNvSpPr txBox="1">
            <a:spLocks/>
          </p:cNvSpPr>
          <p:nvPr/>
        </p:nvSpPr>
        <p:spPr>
          <a:xfrm>
            <a:off x="6751149" y="271422"/>
            <a:ext cx="3657118" cy="6256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228600" indent="0">
              <a:buNone/>
            </a:pPr>
            <a:r>
              <a:rPr lang="id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	  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name: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 err="1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dist</a:t>
            </a: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     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path: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 err="1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dist</a:t>
            </a: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release:</a:t>
            </a: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runs-on: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ubuntu-latest</a:t>
            </a: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needs: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deploy</a:t>
            </a: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steps:</a:t>
            </a: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  </a:t>
            </a:r>
            <a:r>
              <a:rPr lang="en-ID" sz="1800" dirty="0">
                <a:solidFill>
                  <a:srgbClr val="D93025"/>
                </a:solidFill>
                <a:effectLst/>
                <a:latin typeface="Courier"/>
                <a:ea typeface="Courier"/>
                <a:cs typeface="Courier"/>
              </a:rPr>
              <a:t>-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uses: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actions/checkout@v2</a:t>
            </a: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  </a:t>
            </a:r>
            <a:r>
              <a:rPr lang="en-ID" sz="1800" dirty="0">
                <a:solidFill>
                  <a:srgbClr val="D93025"/>
                </a:solidFill>
                <a:effectLst/>
                <a:latin typeface="Courier"/>
                <a:ea typeface="Courier"/>
                <a:cs typeface="Courier"/>
              </a:rPr>
              <a:t>-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uses: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actions/download-artifact@v2</a:t>
            </a: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   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with:</a:t>
            </a: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     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name: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 err="1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dist</a:t>
            </a: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  </a:t>
            </a:r>
            <a:r>
              <a:rPr lang="en-ID" sz="1800" dirty="0">
                <a:solidFill>
                  <a:srgbClr val="D93025"/>
                </a:solidFill>
                <a:effectLst/>
                <a:latin typeface="Courier"/>
                <a:ea typeface="Courier"/>
                <a:cs typeface="Courier"/>
              </a:rPr>
              <a:t>-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run: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twine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upload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 err="1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dist</a:t>
            </a:r>
            <a:r>
              <a:rPr lang="en-ID" sz="1800" dirty="0">
                <a:solidFill>
                  <a:srgbClr val="188038"/>
                </a:solidFill>
                <a:effectLst/>
                <a:latin typeface="Courier"/>
                <a:ea typeface="Courier"/>
                <a:cs typeface="Courier"/>
              </a:rPr>
              <a:t>/*</a:t>
            </a: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1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73A88A-5CDF-4FD0-A13A-C09538BF5158}"/>
              </a:ext>
            </a:extLst>
          </p:cNvPr>
          <p:cNvSpPr/>
          <p:nvPr/>
        </p:nvSpPr>
        <p:spPr>
          <a:xfrm>
            <a:off x="3679724" y="0"/>
            <a:ext cx="3654526" cy="5805796"/>
          </a:xfrm>
          <a:custGeom>
            <a:avLst/>
            <a:gdLst>
              <a:gd name="connsiteX0" fmla="*/ 3470586 w 3654526"/>
              <a:gd name="connsiteY0" fmla="*/ 0 h 5805796"/>
              <a:gd name="connsiteX1" fmla="*/ 3654526 w 3654526"/>
              <a:gd name="connsiteY1" fmla="*/ 0 h 5805796"/>
              <a:gd name="connsiteX2" fmla="*/ 92923 w 3654526"/>
              <a:gd name="connsiteY2" fmla="*/ 5805796 h 5805796"/>
              <a:gd name="connsiteX3" fmla="*/ 0 w 3654526"/>
              <a:gd name="connsiteY3" fmla="*/ 5657428 h 5805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4526" h="5805796">
                <a:moveTo>
                  <a:pt x="3470586" y="0"/>
                </a:moveTo>
                <a:lnTo>
                  <a:pt x="3654526" y="0"/>
                </a:lnTo>
                <a:lnTo>
                  <a:pt x="92923" y="5805796"/>
                </a:lnTo>
                <a:lnTo>
                  <a:pt x="0" y="56574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8C7A717-BB84-4DD4-A936-76FB49EA2641}"/>
              </a:ext>
            </a:extLst>
          </p:cNvPr>
          <p:cNvSpPr/>
          <p:nvPr/>
        </p:nvSpPr>
        <p:spPr>
          <a:xfrm flipH="1">
            <a:off x="219075" y="1"/>
            <a:ext cx="3605167" cy="5726897"/>
          </a:xfrm>
          <a:custGeom>
            <a:avLst/>
            <a:gdLst>
              <a:gd name="connsiteX0" fmla="*/ 3605167 w 3605167"/>
              <a:gd name="connsiteY0" fmla="*/ 0 h 5726897"/>
              <a:gd name="connsiteX1" fmla="*/ 3421227 w 3605167"/>
              <a:gd name="connsiteY1" fmla="*/ 0 h 5726897"/>
              <a:gd name="connsiteX2" fmla="*/ 0 w 3605167"/>
              <a:gd name="connsiteY2" fmla="*/ 5576967 h 5726897"/>
              <a:gd name="connsiteX3" fmla="*/ 91965 w 3605167"/>
              <a:gd name="connsiteY3" fmla="*/ 5726897 h 5726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5167" h="5726897">
                <a:moveTo>
                  <a:pt x="3605167" y="0"/>
                </a:moveTo>
                <a:lnTo>
                  <a:pt x="3421227" y="0"/>
                </a:lnTo>
                <a:lnTo>
                  <a:pt x="0" y="5576967"/>
                </a:lnTo>
                <a:lnTo>
                  <a:pt x="91965" y="57268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C26EAE3-388B-40D3-99B6-18DB3819E93D}"/>
              </a:ext>
            </a:extLst>
          </p:cNvPr>
          <p:cNvSpPr/>
          <p:nvPr/>
        </p:nvSpPr>
        <p:spPr>
          <a:xfrm>
            <a:off x="0" y="397145"/>
            <a:ext cx="3459898" cy="6460855"/>
          </a:xfrm>
          <a:custGeom>
            <a:avLst/>
            <a:gdLst>
              <a:gd name="connsiteX0" fmla="*/ 0 w 3459898"/>
              <a:gd name="connsiteY0" fmla="*/ 2627785 h 6460855"/>
              <a:gd name="connsiteX1" fmla="*/ 2358530 w 3459898"/>
              <a:gd name="connsiteY1" fmla="*/ 6460855 h 6460855"/>
              <a:gd name="connsiteX2" fmla="*/ 1329860 w 3459898"/>
              <a:gd name="connsiteY2" fmla="*/ 6460855 h 6460855"/>
              <a:gd name="connsiteX3" fmla="*/ 0 w 3459898"/>
              <a:gd name="connsiteY3" fmla="*/ 4294714 h 6460855"/>
              <a:gd name="connsiteX4" fmla="*/ 1 w 3459898"/>
              <a:gd name="connsiteY4" fmla="*/ 0 h 6460855"/>
              <a:gd name="connsiteX5" fmla="*/ 3459898 w 3459898"/>
              <a:gd name="connsiteY5" fmla="*/ 5623007 h 6460855"/>
              <a:gd name="connsiteX6" fmla="*/ 2945517 w 3459898"/>
              <a:gd name="connsiteY6" fmla="*/ 6460855 h 6460855"/>
              <a:gd name="connsiteX7" fmla="*/ 1 w 3459898"/>
              <a:gd name="connsiteY7" fmla="*/ 1663052 h 646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9898" h="6460855">
                <a:moveTo>
                  <a:pt x="0" y="2627785"/>
                </a:moveTo>
                <a:lnTo>
                  <a:pt x="2358530" y="6460855"/>
                </a:lnTo>
                <a:lnTo>
                  <a:pt x="1329860" y="6460855"/>
                </a:lnTo>
                <a:lnTo>
                  <a:pt x="0" y="4294714"/>
                </a:lnTo>
                <a:close/>
                <a:moveTo>
                  <a:pt x="1" y="0"/>
                </a:moveTo>
                <a:lnTo>
                  <a:pt x="3459898" y="5623007"/>
                </a:lnTo>
                <a:lnTo>
                  <a:pt x="2945517" y="6460855"/>
                </a:lnTo>
                <a:lnTo>
                  <a:pt x="1" y="1663052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37AC6-0DB9-BD56-D5FF-1CEFA880594C}"/>
              </a:ext>
            </a:extLst>
          </p:cNvPr>
          <p:cNvSpPr txBox="1"/>
          <p:nvPr/>
        </p:nvSpPr>
        <p:spPr>
          <a:xfrm>
            <a:off x="5874867" y="2863449"/>
            <a:ext cx="60980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228600" lvl="0" indent="-342900" algn="ctr" fontAlgn="base"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D" sz="20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Whitebox Testing: https://en.wikipedia.org/wiki/White-box_testing</a:t>
            </a:r>
          </a:p>
          <a:p>
            <a:pPr marL="342900" marR="228600" lvl="0" indent="-342900" algn="ctr" fontAlgn="base"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D" sz="20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Unit Testing: https://en.wikipedia.org/wiki/Unit_testing</a:t>
            </a:r>
          </a:p>
          <a:p>
            <a:pPr marL="342900" marR="228600" lvl="0" indent="-342900" algn="ctr" fontAlgn="base"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D" sz="20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CI/CD: https://en.wikipedia.org/wiki/Continuous_integration</a:t>
            </a:r>
          </a:p>
          <a:p>
            <a:pPr marL="342900" marR="228600" lvl="0" indent="-342900" algn="ctr" fontAlgn="base">
              <a:spcAft>
                <a:spcPts val="75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D" sz="20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GitHub Actions: https://docs.github.com/en/actions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70A9F-ED26-203F-A124-339E7269F487}"/>
              </a:ext>
            </a:extLst>
          </p:cNvPr>
          <p:cNvSpPr txBox="1"/>
          <p:nvPr/>
        </p:nvSpPr>
        <p:spPr>
          <a:xfrm>
            <a:off x="6994391" y="1627870"/>
            <a:ext cx="3654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REFERENSI</a:t>
            </a:r>
            <a:endParaRPr lang="en-ID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9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849A2277-4059-4C0A-B04F-153C2EA7226B}"/>
              </a:ext>
            </a:extLst>
          </p:cNvPr>
          <p:cNvSpPr/>
          <p:nvPr/>
        </p:nvSpPr>
        <p:spPr>
          <a:xfrm rot="2700000">
            <a:off x="1436913" y="677092"/>
            <a:ext cx="5503817" cy="5503817"/>
          </a:xfrm>
          <a:prstGeom prst="frame">
            <a:avLst>
              <a:gd name="adj1" fmla="val 23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91431FE-023B-438C-B613-7DD1A9188A36}"/>
              </a:ext>
            </a:extLst>
          </p:cNvPr>
          <p:cNvSpPr/>
          <p:nvPr/>
        </p:nvSpPr>
        <p:spPr>
          <a:xfrm>
            <a:off x="1499498" y="671562"/>
            <a:ext cx="572857" cy="572857"/>
          </a:xfrm>
          <a:prstGeom prst="diamond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FBF71D8A-1543-4188-9624-7AF1BEBCB375}"/>
              </a:ext>
            </a:extLst>
          </p:cNvPr>
          <p:cNvSpPr/>
          <p:nvPr/>
        </p:nvSpPr>
        <p:spPr>
          <a:xfrm>
            <a:off x="1465335" y="5620310"/>
            <a:ext cx="572857" cy="572857"/>
          </a:xfrm>
          <a:prstGeom prst="diamon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1AE9136-0DCC-49AA-B229-C87FA6A4DE21}"/>
              </a:ext>
            </a:extLst>
          </p:cNvPr>
          <p:cNvSpPr/>
          <p:nvPr/>
        </p:nvSpPr>
        <p:spPr>
          <a:xfrm>
            <a:off x="6904092" y="2256048"/>
            <a:ext cx="1010089" cy="1010089"/>
          </a:xfrm>
          <a:prstGeom prst="diamond">
            <a:avLst/>
          </a:prstGeom>
          <a:solidFill>
            <a:schemeClr val="tx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E89C41B6-174C-4F7B-9749-EFA6629AFEBE}"/>
              </a:ext>
            </a:extLst>
          </p:cNvPr>
          <p:cNvSpPr/>
          <p:nvPr/>
        </p:nvSpPr>
        <p:spPr>
          <a:xfrm>
            <a:off x="1811469" y="5695146"/>
            <a:ext cx="572857" cy="572857"/>
          </a:xfrm>
          <a:prstGeom prst="diamond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D8BAB20E-1C8C-4F1B-8554-257E4EA25266}"/>
              </a:ext>
            </a:extLst>
          </p:cNvPr>
          <p:cNvSpPr/>
          <p:nvPr/>
        </p:nvSpPr>
        <p:spPr>
          <a:xfrm>
            <a:off x="775598" y="2308013"/>
            <a:ext cx="723900" cy="723900"/>
          </a:xfrm>
          <a:prstGeom prst="diamond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A98EB9C-35D1-4BE3-A633-98A46EB02F8B}"/>
              </a:ext>
            </a:extLst>
          </p:cNvPr>
          <p:cNvSpPr/>
          <p:nvPr/>
        </p:nvSpPr>
        <p:spPr>
          <a:xfrm>
            <a:off x="6918523" y="5193016"/>
            <a:ext cx="490613" cy="490613"/>
          </a:xfrm>
          <a:custGeom>
            <a:avLst/>
            <a:gdLst>
              <a:gd name="connsiteX0" fmla="*/ 52387 w 76200"/>
              <a:gd name="connsiteY0" fmla="*/ 11430 h 76200"/>
              <a:gd name="connsiteX1" fmla="*/ 41910 w 76200"/>
              <a:gd name="connsiteY1" fmla="*/ 21908 h 76200"/>
              <a:gd name="connsiteX2" fmla="*/ 31432 w 76200"/>
              <a:gd name="connsiteY2" fmla="*/ 11430 h 76200"/>
              <a:gd name="connsiteX3" fmla="*/ 11430 w 76200"/>
              <a:gd name="connsiteY3" fmla="*/ 11430 h 76200"/>
              <a:gd name="connsiteX4" fmla="*/ 11430 w 76200"/>
              <a:gd name="connsiteY4" fmla="*/ 31433 h 76200"/>
              <a:gd name="connsiteX5" fmla="*/ 21907 w 76200"/>
              <a:gd name="connsiteY5" fmla="*/ 41910 h 76200"/>
              <a:gd name="connsiteX6" fmla="*/ 11430 w 76200"/>
              <a:gd name="connsiteY6" fmla="*/ 52388 h 76200"/>
              <a:gd name="connsiteX7" fmla="*/ 11430 w 76200"/>
              <a:gd name="connsiteY7" fmla="*/ 72390 h 76200"/>
              <a:gd name="connsiteX8" fmla="*/ 31432 w 76200"/>
              <a:gd name="connsiteY8" fmla="*/ 72390 h 76200"/>
              <a:gd name="connsiteX9" fmla="*/ 41910 w 76200"/>
              <a:gd name="connsiteY9" fmla="*/ 61913 h 76200"/>
              <a:gd name="connsiteX10" fmla="*/ 52387 w 76200"/>
              <a:gd name="connsiteY10" fmla="*/ 72390 h 76200"/>
              <a:gd name="connsiteX11" fmla="*/ 72390 w 76200"/>
              <a:gd name="connsiteY11" fmla="*/ 72390 h 76200"/>
              <a:gd name="connsiteX12" fmla="*/ 72390 w 76200"/>
              <a:gd name="connsiteY12" fmla="*/ 52388 h 76200"/>
              <a:gd name="connsiteX13" fmla="*/ 61912 w 76200"/>
              <a:gd name="connsiteY13" fmla="*/ 41910 h 76200"/>
              <a:gd name="connsiteX14" fmla="*/ 72390 w 76200"/>
              <a:gd name="connsiteY14" fmla="*/ 31433 h 76200"/>
              <a:gd name="connsiteX15" fmla="*/ 72390 w 76200"/>
              <a:gd name="connsiteY15" fmla="*/ 11430 h 76200"/>
              <a:gd name="connsiteX16" fmla="*/ 52387 w 76200"/>
              <a:gd name="connsiteY16" fmla="*/ 1143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200" h="76200">
                <a:moveTo>
                  <a:pt x="52387" y="11430"/>
                </a:moveTo>
                <a:lnTo>
                  <a:pt x="41910" y="21908"/>
                </a:lnTo>
                <a:lnTo>
                  <a:pt x="31432" y="11430"/>
                </a:lnTo>
                <a:cubicBezTo>
                  <a:pt x="25717" y="5715"/>
                  <a:pt x="16192" y="5715"/>
                  <a:pt x="11430" y="11430"/>
                </a:cubicBezTo>
                <a:cubicBezTo>
                  <a:pt x="5715" y="17145"/>
                  <a:pt x="5715" y="26670"/>
                  <a:pt x="11430" y="31433"/>
                </a:cubicBezTo>
                <a:lnTo>
                  <a:pt x="21907" y="41910"/>
                </a:lnTo>
                <a:lnTo>
                  <a:pt x="11430" y="52388"/>
                </a:lnTo>
                <a:cubicBezTo>
                  <a:pt x="5715" y="58103"/>
                  <a:pt x="5715" y="67628"/>
                  <a:pt x="11430" y="72390"/>
                </a:cubicBezTo>
                <a:cubicBezTo>
                  <a:pt x="17145" y="78105"/>
                  <a:pt x="26670" y="78105"/>
                  <a:pt x="31432" y="72390"/>
                </a:cubicBezTo>
                <a:lnTo>
                  <a:pt x="41910" y="61913"/>
                </a:lnTo>
                <a:lnTo>
                  <a:pt x="52387" y="72390"/>
                </a:lnTo>
                <a:cubicBezTo>
                  <a:pt x="58103" y="78105"/>
                  <a:pt x="67628" y="78105"/>
                  <a:pt x="72390" y="72390"/>
                </a:cubicBezTo>
                <a:cubicBezTo>
                  <a:pt x="78105" y="66675"/>
                  <a:pt x="78105" y="57150"/>
                  <a:pt x="72390" y="52388"/>
                </a:cubicBezTo>
                <a:lnTo>
                  <a:pt x="61912" y="41910"/>
                </a:lnTo>
                <a:lnTo>
                  <a:pt x="72390" y="31433"/>
                </a:lnTo>
                <a:cubicBezTo>
                  <a:pt x="78105" y="25718"/>
                  <a:pt x="78105" y="16193"/>
                  <a:pt x="72390" y="11430"/>
                </a:cubicBezTo>
                <a:cubicBezTo>
                  <a:pt x="66675" y="6668"/>
                  <a:pt x="58103" y="6668"/>
                  <a:pt x="52387" y="114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8E3D5B0-2350-4226-A62F-AD58C32D9013}"/>
              </a:ext>
            </a:extLst>
          </p:cNvPr>
          <p:cNvSpPr/>
          <p:nvPr/>
        </p:nvSpPr>
        <p:spPr>
          <a:xfrm>
            <a:off x="477892" y="671562"/>
            <a:ext cx="490613" cy="490613"/>
          </a:xfrm>
          <a:custGeom>
            <a:avLst/>
            <a:gdLst>
              <a:gd name="connsiteX0" fmla="*/ 52388 w 76200"/>
              <a:gd name="connsiteY0" fmla="*/ 11430 h 76200"/>
              <a:gd name="connsiteX1" fmla="*/ 41910 w 76200"/>
              <a:gd name="connsiteY1" fmla="*/ 21908 h 76200"/>
              <a:gd name="connsiteX2" fmla="*/ 31432 w 76200"/>
              <a:gd name="connsiteY2" fmla="*/ 11430 h 76200"/>
              <a:gd name="connsiteX3" fmla="*/ 11430 w 76200"/>
              <a:gd name="connsiteY3" fmla="*/ 11430 h 76200"/>
              <a:gd name="connsiteX4" fmla="*/ 11430 w 76200"/>
              <a:gd name="connsiteY4" fmla="*/ 31433 h 76200"/>
              <a:gd name="connsiteX5" fmla="*/ 21907 w 76200"/>
              <a:gd name="connsiteY5" fmla="*/ 41910 h 76200"/>
              <a:gd name="connsiteX6" fmla="*/ 11430 w 76200"/>
              <a:gd name="connsiteY6" fmla="*/ 52388 h 76200"/>
              <a:gd name="connsiteX7" fmla="*/ 11430 w 76200"/>
              <a:gd name="connsiteY7" fmla="*/ 72390 h 76200"/>
              <a:gd name="connsiteX8" fmla="*/ 31432 w 76200"/>
              <a:gd name="connsiteY8" fmla="*/ 72390 h 76200"/>
              <a:gd name="connsiteX9" fmla="*/ 41910 w 76200"/>
              <a:gd name="connsiteY9" fmla="*/ 61913 h 76200"/>
              <a:gd name="connsiteX10" fmla="*/ 52388 w 76200"/>
              <a:gd name="connsiteY10" fmla="*/ 74295 h 76200"/>
              <a:gd name="connsiteX11" fmla="*/ 72390 w 76200"/>
              <a:gd name="connsiteY11" fmla="*/ 74295 h 76200"/>
              <a:gd name="connsiteX12" fmla="*/ 72390 w 76200"/>
              <a:gd name="connsiteY12" fmla="*/ 54293 h 76200"/>
              <a:gd name="connsiteX13" fmla="*/ 61913 w 76200"/>
              <a:gd name="connsiteY13" fmla="*/ 43815 h 76200"/>
              <a:gd name="connsiteX14" fmla="*/ 72390 w 76200"/>
              <a:gd name="connsiteY14" fmla="*/ 33338 h 76200"/>
              <a:gd name="connsiteX15" fmla="*/ 72390 w 76200"/>
              <a:gd name="connsiteY15" fmla="*/ 13335 h 76200"/>
              <a:gd name="connsiteX16" fmla="*/ 52388 w 76200"/>
              <a:gd name="connsiteY16" fmla="*/ 1143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200" h="76200">
                <a:moveTo>
                  <a:pt x="52388" y="11430"/>
                </a:moveTo>
                <a:lnTo>
                  <a:pt x="41910" y="21908"/>
                </a:lnTo>
                <a:lnTo>
                  <a:pt x="31432" y="11430"/>
                </a:lnTo>
                <a:cubicBezTo>
                  <a:pt x="25717" y="5715"/>
                  <a:pt x="16192" y="5715"/>
                  <a:pt x="11430" y="11430"/>
                </a:cubicBezTo>
                <a:cubicBezTo>
                  <a:pt x="6667" y="17145"/>
                  <a:pt x="5715" y="26670"/>
                  <a:pt x="11430" y="31433"/>
                </a:cubicBezTo>
                <a:lnTo>
                  <a:pt x="21907" y="41910"/>
                </a:lnTo>
                <a:lnTo>
                  <a:pt x="11430" y="52388"/>
                </a:lnTo>
                <a:cubicBezTo>
                  <a:pt x="5715" y="58103"/>
                  <a:pt x="5715" y="67628"/>
                  <a:pt x="11430" y="72390"/>
                </a:cubicBezTo>
                <a:cubicBezTo>
                  <a:pt x="17145" y="78105"/>
                  <a:pt x="26670" y="78105"/>
                  <a:pt x="31432" y="72390"/>
                </a:cubicBezTo>
                <a:lnTo>
                  <a:pt x="41910" y="61913"/>
                </a:lnTo>
                <a:lnTo>
                  <a:pt x="52388" y="74295"/>
                </a:lnTo>
                <a:cubicBezTo>
                  <a:pt x="58103" y="80010"/>
                  <a:pt x="67628" y="80010"/>
                  <a:pt x="72390" y="74295"/>
                </a:cubicBezTo>
                <a:cubicBezTo>
                  <a:pt x="77153" y="68580"/>
                  <a:pt x="78105" y="59055"/>
                  <a:pt x="72390" y="54293"/>
                </a:cubicBezTo>
                <a:lnTo>
                  <a:pt x="61913" y="43815"/>
                </a:lnTo>
                <a:lnTo>
                  <a:pt x="72390" y="33338"/>
                </a:lnTo>
                <a:cubicBezTo>
                  <a:pt x="78105" y="27623"/>
                  <a:pt x="78105" y="18098"/>
                  <a:pt x="72390" y="13335"/>
                </a:cubicBezTo>
                <a:cubicBezTo>
                  <a:pt x="66675" y="8573"/>
                  <a:pt x="57150" y="6668"/>
                  <a:pt x="52388" y="114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EE675C-75B2-49CE-A243-CF2458F2ADFD}"/>
              </a:ext>
            </a:extLst>
          </p:cNvPr>
          <p:cNvSpPr/>
          <p:nvPr/>
        </p:nvSpPr>
        <p:spPr>
          <a:xfrm>
            <a:off x="6640102" y="1257893"/>
            <a:ext cx="512146" cy="512146"/>
          </a:xfrm>
          <a:custGeom>
            <a:avLst/>
            <a:gdLst>
              <a:gd name="connsiteX0" fmla="*/ 52387 w 76200"/>
              <a:gd name="connsiteY0" fmla="*/ 11430 h 76200"/>
              <a:gd name="connsiteX1" fmla="*/ 41910 w 76200"/>
              <a:gd name="connsiteY1" fmla="*/ 21908 h 76200"/>
              <a:gd name="connsiteX2" fmla="*/ 31432 w 76200"/>
              <a:gd name="connsiteY2" fmla="*/ 11430 h 76200"/>
              <a:gd name="connsiteX3" fmla="*/ 11430 w 76200"/>
              <a:gd name="connsiteY3" fmla="*/ 11430 h 76200"/>
              <a:gd name="connsiteX4" fmla="*/ 11430 w 76200"/>
              <a:gd name="connsiteY4" fmla="*/ 31433 h 76200"/>
              <a:gd name="connsiteX5" fmla="*/ 21907 w 76200"/>
              <a:gd name="connsiteY5" fmla="*/ 41910 h 76200"/>
              <a:gd name="connsiteX6" fmla="*/ 11430 w 76200"/>
              <a:gd name="connsiteY6" fmla="*/ 52388 h 76200"/>
              <a:gd name="connsiteX7" fmla="*/ 11430 w 76200"/>
              <a:gd name="connsiteY7" fmla="*/ 72390 h 76200"/>
              <a:gd name="connsiteX8" fmla="*/ 31432 w 76200"/>
              <a:gd name="connsiteY8" fmla="*/ 72390 h 76200"/>
              <a:gd name="connsiteX9" fmla="*/ 41910 w 76200"/>
              <a:gd name="connsiteY9" fmla="*/ 61913 h 76200"/>
              <a:gd name="connsiteX10" fmla="*/ 52387 w 76200"/>
              <a:gd name="connsiteY10" fmla="*/ 72390 h 76200"/>
              <a:gd name="connsiteX11" fmla="*/ 72390 w 76200"/>
              <a:gd name="connsiteY11" fmla="*/ 72390 h 76200"/>
              <a:gd name="connsiteX12" fmla="*/ 72390 w 76200"/>
              <a:gd name="connsiteY12" fmla="*/ 52388 h 76200"/>
              <a:gd name="connsiteX13" fmla="*/ 61912 w 76200"/>
              <a:gd name="connsiteY13" fmla="*/ 41910 h 76200"/>
              <a:gd name="connsiteX14" fmla="*/ 72390 w 76200"/>
              <a:gd name="connsiteY14" fmla="*/ 31433 h 76200"/>
              <a:gd name="connsiteX15" fmla="*/ 72390 w 76200"/>
              <a:gd name="connsiteY15" fmla="*/ 11430 h 76200"/>
              <a:gd name="connsiteX16" fmla="*/ 52387 w 76200"/>
              <a:gd name="connsiteY16" fmla="*/ 1143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200" h="76200">
                <a:moveTo>
                  <a:pt x="52387" y="11430"/>
                </a:moveTo>
                <a:lnTo>
                  <a:pt x="41910" y="21908"/>
                </a:lnTo>
                <a:lnTo>
                  <a:pt x="31432" y="11430"/>
                </a:lnTo>
                <a:cubicBezTo>
                  <a:pt x="25717" y="5715"/>
                  <a:pt x="16192" y="5715"/>
                  <a:pt x="11430" y="11430"/>
                </a:cubicBezTo>
                <a:cubicBezTo>
                  <a:pt x="5715" y="17145"/>
                  <a:pt x="5715" y="26670"/>
                  <a:pt x="11430" y="31433"/>
                </a:cubicBezTo>
                <a:lnTo>
                  <a:pt x="21907" y="41910"/>
                </a:lnTo>
                <a:lnTo>
                  <a:pt x="11430" y="52388"/>
                </a:lnTo>
                <a:cubicBezTo>
                  <a:pt x="5715" y="58103"/>
                  <a:pt x="5715" y="67628"/>
                  <a:pt x="11430" y="72390"/>
                </a:cubicBezTo>
                <a:cubicBezTo>
                  <a:pt x="17145" y="78105"/>
                  <a:pt x="26670" y="78105"/>
                  <a:pt x="31432" y="72390"/>
                </a:cubicBezTo>
                <a:lnTo>
                  <a:pt x="41910" y="61913"/>
                </a:lnTo>
                <a:lnTo>
                  <a:pt x="52387" y="72390"/>
                </a:lnTo>
                <a:cubicBezTo>
                  <a:pt x="58103" y="78105"/>
                  <a:pt x="67628" y="78105"/>
                  <a:pt x="72390" y="72390"/>
                </a:cubicBezTo>
                <a:cubicBezTo>
                  <a:pt x="78105" y="66675"/>
                  <a:pt x="78105" y="57150"/>
                  <a:pt x="72390" y="52388"/>
                </a:cubicBezTo>
                <a:lnTo>
                  <a:pt x="61912" y="41910"/>
                </a:lnTo>
                <a:lnTo>
                  <a:pt x="72390" y="31433"/>
                </a:lnTo>
                <a:cubicBezTo>
                  <a:pt x="78105" y="25718"/>
                  <a:pt x="78105" y="16193"/>
                  <a:pt x="72390" y="11430"/>
                </a:cubicBezTo>
                <a:cubicBezTo>
                  <a:pt x="66675" y="6668"/>
                  <a:pt x="58103" y="6668"/>
                  <a:pt x="52387" y="114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B47FE96-ACBC-4604-8E69-C9CF87CAD078}"/>
              </a:ext>
            </a:extLst>
          </p:cNvPr>
          <p:cNvSpPr/>
          <p:nvPr/>
        </p:nvSpPr>
        <p:spPr>
          <a:xfrm>
            <a:off x="292356" y="4927168"/>
            <a:ext cx="498364" cy="498364"/>
          </a:xfrm>
          <a:custGeom>
            <a:avLst/>
            <a:gdLst>
              <a:gd name="connsiteX0" fmla="*/ 52388 w 76200"/>
              <a:gd name="connsiteY0" fmla="*/ 11430 h 76200"/>
              <a:gd name="connsiteX1" fmla="*/ 41910 w 76200"/>
              <a:gd name="connsiteY1" fmla="*/ 21908 h 76200"/>
              <a:gd name="connsiteX2" fmla="*/ 31432 w 76200"/>
              <a:gd name="connsiteY2" fmla="*/ 11430 h 76200"/>
              <a:gd name="connsiteX3" fmla="*/ 11430 w 76200"/>
              <a:gd name="connsiteY3" fmla="*/ 11430 h 76200"/>
              <a:gd name="connsiteX4" fmla="*/ 11430 w 76200"/>
              <a:gd name="connsiteY4" fmla="*/ 31433 h 76200"/>
              <a:gd name="connsiteX5" fmla="*/ 21907 w 76200"/>
              <a:gd name="connsiteY5" fmla="*/ 41910 h 76200"/>
              <a:gd name="connsiteX6" fmla="*/ 11430 w 76200"/>
              <a:gd name="connsiteY6" fmla="*/ 52388 h 76200"/>
              <a:gd name="connsiteX7" fmla="*/ 11430 w 76200"/>
              <a:gd name="connsiteY7" fmla="*/ 72390 h 76200"/>
              <a:gd name="connsiteX8" fmla="*/ 31432 w 76200"/>
              <a:gd name="connsiteY8" fmla="*/ 72390 h 76200"/>
              <a:gd name="connsiteX9" fmla="*/ 41910 w 76200"/>
              <a:gd name="connsiteY9" fmla="*/ 61913 h 76200"/>
              <a:gd name="connsiteX10" fmla="*/ 52388 w 76200"/>
              <a:gd name="connsiteY10" fmla="*/ 74295 h 76200"/>
              <a:gd name="connsiteX11" fmla="*/ 72390 w 76200"/>
              <a:gd name="connsiteY11" fmla="*/ 74295 h 76200"/>
              <a:gd name="connsiteX12" fmla="*/ 72390 w 76200"/>
              <a:gd name="connsiteY12" fmla="*/ 54293 h 76200"/>
              <a:gd name="connsiteX13" fmla="*/ 61913 w 76200"/>
              <a:gd name="connsiteY13" fmla="*/ 43815 h 76200"/>
              <a:gd name="connsiteX14" fmla="*/ 72390 w 76200"/>
              <a:gd name="connsiteY14" fmla="*/ 33338 h 76200"/>
              <a:gd name="connsiteX15" fmla="*/ 72390 w 76200"/>
              <a:gd name="connsiteY15" fmla="*/ 13335 h 76200"/>
              <a:gd name="connsiteX16" fmla="*/ 52388 w 76200"/>
              <a:gd name="connsiteY16" fmla="*/ 1143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200" h="76200">
                <a:moveTo>
                  <a:pt x="52388" y="11430"/>
                </a:moveTo>
                <a:lnTo>
                  <a:pt x="41910" y="21908"/>
                </a:lnTo>
                <a:lnTo>
                  <a:pt x="31432" y="11430"/>
                </a:lnTo>
                <a:cubicBezTo>
                  <a:pt x="25717" y="5715"/>
                  <a:pt x="16192" y="5715"/>
                  <a:pt x="11430" y="11430"/>
                </a:cubicBezTo>
                <a:cubicBezTo>
                  <a:pt x="6667" y="17145"/>
                  <a:pt x="5715" y="26670"/>
                  <a:pt x="11430" y="31433"/>
                </a:cubicBezTo>
                <a:lnTo>
                  <a:pt x="21907" y="41910"/>
                </a:lnTo>
                <a:lnTo>
                  <a:pt x="11430" y="52388"/>
                </a:lnTo>
                <a:cubicBezTo>
                  <a:pt x="5715" y="58103"/>
                  <a:pt x="5715" y="67628"/>
                  <a:pt x="11430" y="72390"/>
                </a:cubicBezTo>
                <a:cubicBezTo>
                  <a:pt x="17145" y="78105"/>
                  <a:pt x="26670" y="78105"/>
                  <a:pt x="31432" y="72390"/>
                </a:cubicBezTo>
                <a:lnTo>
                  <a:pt x="41910" y="61913"/>
                </a:lnTo>
                <a:lnTo>
                  <a:pt x="52388" y="74295"/>
                </a:lnTo>
                <a:cubicBezTo>
                  <a:pt x="58103" y="80010"/>
                  <a:pt x="67628" y="80010"/>
                  <a:pt x="72390" y="74295"/>
                </a:cubicBezTo>
                <a:cubicBezTo>
                  <a:pt x="77153" y="68580"/>
                  <a:pt x="78105" y="59055"/>
                  <a:pt x="72390" y="54293"/>
                </a:cubicBezTo>
                <a:lnTo>
                  <a:pt x="61913" y="43815"/>
                </a:lnTo>
                <a:lnTo>
                  <a:pt x="72390" y="33338"/>
                </a:lnTo>
                <a:cubicBezTo>
                  <a:pt x="78105" y="27623"/>
                  <a:pt x="78105" y="18098"/>
                  <a:pt x="72390" y="13335"/>
                </a:cubicBezTo>
                <a:cubicBezTo>
                  <a:pt x="66675" y="8573"/>
                  <a:pt x="57150" y="6668"/>
                  <a:pt x="52388" y="114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BE2F2B-66CA-4517-8A22-C95121A7255C}"/>
              </a:ext>
            </a:extLst>
          </p:cNvPr>
          <p:cNvSpPr txBox="1"/>
          <p:nvPr/>
        </p:nvSpPr>
        <p:spPr>
          <a:xfrm>
            <a:off x="7947588" y="1897758"/>
            <a:ext cx="43387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i="1" dirty="0">
                <a:solidFill>
                  <a:schemeClr val="accent3"/>
                </a:solidFill>
                <a:cs typeface="Arial" pitchFamily="34" charset="0"/>
              </a:rPr>
              <a:t>  K</a:t>
            </a:r>
            <a:r>
              <a:rPr lang="id-ID" altLang="ko-KR" sz="4800" b="1" i="1" dirty="0">
                <a:solidFill>
                  <a:schemeClr val="accent3"/>
                </a:solidFill>
                <a:cs typeface="Arial" pitchFamily="34" charset="0"/>
              </a:rPr>
              <a:t>ESIMPULAN</a:t>
            </a:r>
            <a:endParaRPr lang="ko-KR" altLang="en-US" sz="4800" b="1" i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8929DE-DA8E-47C2-AE69-8BB5F3F2C45E}"/>
              </a:ext>
            </a:extLst>
          </p:cNvPr>
          <p:cNvGrpSpPr/>
          <p:nvPr/>
        </p:nvGrpSpPr>
        <p:grpSpPr>
          <a:xfrm>
            <a:off x="9448380" y="5998806"/>
            <a:ext cx="2620319" cy="525185"/>
            <a:chOff x="1612709" y="1258934"/>
            <a:chExt cx="2620319" cy="525185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E718ED0-C00C-4565-A25C-DC2763125F00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CF9BF3B-5C51-44DD-A48F-763274681B6A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34924FB-EBB9-4DD7-B8FD-31D404FCE2F9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43754F7-CFA0-458E-A4F2-E22A8A1D8C68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9812E44-E862-42FA-B876-C40A0CF2DF6D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ADC08F1-1658-4F40-B96F-7D39A17C92CF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273FF22-D788-4CBA-A762-C07E77C9B5A4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27FCEF1-B035-4FBB-BC26-32BBDECA63F9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11C74E8-95B2-4B1C-8247-2D345A10053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18E0884-219A-4AA7-8F15-FB27E9D25F71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F32994E-5386-4078-B391-9BA63B565E83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ACBFC3C-1A1F-4161-A57F-6A54B9C769A8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C56740E-B7CE-4332-98FB-DB45CF02B3B1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B7165EF-2E52-46A2-BB2E-CFE1A00BBDED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F9621C9-E6A9-4F61-9425-34104C451E9D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D7D3136-97FC-473F-8E1C-31E6319B1042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FE7516C-A21F-469A-BFC0-9044C8297CA2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4CE2D42-5DE2-493B-8C15-DDBF4EF409F5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F2CB059-9AF7-462B-85CB-E2510C9FDC9E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66CF837-AE7F-4FDA-ACED-9401EABD6EA9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231616A-AFD2-4953-B7D9-F6A85EB87E62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2" name="Diamond 81">
            <a:extLst>
              <a:ext uri="{FF2B5EF4-FFF2-40B4-BE49-F238E27FC236}">
                <a16:creationId xmlns:a16="http://schemas.microsoft.com/office/drawing/2014/main" id="{FE7B5805-23D1-4A6A-92E1-B0436A375295}"/>
              </a:ext>
            </a:extLst>
          </p:cNvPr>
          <p:cNvSpPr/>
          <p:nvPr/>
        </p:nvSpPr>
        <p:spPr>
          <a:xfrm>
            <a:off x="8484427" y="4350561"/>
            <a:ext cx="572857" cy="572857"/>
          </a:xfrm>
          <a:prstGeom prst="diamon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EAC424-C059-CF17-B3F7-5F7D2223C244}"/>
              </a:ext>
            </a:extLst>
          </p:cNvPr>
          <p:cNvSpPr txBox="1"/>
          <p:nvPr/>
        </p:nvSpPr>
        <p:spPr>
          <a:xfrm>
            <a:off x="2104547" y="2100431"/>
            <a:ext cx="4560696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28600" lvl="0" fontAlgn="base"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id-ID" sz="20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20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Whitebox testing dan unit testing </a:t>
            </a:r>
            <a:r>
              <a:rPr lang="en-ID" sz="20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0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teknik</a:t>
            </a:r>
            <a:r>
              <a:rPr lang="en-ID" sz="20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ID" sz="20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software yang </a:t>
            </a:r>
            <a:r>
              <a:rPr lang="en-ID" sz="20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ID" sz="20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0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memastikan</a:t>
            </a:r>
            <a:r>
              <a:rPr lang="en-ID" sz="20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n-ID" sz="20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software.</a:t>
            </a:r>
          </a:p>
          <a:p>
            <a:pPr marL="342900" marR="228600" lvl="0" indent="-342900" fontAlgn="base">
              <a:spcAft>
                <a:spcPts val="75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endParaRPr lang="id-ID" sz="200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228600" lvl="0" fontAlgn="base">
              <a:spcAft>
                <a:spcPts val="750"/>
              </a:spcAft>
              <a:buClr>
                <a:srgbClr val="000000"/>
              </a:buClr>
              <a:buSzPts val="1100"/>
            </a:pPr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20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CI/CD </a:t>
            </a:r>
            <a:r>
              <a:rPr lang="en-ID" sz="20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0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ID" sz="20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otomatisasi</a:t>
            </a:r>
            <a:r>
              <a:rPr lang="en-ID" sz="20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0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0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ID" sz="20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n-ID" sz="20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0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kecepatan</a:t>
            </a:r>
            <a:r>
              <a:rPr lang="en-ID" sz="20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ID" sz="20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keandalan</a:t>
            </a:r>
            <a:r>
              <a:rPr lang="en-ID" sz="20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software.</a:t>
            </a: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89BEEF-AB55-4831-AB4A-D180EEA82DFA}"/>
              </a:ext>
            </a:extLst>
          </p:cNvPr>
          <p:cNvSpPr/>
          <p:nvPr/>
        </p:nvSpPr>
        <p:spPr>
          <a:xfrm>
            <a:off x="3781425" y="409575"/>
            <a:ext cx="4629150" cy="6038850"/>
          </a:xfrm>
          <a:custGeom>
            <a:avLst/>
            <a:gdLst>
              <a:gd name="connsiteX0" fmla="*/ 0 w 4629150"/>
              <a:gd name="connsiteY0" fmla="*/ 0 h 6038850"/>
              <a:gd name="connsiteX1" fmla="*/ 4629150 w 4629150"/>
              <a:gd name="connsiteY1" fmla="*/ 0 h 6038850"/>
              <a:gd name="connsiteX2" fmla="*/ 4629150 w 4629150"/>
              <a:gd name="connsiteY2" fmla="*/ 6038850 h 6038850"/>
              <a:gd name="connsiteX3" fmla="*/ 0 w 4629150"/>
              <a:gd name="connsiteY3" fmla="*/ 6038850 h 6038850"/>
              <a:gd name="connsiteX4" fmla="*/ 0 w 4629150"/>
              <a:gd name="connsiteY4" fmla="*/ 4404604 h 6038850"/>
              <a:gd name="connsiteX5" fmla="*/ 83325 w 4629150"/>
              <a:gd name="connsiteY5" fmla="*/ 4506396 h 6038850"/>
              <a:gd name="connsiteX6" fmla="*/ 83325 w 4629150"/>
              <a:gd name="connsiteY6" fmla="*/ 5955525 h 6038850"/>
              <a:gd name="connsiteX7" fmla="*/ 4545825 w 4629150"/>
              <a:gd name="connsiteY7" fmla="*/ 5955525 h 6038850"/>
              <a:gd name="connsiteX8" fmla="*/ 4545825 w 4629150"/>
              <a:gd name="connsiteY8" fmla="*/ 83325 h 6038850"/>
              <a:gd name="connsiteX9" fmla="*/ 83325 w 4629150"/>
              <a:gd name="connsiteY9" fmla="*/ 83325 h 6038850"/>
              <a:gd name="connsiteX10" fmla="*/ 83325 w 4629150"/>
              <a:gd name="connsiteY10" fmla="*/ 2329522 h 6038850"/>
              <a:gd name="connsiteX11" fmla="*/ 0 w 4629150"/>
              <a:gd name="connsiteY11" fmla="*/ 2211959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29150" h="6038850">
                <a:moveTo>
                  <a:pt x="0" y="0"/>
                </a:moveTo>
                <a:lnTo>
                  <a:pt x="4629150" y="0"/>
                </a:lnTo>
                <a:lnTo>
                  <a:pt x="4629150" y="6038850"/>
                </a:lnTo>
                <a:lnTo>
                  <a:pt x="0" y="6038850"/>
                </a:lnTo>
                <a:lnTo>
                  <a:pt x="0" y="4404604"/>
                </a:lnTo>
                <a:lnTo>
                  <a:pt x="83325" y="4506396"/>
                </a:lnTo>
                <a:lnTo>
                  <a:pt x="83325" y="5955525"/>
                </a:lnTo>
                <a:lnTo>
                  <a:pt x="4545825" y="5955525"/>
                </a:lnTo>
                <a:lnTo>
                  <a:pt x="4545825" y="83325"/>
                </a:lnTo>
                <a:lnTo>
                  <a:pt x="83325" y="83325"/>
                </a:lnTo>
                <a:lnTo>
                  <a:pt x="83325" y="2329522"/>
                </a:lnTo>
                <a:lnTo>
                  <a:pt x="0" y="22119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871C78D2-A8E6-4EA8-925A-973031FF3602}"/>
              </a:ext>
            </a:extLst>
          </p:cNvPr>
          <p:cNvSpPr/>
          <p:nvPr/>
        </p:nvSpPr>
        <p:spPr>
          <a:xfrm>
            <a:off x="4239562" y="1125114"/>
            <a:ext cx="3712876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dist"/>
            <a:r>
              <a:rPr lang="id-ID" altLang="ko-KR" sz="3600" b="1" dirty="0">
                <a:solidFill>
                  <a:schemeClr val="accent2"/>
                </a:solidFill>
                <a:latin typeface="+mj-lt"/>
              </a:rPr>
              <a:t>THANK YOU</a:t>
            </a:r>
            <a:endParaRPr lang="en-US" altLang="ko-KR" sz="36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0082" y="1340670"/>
            <a:ext cx="5399377" cy="724247"/>
          </a:xfrm>
          <a:prstGeom prst="rect">
            <a:avLst/>
          </a:prstGeom>
        </p:spPr>
        <p:txBody>
          <a:bodyPr/>
          <a:lstStyle/>
          <a:p>
            <a:r>
              <a:rPr lang="id-ID" dirty="0"/>
              <a:t>SOURCES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8D0511-E813-4918-8042-85FF19BB890B}"/>
              </a:ext>
            </a:extLst>
          </p:cNvPr>
          <p:cNvSpPr/>
          <p:nvPr/>
        </p:nvSpPr>
        <p:spPr>
          <a:xfrm>
            <a:off x="0" y="2462553"/>
            <a:ext cx="6096000" cy="4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813544-C6B6-4FF4-826A-6F84AB738F4F}"/>
              </a:ext>
            </a:extLst>
          </p:cNvPr>
          <p:cNvGrpSpPr/>
          <p:nvPr/>
        </p:nvGrpSpPr>
        <p:grpSpPr>
          <a:xfrm rot="19508924">
            <a:off x="9120205" y="488615"/>
            <a:ext cx="1192555" cy="811802"/>
            <a:chOff x="6936205" y="2105936"/>
            <a:chExt cx="1051344" cy="715676"/>
          </a:xfrm>
          <a:solidFill>
            <a:schemeClr val="accent4"/>
          </a:solidFill>
        </p:grpSpPr>
        <p:sp>
          <p:nvSpPr>
            <p:cNvPr id="26" name="Oval 17">
              <a:extLst>
                <a:ext uri="{FF2B5EF4-FFF2-40B4-BE49-F238E27FC236}">
                  <a16:creationId xmlns:a16="http://schemas.microsoft.com/office/drawing/2014/main" id="{31C33908-FFD7-4328-915A-8AB63B1F16D9}"/>
                </a:ext>
              </a:extLst>
            </p:cNvPr>
            <p:cNvSpPr/>
            <p:nvPr/>
          </p:nvSpPr>
          <p:spPr>
            <a:xfrm rot="1802267">
              <a:off x="6936205" y="2105936"/>
              <a:ext cx="1051344" cy="534013"/>
            </a:xfrm>
            <a:custGeom>
              <a:avLst/>
              <a:gdLst/>
              <a:ahLst/>
              <a:cxnLst/>
              <a:rect l="l" t="t" r="r" b="b"/>
              <a:pathLst>
                <a:path w="1642560" h="1112415">
                  <a:moveTo>
                    <a:pt x="785832" y="0"/>
                  </a:moveTo>
                  <a:cubicBezTo>
                    <a:pt x="889284" y="0"/>
                    <a:pt x="978919" y="59154"/>
                    <a:pt x="1021736" y="146002"/>
                  </a:cubicBezTo>
                  <a:cubicBezTo>
                    <a:pt x="1051604" y="124976"/>
                    <a:pt x="1088165" y="114656"/>
                    <a:pt x="1127136" y="114656"/>
                  </a:cubicBezTo>
                  <a:cubicBezTo>
                    <a:pt x="1241918" y="114656"/>
                    <a:pt x="1335792" y="204176"/>
                    <a:pt x="1341808" y="317265"/>
                  </a:cubicBezTo>
                  <a:cubicBezTo>
                    <a:pt x="1367781" y="306011"/>
                    <a:pt x="1396440" y="299856"/>
                    <a:pt x="1426536" y="299856"/>
                  </a:cubicBezTo>
                  <a:cubicBezTo>
                    <a:pt x="1545843" y="299856"/>
                    <a:pt x="1642560" y="396573"/>
                    <a:pt x="1642560" y="515880"/>
                  </a:cubicBezTo>
                  <a:cubicBezTo>
                    <a:pt x="1642560" y="635187"/>
                    <a:pt x="1545843" y="731904"/>
                    <a:pt x="1426536" y="731904"/>
                  </a:cubicBezTo>
                  <a:cubicBezTo>
                    <a:pt x="1410361" y="731904"/>
                    <a:pt x="1394601" y="730126"/>
                    <a:pt x="1379539" y="726326"/>
                  </a:cubicBezTo>
                  <a:cubicBezTo>
                    <a:pt x="1382751" y="740807"/>
                    <a:pt x="1384368" y="755855"/>
                    <a:pt x="1384368" y="771280"/>
                  </a:cubicBezTo>
                  <a:cubicBezTo>
                    <a:pt x="1384368" y="890587"/>
                    <a:pt x="1287651" y="987304"/>
                    <a:pt x="1168344" y="987304"/>
                  </a:cubicBezTo>
                  <a:cubicBezTo>
                    <a:pt x="1116932" y="987304"/>
                    <a:pt x="1069714" y="969344"/>
                    <a:pt x="1034633" y="936870"/>
                  </a:cubicBezTo>
                  <a:cubicBezTo>
                    <a:pt x="998570" y="1039401"/>
                    <a:pt x="900661" y="1112415"/>
                    <a:pt x="785697" y="1112415"/>
                  </a:cubicBezTo>
                  <a:cubicBezTo>
                    <a:pt x="664714" y="1112415"/>
                    <a:pt x="562616" y="1031553"/>
                    <a:pt x="531704" y="920578"/>
                  </a:cubicBezTo>
                  <a:cubicBezTo>
                    <a:pt x="504162" y="935791"/>
                    <a:pt x="472429" y="943424"/>
                    <a:pt x="438912" y="943424"/>
                  </a:cubicBezTo>
                  <a:cubicBezTo>
                    <a:pt x="328998" y="943424"/>
                    <a:pt x="238256" y="861336"/>
                    <a:pt x="225670" y="754991"/>
                  </a:cubicBezTo>
                  <a:cubicBezTo>
                    <a:pt x="222493" y="755833"/>
                    <a:pt x="219267" y="755904"/>
                    <a:pt x="216024" y="755904"/>
                  </a:cubicBezTo>
                  <a:cubicBezTo>
                    <a:pt x="96717" y="755904"/>
                    <a:pt x="0" y="659187"/>
                    <a:pt x="0" y="539880"/>
                  </a:cubicBezTo>
                  <a:cubicBezTo>
                    <a:pt x="0" y="429577"/>
                    <a:pt x="82669" y="338583"/>
                    <a:pt x="189559" y="326524"/>
                  </a:cubicBezTo>
                  <a:cubicBezTo>
                    <a:pt x="199739" y="217704"/>
                    <a:pt x="291631" y="132944"/>
                    <a:pt x="403320" y="132944"/>
                  </a:cubicBezTo>
                  <a:cubicBezTo>
                    <a:pt x="453838" y="132944"/>
                    <a:pt x="500306" y="150285"/>
                    <a:pt x="534992" y="182003"/>
                  </a:cubicBezTo>
                  <a:cubicBezTo>
                    <a:pt x="568948" y="76087"/>
                    <a:pt x="668505" y="0"/>
                    <a:pt x="785832" y="0"/>
                  </a:cubicBezTo>
                  <a:close/>
                </a:path>
              </a:pathLst>
            </a:cu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BC59171-F416-42E0-8878-4551E6BE8585}"/>
                </a:ext>
              </a:extLst>
            </p:cNvPr>
            <p:cNvSpPr/>
            <p:nvPr/>
          </p:nvSpPr>
          <p:spPr>
            <a:xfrm rot="1802267">
              <a:off x="7415754" y="2668663"/>
              <a:ext cx="138270" cy="82883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75F46CD-2E3B-4656-8950-DF21F980681D}"/>
                </a:ext>
              </a:extLst>
            </p:cNvPr>
            <p:cNvSpPr/>
            <p:nvPr/>
          </p:nvSpPr>
          <p:spPr>
            <a:xfrm rot="1802267">
              <a:off x="7328019" y="2747505"/>
              <a:ext cx="99123" cy="59418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D54D73F-BE4D-4702-BD1C-1A2840131471}"/>
                </a:ext>
              </a:extLst>
            </p:cNvPr>
            <p:cNvSpPr/>
            <p:nvPr/>
          </p:nvSpPr>
          <p:spPr>
            <a:xfrm rot="1802267">
              <a:off x="7223281" y="2780130"/>
              <a:ext cx="69202" cy="41482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" name="Freeform 25">
            <a:extLst>
              <a:ext uri="{FF2B5EF4-FFF2-40B4-BE49-F238E27FC236}">
                <a16:creationId xmlns:a16="http://schemas.microsoft.com/office/drawing/2014/main" id="{0B1BF092-4A53-4452-879C-02CCAFA57EA7}"/>
              </a:ext>
            </a:extLst>
          </p:cNvPr>
          <p:cNvSpPr/>
          <p:nvPr/>
        </p:nvSpPr>
        <p:spPr>
          <a:xfrm rot="310011">
            <a:off x="10298246" y="773569"/>
            <a:ext cx="1189563" cy="893203"/>
          </a:xfrm>
          <a:custGeom>
            <a:avLst/>
            <a:gdLst/>
            <a:ahLst/>
            <a:cxnLst/>
            <a:rect l="l" t="t" r="r" b="b"/>
            <a:pathLst>
              <a:path w="3379769" h="3383677">
                <a:moveTo>
                  <a:pt x="1566674" y="8617"/>
                </a:moveTo>
                <a:cubicBezTo>
                  <a:pt x="2497447" y="-75547"/>
                  <a:pt x="3307150" y="466278"/>
                  <a:pt x="3375197" y="1218817"/>
                </a:cubicBezTo>
                <a:cubicBezTo>
                  <a:pt x="3414663" y="1655275"/>
                  <a:pt x="3195986" y="2066754"/>
                  <a:pt x="2822915" y="2350758"/>
                </a:cubicBezTo>
                <a:lnTo>
                  <a:pt x="2415824" y="3383677"/>
                </a:lnTo>
                <a:lnTo>
                  <a:pt x="2346481" y="2612235"/>
                </a:lnTo>
                <a:cubicBezTo>
                  <a:pt x="2181509" y="2675136"/>
                  <a:pt x="2002072" y="2716714"/>
                  <a:pt x="1813096" y="2733802"/>
                </a:cubicBezTo>
                <a:cubicBezTo>
                  <a:pt x="882323" y="2817966"/>
                  <a:pt x="72620" y="2276141"/>
                  <a:pt x="4573" y="1523602"/>
                </a:cubicBezTo>
                <a:cubicBezTo>
                  <a:pt x="-63475" y="771063"/>
                  <a:pt x="635901" y="92781"/>
                  <a:pt x="1566674" y="8617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0B0D2500-0CF4-459D-BD9D-E86CA71933CD}"/>
              </a:ext>
            </a:extLst>
          </p:cNvPr>
          <p:cNvSpPr/>
          <p:nvPr/>
        </p:nvSpPr>
        <p:spPr>
          <a:xfrm rot="1114331">
            <a:off x="10815559" y="1871338"/>
            <a:ext cx="1009511" cy="934283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CA4E09E2-96F7-468A-8C7A-14256830E52F}"/>
              </a:ext>
            </a:extLst>
          </p:cNvPr>
          <p:cNvSpPr/>
          <p:nvPr/>
        </p:nvSpPr>
        <p:spPr>
          <a:xfrm rot="20895801" flipH="1">
            <a:off x="7056356" y="1477464"/>
            <a:ext cx="1112127" cy="784551"/>
          </a:xfrm>
          <a:custGeom>
            <a:avLst/>
            <a:gdLst/>
            <a:ahLst/>
            <a:cxnLst/>
            <a:rect l="l" t="t" r="r" b="b"/>
            <a:pathLst>
              <a:path w="3369265" h="3169133">
                <a:moveTo>
                  <a:pt x="1853392" y="22467"/>
                </a:moveTo>
                <a:cubicBezTo>
                  <a:pt x="2779038" y="151306"/>
                  <a:pt x="3453866" y="798582"/>
                  <a:pt x="3360663" y="1468199"/>
                </a:cubicBezTo>
                <a:cubicBezTo>
                  <a:pt x="3310970" y="1825219"/>
                  <a:pt x="3052981" y="2116507"/>
                  <a:pt x="2681968" y="2289712"/>
                </a:cubicBezTo>
                <a:cubicBezTo>
                  <a:pt x="2533004" y="2673273"/>
                  <a:pt x="2266664" y="2974536"/>
                  <a:pt x="1905221" y="3169133"/>
                </a:cubicBezTo>
                <a:cubicBezTo>
                  <a:pt x="2064692" y="2914965"/>
                  <a:pt x="2148188" y="2677164"/>
                  <a:pt x="2159688" y="2445531"/>
                </a:cubicBezTo>
                <a:cubicBezTo>
                  <a:pt x="1956897" y="2476512"/>
                  <a:pt x="1739289" y="2478459"/>
                  <a:pt x="1515873" y="2447362"/>
                </a:cubicBezTo>
                <a:cubicBezTo>
                  <a:pt x="590227" y="2318523"/>
                  <a:pt x="-84601" y="1671247"/>
                  <a:pt x="8602" y="1001630"/>
                </a:cubicBezTo>
                <a:cubicBezTo>
                  <a:pt x="101805" y="332013"/>
                  <a:pt x="927745" y="-106373"/>
                  <a:pt x="1853392" y="22467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700" dirty="0"/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48AF2B54-3FCC-4278-A20D-FE88A8240CA6}"/>
              </a:ext>
            </a:extLst>
          </p:cNvPr>
          <p:cNvSpPr/>
          <p:nvPr/>
        </p:nvSpPr>
        <p:spPr>
          <a:xfrm rot="20299704" flipH="1">
            <a:off x="6915691" y="2462557"/>
            <a:ext cx="1009511" cy="934283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43833AB4-A5CF-4B11-A7DC-20047DEF3DF0}"/>
              </a:ext>
            </a:extLst>
          </p:cNvPr>
          <p:cNvSpPr/>
          <p:nvPr/>
        </p:nvSpPr>
        <p:spPr>
          <a:xfrm rot="20299704" flipH="1">
            <a:off x="7897082" y="588337"/>
            <a:ext cx="1009511" cy="934283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315DAE10-8844-419D-99C1-F5B292E37A8D}"/>
              </a:ext>
            </a:extLst>
          </p:cNvPr>
          <p:cNvSpPr/>
          <p:nvPr/>
        </p:nvSpPr>
        <p:spPr>
          <a:xfrm>
            <a:off x="8114270" y="717079"/>
            <a:ext cx="397721" cy="30550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9F5EB594-A36D-4382-9B3F-A91A1BED085F}"/>
              </a:ext>
            </a:extLst>
          </p:cNvPr>
          <p:cNvSpPr/>
          <p:nvPr/>
        </p:nvSpPr>
        <p:spPr>
          <a:xfrm>
            <a:off x="7412219" y="1570441"/>
            <a:ext cx="404358" cy="34895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Teardrop 6">
            <a:extLst>
              <a:ext uri="{FF2B5EF4-FFF2-40B4-BE49-F238E27FC236}">
                <a16:creationId xmlns:a16="http://schemas.microsoft.com/office/drawing/2014/main" id="{A98D312C-A153-40BC-A2EE-07BB7E61E458}"/>
              </a:ext>
            </a:extLst>
          </p:cNvPr>
          <p:cNvSpPr/>
          <p:nvPr/>
        </p:nvSpPr>
        <p:spPr>
          <a:xfrm rot="8100000">
            <a:off x="9526406" y="669362"/>
            <a:ext cx="277938" cy="277939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4ADA84-5358-4410-A7CB-A86664DEF26A}"/>
              </a:ext>
            </a:extLst>
          </p:cNvPr>
          <p:cNvSpPr>
            <a:spLocks noChangeAspect="1"/>
          </p:cNvSpPr>
          <p:nvPr/>
        </p:nvSpPr>
        <p:spPr>
          <a:xfrm>
            <a:off x="7165390" y="2613713"/>
            <a:ext cx="341041" cy="34388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C923D635-679C-41E5-BF7A-2FC50BACC61F}"/>
              </a:ext>
            </a:extLst>
          </p:cNvPr>
          <p:cNvSpPr/>
          <p:nvPr/>
        </p:nvSpPr>
        <p:spPr>
          <a:xfrm rot="2700000">
            <a:off x="11261782" y="1917101"/>
            <a:ext cx="284065" cy="50927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E7D1C239-CAD0-4411-BAC6-5F8B1A73BFEF}"/>
              </a:ext>
            </a:extLst>
          </p:cNvPr>
          <p:cNvSpPr/>
          <p:nvPr/>
        </p:nvSpPr>
        <p:spPr>
          <a:xfrm>
            <a:off x="10732356" y="953685"/>
            <a:ext cx="384700" cy="36011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6C87073-FB65-4650-AA7F-195CAFC451B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8B38D-721D-530E-60BD-E715E6F62C01}"/>
              </a:ext>
            </a:extLst>
          </p:cNvPr>
          <p:cNvSpPr txBox="1"/>
          <p:nvPr/>
        </p:nvSpPr>
        <p:spPr>
          <a:xfrm>
            <a:off x="206994" y="3429000"/>
            <a:ext cx="6098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 </a:t>
            </a:r>
            <a:r>
              <a:rPr lang="en-ID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https://github.com/OSH-2022/OSH-2022.github.io</a:t>
            </a:r>
            <a:r>
              <a:rPr lang="en-ID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subject to license (Apache - 2.0)</a:t>
            </a:r>
          </a:p>
          <a:p>
            <a:pPr algn="ctr"/>
            <a:r>
              <a:rPr lang="en-ID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</a:t>
            </a:r>
            <a:r>
              <a:rPr lang="en-ID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https://github.com/CUAHSI/jupyterhub</a:t>
            </a:r>
            <a:endParaRPr lang="en-ID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ID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 </a:t>
            </a:r>
            <a:r>
              <a:rPr lang="en-ID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https://github.com/chatton/github-action-templates</a:t>
            </a:r>
            <a:r>
              <a:rPr lang="en-ID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subject to license (MIT)</a:t>
            </a:r>
          </a:p>
        </p:txBody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831072" y="163811"/>
            <a:ext cx="708845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PENDAHULUAN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275692" y="3165519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2D60BF5-734C-4822-B3C3-C1F81420029C}"/>
              </a:ext>
            </a:extLst>
          </p:cNvPr>
          <p:cNvSpPr txBox="1"/>
          <p:nvPr/>
        </p:nvSpPr>
        <p:spPr>
          <a:xfrm>
            <a:off x="6831072" y="1310208"/>
            <a:ext cx="5264109" cy="440120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R="228600" lvl="0" fontAlgn="base"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id-ID" sz="2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28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ID" sz="2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software </a:t>
            </a:r>
            <a:r>
              <a:rPr lang="en-ID" sz="28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ID" sz="2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salah </a:t>
            </a:r>
            <a:r>
              <a:rPr lang="en-ID" sz="28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ID" sz="2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ID" sz="2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ID" sz="2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ID" sz="28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ID" sz="2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software.</a:t>
            </a:r>
            <a:endParaRPr lang="id-ID" sz="280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228600" lvl="0" fontAlgn="base">
              <a:spcAft>
                <a:spcPts val="0"/>
              </a:spcAft>
              <a:buClr>
                <a:srgbClr val="000000"/>
              </a:buClr>
              <a:buSzPts val="1100"/>
            </a:pPr>
            <a:endParaRPr lang="id-ID" sz="280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228600" lvl="0" fontAlgn="base"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id-ID" sz="2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28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ID" sz="2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software </a:t>
            </a:r>
            <a:r>
              <a:rPr lang="en-ID" sz="28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bertujuan</a:t>
            </a:r>
            <a:r>
              <a:rPr lang="en-ID" sz="2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memastikan</a:t>
            </a:r>
            <a:r>
              <a:rPr lang="en-ID" sz="2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ID" sz="2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software </a:t>
            </a:r>
            <a:r>
              <a:rPr lang="en-ID" sz="28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memenuhi</a:t>
            </a:r>
            <a:r>
              <a:rPr lang="en-ID" sz="2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persyaratan</a:t>
            </a:r>
            <a:r>
              <a:rPr lang="en-ID" sz="2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8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bebas</a:t>
            </a:r>
            <a:r>
              <a:rPr lang="en-ID" sz="2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bug.</a:t>
            </a: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0F1D02-A538-46D1-A45F-AE8F17476609}"/>
              </a:ext>
            </a:extLst>
          </p:cNvPr>
          <p:cNvCxnSpPr>
            <a:cxnSpLocks/>
          </p:cNvCxnSpPr>
          <p:nvPr/>
        </p:nvCxnSpPr>
        <p:spPr>
          <a:xfrm flipH="1">
            <a:off x="408562" y="764705"/>
            <a:ext cx="11783439" cy="60932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BC1183-D393-D6F9-7CF2-437DEDCE194D}"/>
              </a:ext>
            </a:extLst>
          </p:cNvPr>
          <p:cNvSpPr txBox="1"/>
          <p:nvPr/>
        </p:nvSpPr>
        <p:spPr>
          <a:xfrm>
            <a:off x="408562" y="1419038"/>
            <a:ext cx="5982884" cy="4524315"/>
          </a:xfrm>
          <a:prstGeom prst="rect">
            <a:avLst/>
          </a:prstGeom>
          <a:solidFill>
            <a:schemeClr val="bg1"/>
          </a:solidFill>
        </p:spPr>
        <p:txBody>
          <a:bodyPr wrap="square" lIns="108000" rIns="108000" rtlCol="0">
            <a:spAutoFit/>
          </a:bodyPr>
          <a:lstStyle/>
          <a:p>
            <a:pPr marR="228600" lvl="0" fontAlgn="base"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id-ID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Whitebox testing </a:t>
            </a:r>
            <a:r>
              <a:rPr lang="en-ID" sz="2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teknik</a:t>
            </a:r>
            <a:r>
              <a:rPr lang="en-ID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ID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software yang </a:t>
            </a:r>
            <a:r>
              <a:rPr lang="en-ID" sz="2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pengetahuan</a:t>
            </a:r>
            <a:r>
              <a:rPr lang="en-ID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tentang</a:t>
            </a:r>
            <a:r>
              <a:rPr lang="en-ID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ID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internal software </a:t>
            </a:r>
            <a:r>
              <a:rPr lang="en-ID" sz="2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menemukan</a:t>
            </a:r>
            <a:r>
              <a:rPr lang="en-ID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kesalahan</a:t>
            </a:r>
            <a:r>
              <a:rPr lang="en-ID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228600" lvl="0" fontAlgn="base">
              <a:spcAft>
                <a:spcPts val="0"/>
              </a:spcAft>
              <a:buClr>
                <a:srgbClr val="000000"/>
              </a:buClr>
              <a:buSzPts val="1100"/>
            </a:pPr>
            <a:endParaRPr lang="id-ID" sz="2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228600" lvl="0" fontAlgn="base"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id-ID" sz="2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Whitebox testing </a:t>
            </a:r>
            <a:r>
              <a:rPr lang="en-ID" sz="2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ID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ID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teknik</a:t>
            </a:r>
            <a:r>
              <a:rPr lang="en-ID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ID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228600" lvl="1" indent="-285750" fontAlgn="base"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○"/>
            </a:pPr>
            <a:r>
              <a:rPr lang="en-ID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Path testing</a:t>
            </a:r>
          </a:p>
          <a:p>
            <a:pPr marL="742950" marR="228600" lvl="1" indent="-285750" fontAlgn="base"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○"/>
            </a:pPr>
            <a:r>
              <a:rPr lang="en-ID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Branch testing</a:t>
            </a:r>
          </a:p>
          <a:p>
            <a:pPr marL="742950" marR="228600" lvl="1" indent="-285750" fontAlgn="base"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○"/>
            </a:pPr>
            <a:r>
              <a:rPr lang="en-ID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Condition testing</a:t>
            </a:r>
          </a:p>
          <a:p>
            <a:pPr marL="742950" marR="228600" lvl="1" indent="-285750" fontAlgn="base">
              <a:spcAft>
                <a:spcPts val="75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○"/>
            </a:pPr>
            <a:r>
              <a:rPr lang="en-ID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 flow testing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0ECFD8-713D-FAA1-02B2-909DCAD44E6A}"/>
              </a:ext>
            </a:extLst>
          </p:cNvPr>
          <p:cNvSpPr txBox="1"/>
          <p:nvPr/>
        </p:nvSpPr>
        <p:spPr>
          <a:xfrm>
            <a:off x="549976" y="322430"/>
            <a:ext cx="708845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WHITEBOX TESTING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53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142" y="623715"/>
            <a:ext cx="5261725" cy="724247"/>
          </a:xfrm>
          <a:prstGeom prst="rect">
            <a:avLst/>
          </a:prstGeom>
        </p:spPr>
        <p:txBody>
          <a:bodyPr/>
          <a:lstStyle/>
          <a:p>
            <a:r>
              <a:rPr lang="id-ID" dirty="0"/>
              <a:t>UNIT TESTING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3C4BE-86D4-21B2-F81F-CB484328A2A0}"/>
              </a:ext>
            </a:extLst>
          </p:cNvPr>
          <p:cNvSpPr txBox="1"/>
          <p:nvPr/>
        </p:nvSpPr>
        <p:spPr>
          <a:xfrm>
            <a:off x="206976" y="1674674"/>
            <a:ext cx="6098058" cy="2780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28600" lvl="0" fontAlgn="base"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id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Unit testing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teknik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software yang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berfokus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pada unit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terkecil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software,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228600" lvl="0" fontAlgn="base">
              <a:spcAft>
                <a:spcPts val="750"/>
              </a:spcAft>
              <a:buClr>
                <a:srgbClr val="000000"/>
              </a:buClr>
              <a:buSzPts val="1100"/>
            </a:pPr>
            <a:endParaRPr lang="id-ID" sz="240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228600" lvl="0" fontAlgn="base">
              <a:spcAft>
                <a:spcPts val="750"/>
              </a:spcAft>
              <a:buClr>
                <a:srgbClr val="000000"/>
              </a:buClr>
              <a:buSzPts val="1100"/>
            </a:pPr>
            <a:r>
              <a:rPr lang="id-ID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Unit testing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bertujuan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memastikan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unit-unit software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berfungsi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benar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34BE05-9D0B-D97C-0654-C92BBB64E937}"/>
              </a:ext>
            </a:extLst>
          </p:cNvPr>
          <p:cNvCxnSpPr/>
          <p:nvPr/>
        </p:nvCxnSpPr>
        <p:spPr>
          <a:xfrm>
            <a:off x="6305033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A5AB9E-31FA-29EE-65F7-137765059F99}"/>
              </a:ext>
            </a:extLst>
          </p:cNvPr>
          <p:cNvCxnSpPr/>
          <p:nvPr/>
        </p:nvCxnSpPr>
        <p:spPr>
          <a:xfrm>
            <a:off x="6346221" y="0"/>
            <a:ext cx="0" cy="685800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78963A-A198-D73A-D5B0-F04BCF9ECA75}"/>
              </a:ext>
            </a:extLst>
          </p:cNvPr>
          <p:cNvCxnSpPr/>
          <p:nvPr/>
        </p:nvCxnSpPr>
        <p:spPr>
          <a:xfrm>
            <a:off x="6177339" y="4116"/>
            <a:ext cx="0" cy="685800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FAB7D5A0-346D-6BF3-3085-06E399558F17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5743AC3C-2917-E082-E2D8-B4ED2DD1E1CB}"/>
              </a:ext>
            </a:extLst>
          </p:cNvPr>
          <p:cNvSpPr/>
          <p:nvPr/>
        </p:nvSpPr>
        <p:spPr>
          <a:xfrm>
            <a:off x="3705885" y="5762653"/>
            <a:ext cx="436586" cy="436586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916A478E-F560-DE46-06E3-89A4710A5C28}"/>
              </a:ext>
            </a:extLst>
          </p:cNvPr>
          <p:cNvSpPr/>
          <p:nvPr/>
        </p:nvSpPr>
        <p:spPr>
          <a:xfrm>
            <a:off x="7104921" y="543730"/>
            <a:ext cx="532626" cy="532626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24AAE19E-A228-BD0C-22B8-444C4D759460}"/>
              </a:ext>
            </a:extLst>
          </p:cNvPr>
          <p:cNvSpPr/>
          <p:nvPr/>
        </p:nvSpPr>
        <p:spPr>
          <a:xfrm>
            <a:off x="9115175" y="1674674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206D7FE9-9E34-E09C-54EF-8A0FCB65C55E}"/>
              </a:ext>
            </a:extLst>
          </p:cNvPr>
          <p:cNvSpPr/>
          <p:nvPr/>
        </p:nvSpPr>
        <p:spPr>
          <a:xfrm>
            <a:off x="10149892" y="5980946"/>
            <a:ext cx="436586" cy="436586"/>
          </a:xfrm>
          <a:prstGeom prst="diamond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to : Komponen Komputer: Input, Output, Processing dan Storage Device">
            <a:extLst>
              <a:ext uri="{FF2B5EF4-FFF2-40B4-BE49-F238E27FC236}">
                <a16:creationId xmlns:a16="http://schemas.microsoft.com/office/drawing/2014/main" id="{D81F2233-6462-852F-66DA-91C85427E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409" y="0"/>
            <a:ext cx="58045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18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F6F51114-DB70-1B1A-50CA-4C66D00A7238}"/>
              </a:ext>
            </a:extLst>
          </p:cNvPr>
          <p:cNvSpPr txBox="1">
            <a:spLocks/>
          </p:cNvSpPr>
          <p:nvPr/>
        </p:nvSpPr>
        <p:spPr>
          <a:xfrm>
            <a:off x="6723199" y="3066876"/>
            <a:ext cx="526172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3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IMPLEMENTASI UNIT TESTING DALAM PYTHON</a:t>
            </a:r>
            <a:endParaRPr lang="en-US" sz="8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A8DC5A-8557-7D92-6E35-83066CB1A9C2}"/>
              </a:ext>
            </a:extLst>
          </p:cNvPr>
          <p:cNvSpPr txBox="1"/>
          <p:nvPr/>
        </p:nvSpPr>
        <p:spPr>
          <a:xfrm>
            <a:off x="6305033" y="4170239"/>
            <a:ext cx="60980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228600" lvl="0" indent="-342900" fontAlgn="base"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framework unit testing yang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228600" lvl="1" indent="-285750" fontAlgn="base"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○"/>
            </a:pP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unittest</a:t>
            </a:r>
            <a:endParaRPr lang="en-ID" sz="240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228600" lvl="1" indent="-285750" fontAlgn="base"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○"/>
            </a:pP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pytest</a:t>
            </a:r>
            <a:endParaRPr lang="en-ID" sz="240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228600" lvl="1" indent="-285750" fontAlgn="base">
              <a:spcAft>
                <a:spcPts val="75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○"/>
            </a:pP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nose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34BE05-9D0B-D97C-0654-C92BBB64E937}"/>
              </a:ext>
            </a:extLst>
          </p:cNvPr>
          <p:cNvCxnSpPr/>
          <p:nvPr/>
        </p:nvCxnSpPr>
        <p:spPr>
          <a:xfrm>
            <a:off x="6305033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A5AB9E-31FA-29EE-65F7-137765059F99}"/>
              </a:ext>
            </a:extLst>
          </p:cNvPr>
          <p:cNvCxnSpPr/>
          <p:nvPr/>
        </p:nvCxnSpPr>
        <p:spPr>
          <a:xfrm>
            <a:off x="6346221" y="0"/>
            <a:ext cx="0" cy="685800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78963A-A198-D73A-D5B0-F04BCF9ECA75}"/>
              </a:ext>
            </a:extLst>
          </p:cNvPr>
          <p:cNvCxnSpPr/>
          <p:nvPr/>
        </p:nvCxnSpPr>
        <p:spPr>
          <a:xfrm>
            <a:off x="6177339" y="4116"/>
            <a:ext cx="0" cy="685800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FAB7D5A0-346D-6BF3-3085-06E399558F17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5743AC3C-2917-E082-E2D8-B4ED2DD1E1CB}"/>
              </a:ext>
            </a:extLst>
          </p:cNvPr>
          <p:cNvSpPr/>
          <p:nvPr/>
        </p:nvSpPr>
        <p:spPr>
          <a:xfrm>
            <a:off x="3705885" y="5762653"/>
            <a:ext cx="436586" cy="436586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916A478E-F560-DE46-06E3-89A4710A5C28}"/>
              </a:ext>
            </a:extLst>
          </p:cNvPr>
          <p:cNvSpPr/>
          <p:nvPr/>
        </p:nvSpPr>
        <p:spPr>
          <a:xfrm>
            <a:off x="7104921" y="543730"/>
            <a:ext cx="532626" cy="532626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24AAE19E-A228-BD0C-22B8-444C4D759460}"/>
              </a:ext>
            </a:extLst>
          </p:cNvPr>
          <p:cNvSpPr/>
          <p:nvPr/>
        </p:nvSpPr>
        <p:spPr>
          <a:xfrm>
            <a:off x="9115175" y="1674674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206D7FE9-9E34-E09C-54EF-8A0FCB65C55E}"/>
              </a:ext>
            </a:extLst>
          </p:cNvPr>
          <p:cNvSpPr/>
          <p:nvPr/>
        </p:nvSpPr>
        <p:spPr>
          <a:xfrm>
            <a:off x="10149892" y="5980946"/>
            <a:ext cx="436586" cy="436586"/>
          </a:xfrm>
          <a:prstGeom prst="diamond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050" name="Picture 2" descr="Belajar Coding: Panduan dan Tips Untuk Pemula - Blog | Alterra Academy">
            <a:extLst>
              <a:ext uri="{FF2B5EF4-FFF2-40B4-BE49-F238E27FC236}">
                <a16:creationId xmlns:a16="http://schemas.microsoft.com/office/drawing/2014/main" id="{BEE050A7-20C1-7650-7B6C-EE3921EA0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71" y="0"/>
            <a:ext cx="60980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62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B465B5-4AE7-D76B-340A-5C72D622B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90082"/>
            <a:ext cx="11573197" cy="724247"/>
          </a:xfrm>
        </p:spPr>
        <p:txBody>
          <a:bodyPr/>
          <a:lstStyle/>
          <a:p>
            <a:r>
              <a:rPr lang="en-ID" sz="3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CONTOH IMPLEMENTASI UNIT TESTING DALAM PYTHON</a:t>
            </a:r>
            <a:endParaRPr lang="en-ID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B5BB2-1414-A42A-23B4-10CDE38687B9}"/>
              </a:ext>
            </a:extLst>
          </p:cNvPr>
          <p:cNvSpPr txBox="1"/>
          <p:nvPr/>
        </p:nvSpPr>
        <p:spPr>
          <a:xfrm>
            <a:off x="3919665" y="1789746"/>
            <a:ext cx="4352668" cy="28161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52400" marR="228600">
              <a:spcAft>
                <a:spcPts val="1800"/>
              </a:spcAft>
            </a:pPr>
            <a:r>
              <a:rPr lang="en-ID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ID" sz="1800" dirty="0">
                <a:solidFill>
                  <a:srgbClr val="44474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Python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ID" sz="1800" dirty="0">
                <a:solidFill>
                  <a:srgbClr val="8430CE"/>
                </a:solidFill>
                <a:effectLst/>
                <a:latin typeface="Courier"/>
                <a:ea typeface="Courier"/>
                <a:cs typeface="Courier"/>
              </a:rPr>
              <a:t>def</a:t>
            </a:r>
            <a:r>
              <a:rPr lang="en-ID" sz="1800" dirty="0">
                <a:solidFill>
                  <a:srgbClr val="444746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>
                <a:solidFill>
                  <a:srgbClr val="996900"/>
                </a:solidFill>
                <a:effectLst/>
                <a:latin typeface="Courier"/>
                <a:ea typeface="Courier"/>
                <a:cs typeface="Courier"/>
              </a:rPr>
              <a:t>add</a:t>
            </a:r>
            <a:r>
              <a:rPr lang="en-ID" sz="1800" dirty="0">
                <a:solidFill>
                  <a:srgbClr val="444746"/>
                </a:solidFill>
                <a:effectLst/>
                <a:latin typeface="Courier"/>
                <a:ea typeface="Courier"/>
                <a:cs typeface="Courier"/>
              </a:rPr>
              <a:t>(a, b):</a:t>
            </a: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</a:t>
            </a:r>
            <a:r>
              <a:rPr lang="en-ID" sz="1800" dirty="0">
                <a:solidFill>
                  <a:srgbClr val="8430CE"/>
                </a:solidFill>
                <a:effectLst/>
                <a:latin typeface="Courier"/>
                <a:ea typeface="Courier"/>
                <a:cs typeface="Courier"/>
              </a:rPr>
              <a:t>return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a + b</a:t>
            </a: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8430CE"/>
                </a:solidFill>
                <a:effectLst/>
                <a:latin typeface="Courier"/>
                <a:ea typeface="Courier"/>
                <a:cs typeface="Courier"/>
              </a:rPr>
              <a:t>def</a:t>
            </a:r>
            <a:r>
              <a:rPr lang="en-ID" sz="1800" dirty="0">
                <a:solidFill>
                  <a:srgbClr val="444746"/>
                </a:solidFill>
                <a:effectLst/>
                <a:latin typeface="Courier"/>
                <a:ea typeface="Courier"/>
                <a:cs typeface="Courier"/>
              </a:rPr>
              <a:t> </a:t>
            </a:r>
            <a:r>
              <a:rPr lang="en-ID" sz="1800" dirty="0" err="1">
                <a:solidFill>
                  <a:srgbClr val="996900"/>
                </a:solidFill>
                <a:effectLst/>
                <a:latin typeface="Courier"/>
                <a:ea typeface="Courier"/>
                <a:cs typeface="Courier"/>
              </a:rPr>
              <a:t>test_add</a:t>
            </a:r>
            <a:r>
              <a:rPr lang="en-ID" sz="1800" dirty="0">
                <a:solidFill>
                  <a:srgbClr val="444746"/>
                </a:solidFill>
                <a:effectLst/>
                <a:latin typeface="Courier"/>
                <a:ea typeface="Courier"/>
                <a:cs typeface="Courier"/>
              </a:rPr>
              <a:t>():</a:t>
            </a: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</a:t>
            </a:r>
            <a:r>
              <a:rPr lang="en-ID" sz="1800" dirty="0">
                <a:solidFill>
                  <a:srgbClr val="8430CE"/>
                </a:solidFill>
                <a:effectLst/>
                <a:latin typeface="Courier"/>
                <a:ea typeface="Courier"/>
                <a:cs typeface="Courier"/>
              </a:rPr>
              <a:t>assert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add(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1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,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2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) ==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3</a:t>
            </a: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</a:t>
            </a:r>
            <a:r>
              <a:rPr lang="en-ID" sz="1800" dirty="0">
                <a:solidFill>
                  <a:srgbClr val="8430CE"/>
                </a:solidFill>
                <a:effectLst/>
                <a:latin typeface="Courier"/>
                <a:ea typeface="Courier"/>
                <a:cs typeface="Courier"/>
              </a:rPr>
              <a:t>assert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add(-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1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, -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2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) == -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3</a:t>
            </a: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   </a:t>
            </a:r>
            <a:r>
              <a:rPr lang="en-ID" sz="1800" dirty="0">
                <a:solidFill>
                  <a:srgbClr val="8430CE"/>
                </a:solidFill>
                <a:effectLst/>
                <a:latin typeface="Courier"/>
                <a:ea typeface="Courier"/>
                <a:cs typeface="Courier"/>
              </a:rPr>
              <a:t>assert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 add(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0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,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0</a:t>
            </a:r>
            <a: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  <a:t>) == </a:t>
            </a:r>
            <a:r>
              <a:rPr lang="en-ID" sz="1800" dirty="0">
                <a:solidFill>
                  <a:srgbClr val="B55908"/>
                </a:solidFill>
                <a:effectLst/>
                <a:latin typeface="Courier"/>
                <a:ea typeface="Courier"/>
                <a:cs typeface="Courier"/>
              </a:rPr>
              <a:t>0</a:t>
            </a:r>
            <a:br>
              <a:rPr lang="en-ID" sz="1800" dirty="0">
                <a:solidFill>
                  <a:srgbClr val="1F1F1F"/>
                </a:solidFill>
                <a:effectLst/>
                <a:latin typeface="Courier"/>
                <a:ea typeface="Courier"/>
                <a:cs typeface="Courier"/>
              </a:rPr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4550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B465B5-4AE7-D76B-340A-5C72D622B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90082"/>
            <a:ext cx="11573197" cy="724247"/>
          </a:xfrm>
        </p:spPr>
        <p:txBody>
          <a:bodyPr/>
          <a:lstStyle/>
          <a:p>
            <a:r>
              <a:rPr lang="id-ID" sz="4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CI/CD</a:t>
            </a:r>
            <a:endParaRPr lang="en-ID" sz="1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B5BB2-1414-A42A-23B4-10CDE38687B9}"/>
              </a:ext>
            </a:extLst>
          </p:cNvPr>
          <p:cNvSpPr txBox="1"/>
          <p:nvPr/>
        </p:nvSpPr>
        <p:spPr>
          <a:xfrm>
            <a:off x="833564" y="1677364"/>
            <a:ext cx="5262435" cy="304698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R="228600" lvl="0" fontAlgn="base"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id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CI/CD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singkatan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Continuous Integration/Continuous Delivery.</a:t>
            </a:r>
            <a:endParaRPr lang="id-ID" sz="240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228600" lvl="0" indent="-285750" fontAlgn="base"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</a:pPr>
            <a:endParaRPr lang="en-ID" sz="240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228600" lvl="0" fontAlgn="base">
              <a:spcAft>
                <a:spcPts val="750"/>
              </a:spcAft>
              <a:buClr>
                <a:srgbClr val="000000"/>
              </a:buClr>
              <a:buSzPts val="1100"/>
            </a:pPr>
            <a:r>
              <a:rPr lang="id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CI/CD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otomatisasi</a:t>
            </a:r>
            <a:r>
              <a:rPr lang="id-ID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menggabungkan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pembangunan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penyerahan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software.</a:t>
            </a:r>
          </a:p>
        </p:txBody>
      </p:sp>
      <p:sp>
        <p:nvSpPr>
          <p:cNvPr id="5" name="AutoShape 2" descr="Coding adalah Tindakan Pemrograman, Ketahui Fungsi dan Cara Mempelajarinya  - Hot Liputan6.com">
            <a:extLst>
              <a:ext uri="{FF2B5EF4-FFF2-40B4-BE49-F238E27FC236}">
                <a16:creationId xmlns:a16="http://schemas.microsoft.com/office/drawing/2014/main" id="{D55EE6BE-DCB7-E188-00C0-4D916FEF5A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grpSp>
        <p:nvGrpSpPr>
          <p:cNvPr id="7" name="Graphic 45">
            <a:extLst>
              <a:ext uri="{FF2B5EF4-FFF2-40B4-BE49-F238E27FC236}">
                <a16:creationId xmlns:a16="http://schemas.microsoft.com/office/drawing/2014/main" id="{D9BD4F0D-7795-F2F6-858F-AB9ECD96CA86}"/>
              </a:ext>
            </a:extLst>
          </p:cNvPr>
          <p:cNvGrpSpPr/>
          <p:nvPr/>
        </p:nvGrpSpPr>
        <p:grpSpPr>
          <a:xfrm>
            <a:off x="7850960" y="1729455"/>
            <a:ext cx="3671240" cy="3094290"/>
            <a:chOff x="1965797" y="2528498"/>
            <a:chExt cx="2172496" cy="1831080"/>
          </a:xfrm>
          <a:solidFill>
            <a:schemeClr val="accent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BBAAC78-4F39-48A5-4850-0857F06DD251}"/>
                </a:ext>
              </a:extLst>
            </p:cNvPr>
            <p:cNvSpPr/>
            <p:nvPr/>
          </p:nvSpPr>
          <p:spPr>
            <a:xfrm>
              <a:off x="3000813" y="2528498"/>
              <a:ext cx="1136356" cy="1808998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2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C1C3A88-096B-EB8F-CFC1-F5D97443B141}"/>
                </a:ext>
              </a:extLst>
            </p:cNvPr>
            <p:cNvSpPr/>
            <p:nvPr/>
          </p:nvSpPr>
          <p:spPr>
            <a:xfrm>
              <a:off x="1965840" y="2555836"/>
              <a:ext cx="1010661" cy="1802204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grpFill/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509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B465B5-4AE7-D76B-340A-5C72D622B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90082"/>
            <a:ext cx="11573197" cy="724247"/>
          </a:xfrm>
        </p:spPr>
        <p:txBody>
          <a:bodyPr/>
          <a:lstStyle/>
          <a:p>
            <a:r>
              <a:rPr lang="id-ID" sz="4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TUJUAN CI/CD</a:t>
            </a:r>
            <a:endParaRPr lang="en-ID" sz="1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B5BB2-1414-A42A-23B4-10CDE38687B9}"/>
              </a:ext>
            </a:extLst>
          </p:cNvPr>
          <p:cNvSpPr txBox="1"/>
          <p:nvPr/>
        </p:nvSpPr>
        <p:spPr>
          <a:xfrm>
            <a:off x="5649795" y="2267347"/>
            <a:ext cx="5757736" cy="206210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R="228600" lvl="0" fontAlgn="base"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ID" sz="3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Tujuan</a:t>
            </a:r>
            <a:r>
              <a:rPr lang="en-ID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CI/CD </a:t>
            </a:r>
            <a:r>
              <a:rPr lang="en-ID" sz="3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adalah</a:t>
            </a:r>
            <a:r>
              <a:rPr lang="en-ID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3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untuk</a:t>
            </a:r>
            <a:r>
              <a:rPr lang="en-ID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3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meningkatkan</a:t>
            </a:r>
            <a:r>
              <a:rPr lang="en-ID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3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kualitas</a:t>
            </a:r>
            <a:r>
              <a:rPr lang="en-ID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ID" sz="3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kecepatan</a:t>
            </a:r>
            <a:r>
              <a:rPr lang="en-ID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dan </a:t>
            </a:r>
            <a:r>
              <a:rPr lang="en-ID" sz="3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keandalan</a:t>
            </a:r>
            <a:r>
              <a:rPr lang="en-ID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software</a:t>
            </a:r>
            <a:endParaRPr lang="en-ID" sz="400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2" descr="Coding adalah Tindakan Pemrograman, Ketahui Fungsi dan Cara Mempelajarinya  - Hot Liputan6.com">
            <a:extLst>
              <a:ext uri="{FF2B5EF4-FFF2-40B4-BE49-F238E27FC236}">
                <a16:creationId xmlns:a16="http://schemas.microsoft.com/office/drawing/2014/main" id="{D55EE6BE-DCB7-E188-00C0-4D916FEF5A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grpSp>
        <p:nvGrpSpPr>
          <p:cNvPr id="7" name="Graphic 45">
            <a:extLst>
              <a:ext uri="{FF2B5EF4-FFF2-40B4-BE49-F238E27FC236}">
                <a16:creationId xmlns:a16="http://schemas.microsoft.com/office/drawing/2014/main" id="{D9BD4F0D-7795-F2F6-858F-AB9ECD96CA86}"/>
              </a:ext>
            </a:extLst>
          </p:cNvPr>
          <p:cNvGrpSpPr/>
          <p:nvPr/>
        </p:nvGrpSpPr>
        <p:grpSpPr>
          <a:xfrm>
            <a:off x="784396" y="1729455"/>
            <a:ext cx="3671240" cy="3094290"/>
            <a:chOff x="1965797" y="2528498"/>
            <a:chExt cx="2172496" cy="1831080"/>
          </a:xfrm>
          <a:solidFill>
            <a:schemeClr val="accent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BBAAC78-4F39-48A5-4850-0857F06DD251}"/>
                </a:ext>
              </a:extLst>
            </p:cNvPr>
            <p:cNvSpPr/>
            <p:nvPr/>
          </p:nvSpPr>
          <p:spPr>
            <a:xfrm>
              <a:off x="3000813" y="2528498"/>
              <a:ext cx="1136356" cy="1808998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2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C1C3A88-096B-EB8F-CFC1-F5D97443B141}"/>
                </a:ext>
              </a:extLst>
            </p:cNvPr>
            <p:cNvSpPr/>
            <p:nvPr/>
          </p:nvSpPr>
          <p:spPr>
            <a:xfrm>
              <a:off x="1965840" y="2555836"/>
              <a:ext cx="1010661" cy="1802204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grpFill/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58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71423"/>
            <a:ext cx="11573197" cy="724247"/>
          </a:xfrm>
          <a:prstGeom prst="rect">
            <a:avLst/>
          </a:prstGeom>
        </p:spPr>
        <p:txBody>
          <a:bodyPr/>
          <a:lstStyle/>
          <a:p>
            <a:pPr marL="342900" marR="228600" lvl="0" indent="-342900" fontAlgn="base">
              <a:spcAft>
                <a:spcPts val="75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D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LANGKAH-LANGKAH KONFIGURASI CI/CD UNTUK PROJECT PYTHON</a:t>
            </a:r>
            <a:endParaRPr lang="en-ID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76CD7B-3406-42F0-A829-BDD960C06A0D}"/>
              </a:ext>
            </a:extLst>
          </p:cNvPr>
          <p:cNvSpPr txBox="1"/>
          <p:nvPr/>
        </p:nvSpPr>
        <p:spPr>
          <a:xfrm>
            <a:off x="908335" y="2543301"/>
            <a:ext cx="2327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28600" lvl="0" algn="ctr" fontAlgn="base"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Instalasi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alat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dependensi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CI/CD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38CCEF-E19E-468E-AF43-F5AFBCB9D7A9}"/>
              </a:ext>
            </a:extLst>
          </p:cNvPr>
          <p:cNvSpPr txBox="1"/>
          <p:nvPr/>
        </p:nvSpPr>
        <p:spPr>
          <a:xfrm>
            <a:off x="5132559" y="3038658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28600" lvl="0" algn="ctr" fontAlgn="base"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alat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pengujian</a:t>
            </a:r>
            <a:endParaRPr lang="en-ID" sz="240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1E6A6D-063D-4A18-9157-2BEC725312ED}"/>
              </a:ext>
            </a:extLst>
          </p:cNvPr>
          <p:cNvSpPr txBox="1"/>
          <p:nvPr/>
        </p:nvSpPr>
        <p:spPr>
          <a:xfrm>
            <a:off x="9126050" y="2669327"/>
            <a:ext cx="2232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28600" lvl="0" algn="ctr" fontAlgn="base">
              <a:spcAft>
                <a:spcPts val="750"/>
              </a:spcAft>
              <a:buClr>
                <a:srgbClr val="000000"/>
              </a:buClr>
              <a:buSzPts val="1100"/>
            </a:pP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pengiriman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otomatis</a:t>
            </a:r>
            <a:endParaRPr lang="en-ID" sz="240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E19CC8-5979-4FB5-BD64-97C8638FD9CE}"/>
              </a:ext>
            </a:extLst>
          </p:cNvPr>
          <p:cNvSpPr txBox="1"/>
          <p:nvPr/>
        </p:nvSpPr>
        <p:spPr>
          <a:xfrm>
            <a:off x="3006911" y="2143862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28600" lvl="0" algn="ctr" fontAlgn="base"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alat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CI/CD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7DCFE8-83C9-4233-83C6-72238770515A}"/>
              </a:ext>
            </a:extLst>
          </p:cNvPr>
          <p:cNvSpPr txBox="1"/>
          <p:nvPr/>
        </p:nvSpPr>
        <p:spPr>
          <a:xfrm>
            <a:off x="7103799" y="183660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28600" lvl="0" algn="ctr" fontAlgn="base"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alat</a:t>
            </a:r>
            <a:r>
              <a:rPr lang="en-ID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pengiriman</a:t>
            </a:r>
            <a:endParaRPr lang="en-ID" sz="240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Isosceles Triangle 51">
            <a:extLst>
              <a:ext uri="{FF2B5EF4-FFF2-40B4-BE49-F238E27FC236}">
                <a16:creationId xmlns:a16="http://schemas.microsoft.com/office/drawing/2014/main" id="{C1B7769E-89F6-40B0-B3C4-D31E00A535A4}"/>
              </a:ext>
            </a:extLst>
          </p:cNvPr>
          <p:cNvSpPr/>
          <p:nvPr/>
        </p:nvSpPr>
        <p:spPr>
          <a:xfrm>
            <a:off x="1909620" y="5142810"/>
            <a:ext cx="336374" cy="24666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B5FBD92D-DF75-48B9-BCB7-AFE815ED5015}"/>
              </a:ext>
            </a:extLst>
          </p:cNvPr>
          <p:cNvSpPr/>
          <p:nvPr/>
        </p:nvSpPr>
        <p:spPr>
          <a:xfrm rot="2700000">
            <a:off x="5975149" y="4997839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Rectangle 9">
            <a:extLst>
              <a:ext uri="{FF2B5EF4-FFF2-40B4-BE49-F238E27FC236}">
                <a16:creationId xmlns:a16="http://schemas.microsoft.com/office/drawing/2014/main" id="{86A7914A-64D5-41FC-BE5F-48F500E76490}"/>
              </a:ext>
            </a:extLst>
          </p:cNvPr>
          <p:cNvSpPr/>
          <p:nvPr/>
        </p:nvSpPr>
        <p:spPr>
          <a:xfrm>
            <a:off x="3927244" y="4567048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Oval 7">
            <a:extLst>
              <a:ext uri="{FF2B5EF4-FFF2-40B4-BE49-F238E27FC236}">
                <a16:creationId xmlns:a16="http://schemas.microsoft.com/office/drawing/2014/main" id="{C7DEF7E9-4D7D-4818-ADE3-EE383423D03F}"/>
              </a:ext>
            </a:extLst>
          </p:cNvPr>
          <p:cNvSpPr/>
          <p:nvPr/>
        </p:nvSpPr>
        <p:spPr>
          <a:xfrm>
            <a:off x="7942810" y="4532185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Rounded Rectangle 27">
            <a:extLst>
              <a:ext uri="{FF2B5EF4-FFF2-40B4-BE49-F238E27FC236}">
                <a16:creationId xmlns:a16="http://schemas.microsoft.com/office/drawing/2014/main" id="{E8AC2CE2-5061-4E42-B09A-DFE21809E623}"/>
              </a:ext>
            </a:extLst>
          </p:cNvPr>
          <p:cNvSpPr/>
          <p:nvPr/>
        </p:nvSpPr>
        <p:spPr>
          <a:xfrm>
            <a:off x="9966141" y="5107926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5E41398-7151-4C0C-AD8F-A4F31CF36824}"/>
              </a:ext>
            </a:extLst>
          </p:cNvPr>
          <p:cNvGrpSpPr/>
          <p:nvPr/>
        </p:nvGrpSpPr>
        <p:grpSpPr>
          <a:xfrm flipV="1">
            <a:off x="972019" y="3197683"/>
            <a:ext cx="10217689" cy="1681771"/>
            <a:chOff x="764154" y="2998082"/>
            <a:chExt cx="11035897" cy="181644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25B6204-FE65-4614-A1FD-6A5B4F84C5CD}"/>
                </a:ext>
              </a:extLst>
            </p:cNvPr>
            <p:cNvSpPr/>
            <p:nvPr/>
          </p:nvSpPr>
          <p:spPr>
            <a:xfrm>
              <a:off x="5125614" y="2998082"/>
              <a:ext cx="2312977" cy="952844"/>
            </a:xfrm>
            <a:custGeom>
              <a:avLst/>
              <a:gdLst>
                <a:gd name="connsiteX0" fmla="*/ 1163409 w 2312977"/>
                <a:gd name="connsiteY0" fmla="*/ 0 h 952844"/>
                <a:gd name="connsiteX1" fmla="*/ 1244592 w 2312977"/>
                <a:gd name="connsiteY1" fmla="*/ 237644 h 952844"/>
                <a:gd name="connsiteX2" fmla="*/ 1321591 w 2312977"/>
                <a:gd name="connsiteY2" fmla="*/ 241584 h 952844"/>
                <a:gd name="connsiteX3" fmla="*/ 2312977 w 2312977"/>
                <a:gd name="connsiteY3" fmla="*/ 809964 h 952844"/>
                <a:gd name="connsiteX4" fmla="*/ 2142794 w 2312977"/>
                <a:gd name="connsiteY4" fmla="*/ 936738 h 952844"/>
                <a:gd name="connsiteX5" fmla="*/ 1153428 w 2312977"/>
                <a:gd name="connsiteY5" fmla="*/ 445095 h 952844"/>
                <a:gd name="connsiteX6" fmla="*/ 172230 w 2312977"/>
                <a:gd name="connsiteY6" fmla="*/ 952844 h 952844"/>
                <a:gd name="connsiteX7" fmla="*/ 0 w 2312977"/>
                <a:gd name="connsiteY7" fmla="*/ 828868 h 952844"/>
                <a:gd name="connsiteX8" fmla="*/ 981964 w 2312977"/>
                <a:gd name="connsiteY8" fmla="*/ 244360 h 952844"/>
                <a:gd name="connsiteX9" fmla="*/ 1082247 w 2312977"/>
                <a:gd name="connsiteY9" fmla="*/ 237584 h 95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2977" h="952844">
                  <a:moveTo>
                    <a:pt x="1163409" y="0"/>
                  </a:moveTo>
                  <a:lnTo>
                    <a:pt x="1244592" y="237644"/>
                  </a:lnTo>
                  <a:lnTo>
                    <a:pt x="1321591" y="241584"/>
                  </a:lnTo>
                  <a:cubicBezTo>
                    <a:pt x="1714005" y="285120"/>
                    <a:pt x="2074114" y="489313"/>
                    <a:pt x="2312977" y="809964"/>
                  </a:cubicBezTo>
                  <a:lnTo>
                    <a:pt x="2142794" y="936738"/>
                  </a:lnTo>
                  <a:cubicBezTo>
                    <a:pt x="1910220" y="624530"/>
                    <a:pt x="1542728" y="441913"/>
                    <a:pt x="1153428" y="445095"/>
                  </a:cubicBezTo>
                  <a:cubicBezTo>
                    <a:pt x="764128" y="448277"/>
                    <a:pt x="399670" y="636876"/>
                    <a:pt x="172230" y="952844"/>
                  </a:cubicBezTo>
                  <a:lnTo>
                    <a:pt x="0" y="828868"/>
                  </a:lnTo>
                  <a:cubicBezTo>
                    <a:pt x="233591" y="504355"/>
                    <a:pt x="590314" y="294304"/>
                    <a:pt x="981964" y="244360"/>
                  </a:cubicBezTo>
                  <a:lnTo>
                    <a:pt x="1082247" y="2375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979E3DD-2DBC-4B81-8F54-B8D0E5504912}"/>
                </a:ext>
              </a:extLst>
            </p:cNvPr>
            <p:cNvSpPr/>
            <p:nvPr/>
          </p:nvSpPr>
          <p:spPr>
            <a:xfrm rot="10800000">
              <a:off x="2944884" y="3861681"/>
              <a:ext cx="2312977" cy="952844"/>
            </a:xfrm>
            <a:custGeom>
              <a:avLst/>
              <a:gdLst>
                <a:gd name="connsiteX0" fmla="*/ 1163409 w 2312977"/>
                <a:gd name="connsiteY0" fmla="*/ 0 h 952844"/>
                <a:gd name="connsiteX1" fmla="*/ 1244592 w 2312977"/>
                <a:gd name="connsiteY1" fmla="*/ 237644 h 952844"/>
                <a:gd name="connsiteX2" fmla="*/ 1321591 w 2312977"/>
                <a:gd name="connsiteY2" fmla="*/ 241584 h 952844"/>
                <a:gd name="connsiteX3" fmla="*/ 2312977 w 2312977"/>
                <a:gd name="connsiteY3" fmla="*/ 809964 h 952844"/>
                <a:gd name="connsiteX4" fmla="*/ 2142794 w 2312977"/>
                <a:gd name="connsiteY4" fmla="*/ 936738 h 952844"/>
                <a:gd name="connsiteX5" fmla="*/ 1153428 w 2312977"/>
                <a:gd name="connsiteY5" fmla="*/ 445095 h 952844"/>
                <a:gd name="connsiteX6" fmla="*/ 172230 w 2312977"/>
                <a:gd name="connsiteY6" fmla="*/ 952844 h 952844"/>
                <a:gd name="connsiteX7" fmla="*/ 0 w 2312977"/>
                <a:gd name="connsiteY7" fmla="*/ 828868 h 952844"/>
                <a:gd name="connsiteX8" fmla="*/ 981964 w 2312977"/>
                <a:gd name="connsiteY8" fmla="*/ 244360 h 952844"/>
                <a:gd name="connsiteX9" fmla="*/ 1082247 w 2312977"/>
                <a:gd name="connsiteY9" fmla="*/ 237584 h 95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2977" h="952844">
                  <a:moveTo>
                    <a:pt x="1163409" y="0"/>
                  </a:moveTo>
                  <a:lnTo>
                    <a:pt x="1244592" y="237644"/>
                  </a:lnTo>
                  <a:lnTo>
                    <a:pt x="1321591" y="241584"/>
                  </a:lnTo>
                  <a:cubicBezTo>
                    <a:pt x="1714005" y="285120"/>
                    <a:pt x="2074114" y="489313"/>
                    <a:pt x="2312977" y="809964"/>
                  </a:cubicBezTo>
                  <a:lnTo>
                    <a:pt x="2142794" y="936738"/>
                  </a:lnTo>
                  <a:cubicBezTo>
                    <a:pt x="1910220" y="624530"/>
                    <a:pt x="1542728" y="441913"/>
                    <a:pt x="1153428" y="445095"/>
                  </a:cubicBezTo>
                  <a:cubicBezTo>
                    <a:pt x="764128" y="448277"/>
                    <a:pt x="399670" y="636876"/>
                    <a:pt x="172230" y="952844"/>
                  </a:cubicBezTo>
                  <a:lnTo>
                    <a:pt x="0" y="828868"/>
                  </a:lnTo>
                  <a:cubicBezTo>
                    <a:pt x="233591" y="504355"/>
                    <a:pt x="590314" y="294304"/>
                    <a:pt x="981964" y="244360"/>
                  </a:cubicBezTo>
                  <a:lnTo>
                    <a:pt x="1082247" y="2375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2C51CF9-241D-4A8E-839B-CF982FC14A0D}"/>
                </a:ext>
              </a:extLst>
            </p:cNvPr>
            <p:cNvSpPr/>
            <p:nvPr/>
          </p:nvSpPr>
          <p:spPr>
            <a:xfrm>
              <a:off x="764154" y="2998082"/>
              <a:ext cx="2312977" cy="952844"/>
            </a:xfrm>
            <a:custGeom>
              <a:avLst/>
              <a:gdLst>
                <a:gd name="connsiteX0" fmla="*/ 1163409 w 2312977"/>
                <a:gd name="connsiteY0" fmla="*/ 0 h 952844"/>
                <a:gd name="connsiteX1" fmla="*/ 1244592 w 2312977"/>
                <a:gd name="connsiteY1" fmla="*/ 237644 h 952844"/>
                <a:gd name="connsiteX2" fmla="*/ 1321591 w 2312977"/>
                <a:gd name="connsiteY2" fmla="*/ 241584 h 952844"/>
                <a:gd name="connsiteX3" fmla="*/ 2312977 w 2312977"/>
                <a:gd name="connsiteY3" fmla="*/ 809964 h 952844"/>
                <a:gd name="connsiteX4" fmla="*/ 2142794 w 2312977"/>
                <a:gd name="connsiteY4" fmla="*/ 936738 h 952844"/>
                <a:gd name="connsiteX5" fmla="*/ 1153428 w 2312977"/>
                <a:gd name="connsiteY5" fmla="*/ 445095 h 952844"/>
                <a:gd name="connsiteX6" fmla="*/ 172230 w 2312977"/>
                <a:gd name="connsiteY6" fmla="*/ 952844 h 952844"/>
                <a:gd name="connsiteX7" fmla="*/ 0 w 2312977"/>
                <a:gd name="connsiteY7" fmla="*/ 828868 h 952844"/>
                <a:gd name="connsiteX8" fmla="*/ 981964 w 2312977"/>
                <a:gd name="connsiteY8" fmla="*/ 244360 h 952844"/>
                <a:gd name="connsiteX9" fmla="*/ 1082247 w 2312977"/>
                <a:gd name="connsiteY9" fmla="*/ 237584 h 95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2977" h="952844">
                  <a:moveTo>
                    <a:pt x="1163409" y="0"/>
                  </a:moveTo>
                  <a:lnTo>
                    <a:pt x="1244592" y="237644"/>
                  </a:lnTo>
                  <a:lnTo>
                    <a:pt x="1321591" y="241584"/>
                  </a:lnTo>
                  <a:cubicBezTo>
                    <a:pt x="1714005" y="285120"/>
                    <a:pt x="2074114" y="489313"/>
                    <a:pt x="2312977" y="809964"/>
                  </a:cubicBezTo>
                  <a:lnTo>
                    <a:pt x="2142794" y="936738"/>
                  </a:lnTo>
                  <a:cubicBezTo>
                    <a:pt x="1910220" y="624530"/>
                    <a:pt x="1542728" y="441913"/>
                    <a:pt x="1153428" y="445095"/>
                  </a:cubicBezTo>
                  <a:cubicBezTo>
                    <a:pt x="764128" y="448277"/>
                    <a:pt x="399670" y="636876"/>
                    <a:pt x="172230" y="952844"/>
                  </a:cubicBezTo>
                  <a:lnTo>
                    <a:pt x="0" y="828868"/>
                  </a:lnTo>
                  <a:cubicBezTo>
                    <a:pt x="233591" y="504355"/>
                    <a:pt x="590314" y="294304"/>
                    <a:pt x="981964" y="244360"/>
                  </a:cubicBezTo>
                  <a:lnTo>
                    <a:pt x="1082247" y="23758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31648A7-7DB5-411F-AC5F-AC87EE07E3C5}"/>
                </a:ext>
              </a:extLst>
            </p:cNvPr>
            <p:cNvSpPr/>
            <p:nvPr/>
          </p:nvSpPr>
          <p:spPr>
            <a:xfrm>
              <a:off x="9487074" y="2998082"/>
              <a:ext cx="2312977" cy="952844"/>
            </a:xfrm>
            <a:custGeom>
              <a:avLst/>
              <a:gdLst>
                <a:gd name="connsiteX0" fmla="*/ 1163409 w 2312977"/>
                <a:gd name="connsiteY0" fmla="*/ 0 h 952844"/>
                <a:gd name="connsiteX1" fmla="*/ 1244592 w 2312977"/>
                <a:gd name="connsiteY1" fmla="*/ 237644 h 952844"/>
                <a:gd name="connsiteX2" fmla="*/ 1321591 w 2312977"/>
                <a:gd name="connsiteY2" fmla="*/ 241584 h 952844"/>
                <a:gd name="connsiteX3" fmla="*/ 2312977 w 2312977"/>
                <a:gd name="connsiteY3" fmla="*/ 809964 h 952844"/>
                <a:gd name="connsiteX4" fmla="*/ 2142794 w 2312977"/>
                <a:gd name="connsiteY4" fmla="*/ 936738 h 952844"/>
                <a:gd name="connsiteX5" fmla="*/ 1153428 w 2312977"/>
                <a:gd name="connsiteY5" fmla="*/ 445095 h 952844"/>
                <a:gd name="connsiteX6" fmla="*/ 172230 w 2312977"/>
                <a:gd name="connsiteY6" fmla="*/ 952844 h 952844"/>
                <a:gd name="connsiteX7" fmla="*/ 0 w 2312977"/>
                <a:gd name="connsiteY7" fmla="*/ 828868 h 952844"/>
                <a:gd name="connsiteX8" fmla="*/ 981964 w 2312977"/>
                <a:gd name="connsiteY8" fmla="*/ 244360 h 952844"/>
                <a:gd name="connsiteX9" fmla="*/ 1082247 w 2312977"/>
                <a:gd name="connsiteY9" fmla="*/ 237584 h 95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2977" h="952844">
                  <a:moveTo>
                    <a:pt x="1163409" y="0"/>
                  </a:moveTo>
                  <a:lnTo>
                    <a:pt x="1244592" y="237644"/>
                  </a:lnTo>
                  <a:lnTo>
                    <a:pt x="1321591" y="241584"/>
                  </a:lnTo>
                  <a:cubicBezTo>
                    <a:pt x="1714005" y="285120"/>
                    <a:pt x="2074114" y="489313"/>
                    <a:pt x="2312977" y="809964"/>
                  </a:cubicBezTo>
                  <a:lnTo>
                    <a:pt x="2142794" y="936738"/>
                  </a:lnTo>
                  <a:cubicBezTo>
                    <a:pt x="1910220" y="624530"/>
                    <a:pt x="1542728" y="441913"/>
                    <a:pt x="1153428" y="445095"/>
                  </a:cubicBezTo>
                  <a:cubicBezTo>
                    <a:pt x="764128" y="448277"/>
                    <a:pt x="399670" y="636876"/>
                    <a:pt x="172230" y="952844"/>
                  </a:cubicBezTo>
                  <a:lnTo>
                    <a:pt x="0" y="828868"/>
                  </a:lnTo>
                  <a:cubicBezTo>
                    <a:pt x="233591" y="504355"/>
                    <a:pt x="590314" y="294304"/>
                    <a:pt x="981964" y="244360"/>
                  </a:cubicBezTo>
                  <a:lnTo>
                    <a:pt x="1082247" y="23758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23E90A1-10DA-447A-AAC9-ABF8E1FE05B4}"/>
                </a:ext>
              </a:extLst>
            </p:cNvPr>
            <p:cNvSpPr/>
            <p:nvPr/>
          </p:nvSpPr>
          <p:spPr>
            <a:xfrm rot="10800000">
              <a:off x="7306344" y="3861680"/>
              <a:ext cx="2312977" cy="952844"/>
            </a:xfrm>
            <a:custGeom>
              <a:avLst/>
              <a:gdLst>
                <a:gd name="connsiteX0" fmla="*/ 1163409 w 2312977"/>
                <a:gd name="connsiteY0" fmla="*/ 0 h 952844"/>
                <a:gd name="connsiteX1" fmla="*/ 1244592 w 2312977"/>
                <a:gd name="connsiteY1" fmla="*/ 237644 h 952844"/>
                <a:gd name="connsiteX2" fmla="*/ 1321591 w 2312977"/>
                <a:gd name="connsiteY2" fmla="*/ 241584 h 952844"/>
                <a:gd name="connsiteX3" fmla="*/ 2312977 w 2312977"/>
                <a:gd name="connsiteY3" fmla="*/ 809964 h 952844"/>
                <a:gd name="connsiteX4" fmla="*/ 2142794 w 2312977"/>
                <a:gd name="connsiteY4" fmla="*/ 936738 h 952844"/>
                <a:gd name="connsiteX5" fmla="*/ 1153428 w 2312977"/>
                <a:gd name="connsiteY5" fmla="*/ 445095 h 952844"/>
                <a:gd name="connsiteX6" fmla="*/ 172230 w 2312977"/>
                <a:gd name="connsiteY6" fmla="*/ 952844 h 952844"/>
                <a:gd name="connsiteX7" fmla="*/ 0 w 2312977"/>
                <a:gd name="connsiteY7" fmla="*/ 828868 h 952844"/>
                <a:gd name="connsiteX8" fmla="*/ 981964 w 2312977"/>
                <a:gd name="connsiteY8" fmla="*/ 244360 h 952844"/>
                <a:gd name="connsiteX9" fmla="*/ 1082247 w 2312977"/>
                <a:gd name="connsiteY9" fmla="*/ 237584 h 95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2977" h="952844">
                  <a:moveTo>
                    <a:pt x="1163409" y="0"/>
                  </a:moveTo>
                  <a:lnTo>
                    <a:pt x="1244592" y="237644"/>
                  </a:lnTo>
                  <a:lnTo>
                    <a:pt x="1321591" y="241584"/>
                  </a:lnTo>
                  <a:cubicBezTo>
                    <a:pt x="1714005" y="285120"/>
                    <a:pt x="2074114" y="489313"/>
                    <a:pt x="2312977" y="809964"/>
                  </a:cubicBezTo>
                  <a:lnTo>
                    <a:pt x="2142794" y="936738"/>
                  </a:lnTo>
                  <a:cubicBezTo>
                    <a:pt x="1910220" y="624530"/>
                    <a:pt x="1542728" y="441913"/>
                    <a:pt x="1153428" y="445095"/>
                  </a:cubicBezTo>
                  <a:cubicBezTo>
                    <a:pt x="764128" y="448277"/>
                    <a:pt x="399670" y="636876"/>
                    <a:pt x="172230" y="952844"/>
                  </a:cubicBezTo>
                  <a:lnTo>
                    <a:pt x="0" y="828868"/>
                  </a:lnTo>
                  <a:cubicBezTo>
                    <a:pt x="233591" y="504355"/>
                    <a:pt x="590314" y="294304"/>
                    <a:pt x="981964" y="244360"/>
                  </a:cubicBezTo>
                  <a:lnTo>
                    <a:pt x="1082247" y="2375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737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Nadia Atika</cp:lastModifiedBy>
  <cp:revision>131</cp:revision>
  <dcterms:created xsi:type="dcterms:W3CDTF">2019-01-14T06:35:35Z</dcterms:created>
  <dcterms:modified xsi:type="dcterms:W3CDTF">2023-11-03T02:06:25Z</dcterms:modified>
</cp:coreProperties>
</file>