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/>
    <p:restoredTop sz="94721"/>
  </p:normalViewPr>
  <p:slideViewPr>
    <p:cSldViewPr snapToGrid="0" snapToObjects="1">
      <p:cViewPr varScale="1">
        <p:scale>
          <a:sx n="115" d="100"/>
          <a:sy n="11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9326-C942-F74C-8154-54E793DF4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2051243"/>
            <a:ext cx="10546772" cy="259349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Intenship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with Wilson Security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07D70-5638-6845-BB25-EF9427F9C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7067" y="5147732"/>
            <a:ext cx="7766936" cy="213977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95C8-AF54-6C47-A73E-EF67CEAA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Wilson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7025-46FE-D643-85BD-75EC17C4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About the Company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Provide Services in : Mobile Patrol, Officers &amp; Guards, Concierge &amp; Customer Service, Secure Logistics, Emergency &amp; Medical.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Wilson Security is a 9000-strong team of security professionals servicing Australia and New Zealand.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Wilson Group is a people centric organisation. Everything they do is for the protection, safety, comfort and health of the community.</a:t>
            </a:r>
          </a:p>
          <a:p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8258-7E78-774E-ABC6-334349D2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Internship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7EC7-974D-5743-8B3E-8A4B82DA2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ow I find the internship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Orientation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Location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Term : 1 Aug – 12 Oct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Department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Supervisors : Ms. Kerry Bolton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Performed mainly in the Payroll Department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4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9BF-1D42-6E41-A202-D3C7755D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			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18C-7B83-AE40-87DE-0545A08A0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Assisting team with Small Tasks.</a:t>
            </a:r>
          </a:p>
          <a:p>
            <a:r>
              <a:rPr lang="en-US" dirty="0"/>
              <a:t>Performing the parts of Pay run every week.</a:t>
            </a:r>
          </a:p>
          <a:p>
            <a:r>
              <a:rPr lang="en-US" dirty="0"/>
              <a:t>Uploading the employees information in system.</a:t>
            </a:r>
          </a:p>
          <a:p>
            <a:r>
              <a:rPr lang="en-US" dirty="0"/>
              <a:t>Assisting the company employees with their pay inquiries if they have any.</a:t>
            </a:r>
          </a:p>
          <a:p>
            <a:r>
              <a:rPr lang="en-US" dirty="0"/>
              <a:t>Reporting the status of my work to my supervisor on daily basis.</a:t>
            </a:r>
          </a:p>
        </p:txBody>
      </p:sp>
    </p:spTree>
    <p:extLst>
      <p:ext uri="{BB962C8B-B14F-4D97-AF65-F5344CB8AC3E}">
        <p14:creationId xmlns:p14="http://schemas.microsoft.com/office/powerpoint/2010/main" val="355508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BAC3-FFA4-0E4C-B469-03A51EA5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My Personal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728F-99D1-9B4C-BF91-6BE56086E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Got to work with </a:t>
            </a:r>
            <a:r>
              <a:rPr lang="en-US" dirty="0" err="1"/>
              <a:t>Preceda</a:t>
            </a:r>
            <a:r>
              <a:rPr lang="en-US" dirty="0"/>
              <a:t> Software.</a:t>
            </a:r>
          </a:p>
          <a:p>
            <a:r>
              <a:rPr lang="en-US" dirty="0"/>
              <a:t>Exposure of Australian Work culture.</a:t>
            </a:r>
          </a:p>
          <a:p>
            <a:r>
              <a:rPr lang="en-US" dirty="0"/>
              <a:t>Familiarization with work flow in accounts department.</a:t>
            </a:r>
          </a:p>
          <a:p>
            <a:r>
              <a:rPr lang="en-US" dirty="0"/>
              <a:t>Learnt to use Software tools e.g. Riskware, work buddy, On base  to perform and manage day to day activities.</a:t>
            </a:r>
          </a:p>
          <a:p>
            <a:r>
              <a:rPr lang="en-US" dirty="0"/>
              <a:t>Made Professional connections that can be helpful in future.</a:t>
            </a:r>
          </a:p>
        </p:txBody>
      </p:sp>
    </p:spTree>
    <p:extLst>
      <p:ext uri="{BB962C8B-B14F-4D97-AF65-F5344CB8AC3E}">
        <p14:creationId xmlns:p14="http://schemas.microsoft.com/office/powerpoint/2010/main" val="412057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4D49-4370-A24A-9D05-495699CE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Yes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1C65-0DFF-5F4C-8B6F-BDE63768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 highly recommend internship at Wilson Security to other students.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have had lot of Interns in the past.</a:t>
            </a:r>
          </a:p>
          <a:p>
            <a:r>
              <a:rPr lang="en-US" dirty="0"/>
              <a:t>The work and learning has been enjoyable.</a:t>
            </a:r>
          </a:p>
          <a:p>
            <a:r>
              <a:rPr lang="en-US" dirty="0"/>
              <a:t>The responsibilities have been clear and easy to understand.</a:t>
            </a:r>
          </a:p>
          <a:p>
            <a:r>
              <a:rPr lang="en-US" dirty="0"/>
              <a:t>Management has been very approachable.</a:t>
            </a:r>
          </a:p>
          <a:p>
            <a:r>
              <a:rPr lang="en-US" dirty="0"/>
              <a:t>Opportunities for interns from time </a:t>
            </a:r>
            <a:r>
              <a:rPr lang="en-US"/>
              <a:t>to time.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28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1203</TotalTime>
  <Words>256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Intenship with Wilson Security </vt:lpstr>
      <vt:lpstr>      Wilson Security</vt:lpstr>
      <vt:lpstr>Internship Overview</vt:lpstr>
      <vt:lpstr>       Responsibilities</vt:lpstr>
      <vt:lpstr>   My Personal Benefits</vt:lpstr>
      <vt:lpstr>       Yes !!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with Wilson Security </dc:title>
  <dc:creator>Vaneet Choudhary</dc:creator>
  <cp:lastModifiedBy>Jashanjeet Singh Dhanday</cp:lastModifiedBy>
  <cp:revision>10</cp:revision>
  <dcterms:created xsi:type="dcterms:W3CDTF">2018-09-18T13:18:02Z</dcterms:created>
  <dcterms:modified xsi:type="dcterms:W3CDTF">2018-10-14T07:12:58Z</dcterms:modified>
</cp:coreProperties>
</file>