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453-B20C-4502-BF9B-EF0D04D6431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1534-B4AA-451E-981E-643CAD807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20574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BCA </a:t>
            </a:r>
            <a:r>
              <a:rPr lang="en-US" sz="2000" dirty="0" smtClean="0"/>
              <a:t>Semester-V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     </a:t>
            </a:r>
            <a:r>
              <a:rPr lang="en-US" sz="2000" dirty="0" smtClean="0"/>
              <a:t>                                   </a:t>
            </a:r>
            <a:r>
              <a:rPr lang="en-US" sz="2000" dirty="0" smtClean="0"/>
              <a:t>Subject</a:t>
            </a:r>
            <a:r>
              <a:rPr lang="en-US" sz="2000" dirty="0"/>
              <a:t>: </a:t>
            </a:r>
            <a:r>
              <a:rPr lang="en-US" sz="2000" dirty="0" smtClean="0"/>
              <a:t>Networking               </a:t>
            </a:r>
            <a:r>
              <a:rPr lang="en-US" sz="2000" dirty="0"/>
              <a:t>Lecture-3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Topic: </a:t>
            </a:r>
            <a:r>
              <a:rPr lang="en-US" sz="2000" dirty="0" smtClean="0"/>
              <a:t>Network Media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Prepared by </a:t>
            </a:r>
            <a:r>
              <a:rPr lang="en-US" sz="2000" b="1" dirty="0" err="1"/>
              <a:t>Uttam</a:t>
            </a:r>
            <a:r>
              <a:rPr lang="en-US" sz="2000" b="1" dirty="0"/>
              <a:t> Kumar </a:t>
            </a:r>
            <a:r>
              <a:rPr lang="en-US" sz="2000" b="1" dirty="0" err="1"/>
              <a:t>Ghosh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BCA, </a:t>
            </a:r>
            <a:r>
              <a:rPr lang="en-US" sz="2000" dirty="0" err="1"/>
              <a:t>Purnea</a:t>
            </a:r>
            <a:r>
              <a:rPr lang="en-US" sz="2000" dirty="0"/>
              <a:t> College, </a:t>
            </a:r>
            <a:r>
              <a:rPr lang="en-US" sz="2000" dirty="0" err="1"/>
              <a:t>Purnea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22-4-2020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772400" cy="3276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Many users </a:t>
            </a:r>
            <a:r>
              <a:rPr lang="en-US" sz="2400" dirty="0" smtClean="0">
                <a:solidFill>
                  <a:schemeClr val="tx1"/>
                </a:solidFill>
              </a:rPr>
              <a:t>uses wireless </a:t>
            </a:r>
            <a:r>
              <a:rPr lang="en-US" sz="2400" dirty="0">
                <a:solidFill>
                  <a:schemeClr val="tx1"/>
                </a:solidFill>
              </a:rPr>
              <a:t>transmission media because it is more convenient than installing cables. In addition, businesses use wireless transmission media in locations where it is impossible to install cables.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Different types </a:t>
            </a:r>
            <a:r>
              <a:rPr lang="en-US" sz="2400" dirty="0">
                <a:solidFill>
                  <a:schemeClr val="tx1"/>
                </a:solidFill>
              </a:rPr>
              <a:t>of wireless transmission media </a:t>
            </a:r>
            <a:r>
              <a:rPr lang="en-US" sz="2400" dirty="0" smtClean="0">
                <a:solidFill>
                  <a:schemeClr val="tx1"/>
                </a:solidFill>
              </a:rPr>
              <a:t>are used </a:t>
            </a:r>
            <a:r>
              <a:rPr lang="en-US" sz="2400" dirty="0">
                <a:solidFill>
                  <a:schemeClr val="tx1"/>
                </a:solidFill>
              </a:rPr>
              <a:t>in communications </a:t>
            </a:r>
            <a:r>
              <a:rPr lang="en-US" sz="2400" dirty="0" smtClean="0">
                <a:solidFill>
                  <a:schemeClr val="tx1"/>
                </a:solidFill>
              </a:rPr>
              <a:t>include microwaves, radio waves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radio waves.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220980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W</a:t>
            </a:r>
            <a:r>
              <a:rPr lang="en-US" sz="2800" u="sng" dirty="0" smtClean="0">
                <a:solidFill>
                  <a:schemeClr val="tx1"/>
                </a:solidFill>
              </a:rPr>
              <a:t>ireless </a:t>
            </a:r>
            <a:r>
              <a:rPr lang="en-US" sz="2800" u="sng" dirty="0"/>
              <a:t>T</a:t>
            </a:r>
            <a:r>
              <a:rPr lang="en-US" sz="2800" u="sng" dirty="0" smtClean="0">
                <a:solidFill>
                  <a:schemeClr val="tx1"/>
                </a:solidFill>
              </a:rPr>
              <a:t>ransmission </a:t>
            </a:r>
            <a:r>
              <a:rPr lang="en-US" sz="2800" u="sng" dirty="0"/>
              <a:t>M</a:t>
            </a:r>
            <a:r>
              <a:rPr lang="en-US" sz="2800" u="sng" dirty="0" smtClean="0">
                <a:solidFill>
                  <a:schemeClr val="tx1"/>
                </a:solidFill>
              </a:rPr>
              <a:t>edia</a:t>
            </a:r>
            <a:endParaRPr 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Microwaves </a:t>
            </a:r>
            <a:endParaRPr lang="en-US" u="sng" dirty="0" smtClean="0"/>
          </a:p>
          <a:p>
            <a:pPr algn="just">
              <a:buNone/>
            </a:pPr>
            <a:r>
              <a:rPr lang="en-US" sz="2200" dirty="0" smtClean="0"/>
              <a:t>      Microwaves</a:t>
            </a:r>
            <a:r>
              <a:rPr lang="en-US" sz="2200" b="1" dirty="0" smtClean="0"/>
              <a:t> </a:t>
            </a:r>
            <a:r>
              <a:rPr lang="en-US" sz="2200" dirty="0"/>
              <a:t>are radio waves that provide a high-speed signal transmission. Microwave transmission, often called fixed wireless, involves sending signals from one microwave station to </a:t>
            </a:r>
            <a:r>
              <a:rPr lang="en-US" sz="2200" dirty="0" smtClean="0"/>
              <a:t>another.</a:t>
            </a:r>
          </a:p>
          <a:p>
            <a:pPr algn="just">
              <a:buNone/>
            </a:pPr>
            <a:endParaRPr lang="en-US" sz="2200" dirty="0" smtClean="0"/>
          </a:p>
          <a:p>
            <a:pPr algn="just">
              <a:buNone/>
            </a:pPr>
            <a:r>
              <a:rPr lang="en-US" sz="2200" dirty="0" smtClean="0"/>
              <a:t>       A </a:t>
            </a:r>
            <a:r>
              <a:rPr lang="en-US" sz="2200" dirty="0"/>
              <a:t>microwave station is an earth-based reflective dish that contains the antenna, transceivers, and other equipment necessary for microwave communications. Microwaves use line-of-sight transmission. To avoid possible obstructions, such as buildings or mountains, microwave stations often sit on the tops of buildings, towers, or mountains. </a:t>
            </a:r>
            <a:endParaRPr lang="en-US" sz="2200" dirty="0" smtClean="0"/>
          </a:p>
          <a:p>
            <a:pPr algn="just">
              <a:buNone/>
            </a:pPr>
            <a:endParaRPr lang="en-US" sz="2200" dirty="0" smtClean="0"/>
          </a:p>
          <a:p>
            <a:pPr algn="just">
              <a:buNone/>
            </a:pPr>
            <a:r>
              <a:rPr lang="en-US" sz="2200" dirty="0" smtClean="0"/>
              <a:t>     For </a:t>
            </a:r>
            <a:r>
              <a:rPr lang="en-US" sz="2200" dirty="0"/>
              <a:t>example, microwave transmission is used in </a:t>
            </a:r>
            <a:r>
              <a:rPr lang="en-US" sz="2200" dirty="0" smtClean="0"/>
              <a:t>between </a:t>
            </a:r>
            <a:r>
              <a:rPr lang="en-US" sz="2200" dirty="0"/>
              <a:t>buildings in a </a:t>
            </a:r>
            <a:r>
              <a:rPr lang="en-US" sz="2200" dirty="0" smtClean="0"/>
              <a:t>close graphic area </a:t>
            </a:r>
            <a:r>
              <a:rPr lang="en-US" sz="2200" dirty="0"/>
              <a:t>or to communicate with a satellite. 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"/>
            <a:ext cx="80010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 smtClean="0"/>
              <a:t>Radiowave</a:t>
            </a:r>
            <a:r>
              <a:rPr lang="en-US" b="1" u="sng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      Broadcast radio :-</a:t>
            </a:r>
            <a:endParaRPr lang="en-US" sz="2400" u="sng" dirty="0" smtClean="0"/>
          </a:p>
          <a:p>
            <a:pPr algn="just">
              <a:buNone/>
            </a:pPr>
            <a:r>
              <a:rPr lang="en-US" sz="2400" dirty="0" smtClean="0"/>
              <a:t>     Broadcast radio is </a:t>
            </a:r>
            <a:r>
              <a:rPr lang="en-US" sz="2400" dirty="0"/>
              <a:t>a wireless transmission medium that distributes radio signals through the air over long distances such as between cities, regions, and countries and short distances such as within an office 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      Cellular </a:t>
            </a:r>
            <a:r>
              <a:rPr lang="en-US" sz="2400" b="1" dirty="0"/>
              <a:t>Radio </a:t>
            </a:r>
            <a:r>
              <a:rPr lang="en-US" sz="2400" b="1" dirty="0" smtClean="0"/>
              <a:t>:-</a:t>
            </a:r>
            <a:endParaRPr lang="en-US" sz="2400" b="1" dirty="0"/>
          </a:p>
          <a:p>
            <a:pPr algn="just">
              <a:buNone/>
            </a:pPr>
            <a:r>
              <a:rPr lang="en-US" sz="2400" b="1" dirty="0" smtClean="0"/>
              <a:t>     </a:t>
            </a:r>
            <a:r>
              <a:rPr lang="en-US" sz="2400" dirty="0" smtClean="0"/>
              <a:t>Cellular </a:t>
            </a:r>
            <a:r>
              <a:rPr lang="en-US" sz="2400" dirty="0"/>
              <a:t>radio is a form of broadcast radio that is used widely for mobile communications, specifically wireless modems and cell phones. A cell phone is a telephone device that uses high-frequency radio waves to transmit voice and digital data messages. 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Infrared </a:t>
            </a:r>
            <a:endParaRPr lang="en-US" u="sng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 Infrared </a:t>
            </a:r>
            <a:r>
              <a:rPr lang="en-US" sz="2400" dirty="0" smtClean="0">
                <a:solidFill>
                  <a:schemeClr val="tx1"/>
                </a:solidFill>
              </a:rPr>
              <a:t>(IR) is a wireless transmission medium that sends signals using infrared light waves. Mobile computers and devices, such as a mouse, printer, and smart phone, often have an IrDA port that enables the transfer of data from one device to another using infrared light waves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311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BCA Semester-V                                         Subject: Networking               Lecture-3 Topic: Network Media Prepared by Uttam Kumar Ghosh BCA, Purnea College, Purnea 22-4-2020 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BCA Semester-V                                            Subject: Networking               Lecture-3 Topic: Network Media Prepared by Uttam Kumar Ghosh BCA, Purnea College, Purnea 22-4-2020</dc:title>
  <dc:creator>UTTAM</dc:creator>
  <cp:lastModifiedBy>UTTAM</cp:lastModifiedBy>
  <cp:revision>7</cp:revision>
  <dcterms:created xsi:type="dcterms:W3CDTF">2020-04-22T06:41:53Z</dcterms:created>
  <dcterms:modified xsi:type="dcterms:W3CDTF">2020-04-22T07:33:53Z</dcterms:modified>
</cp:coreProperties>
</file>