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A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1B10-4954-4AB8-833E-08E9DF61EED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9647-207B-499F-ABDE-2F40D432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SNEAKER FOREIGN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CASE STUDY OF A WEB BASED ECOMMERCE MANAGEMENT SYSTEM.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PRESENTER: MICHAEL KAMANDA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DSE-01-0177/2019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2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define the factors like - I/O formats, storage structure, computational capabilities, timing and synchronization .This site requires the facility for a non account holder to apply for opening an account to corresponding sites.</a:t>
            </a:r>
          </a:p>
        </p:txBody>
      </p:sp>
    </p:spTree>
    <p:extLst>
      <p:ext uri="{BB962C8B-B14F-4D97-AF65-F5344CB8AC3E}">
        <p14:creationId xmlns:p14="http://schemas.microsoft.com/office/powerpoint/2010/main" val="151755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NON-FUCTIONAL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define the properties or qualities of a product including :-Usability .Efficiency .Performance .Space .Reliability .Portability .</a:t>
            </a:r>
          </a:p>
        </p:txBody>
      </p:sp>
    </p:spTree>
    <p:extLst>
      <p:ext uri="{BB962C8B-B14F-4D97-AF65-F5344CB8AC3E}">
        <p14:creationId xmlns:p14="http://schemas.microsoft.com/office/powerpoint/2010/main" val="363620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Intel Pentium 4 &amp; Higher512 MB RAM &amp; higher40 GB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Hard Disk ,CD Drive Monitor, Mouse, Keyboard, Deign Heuristics</a:t>
            </a:r>
            <a:r>
              <a:rPr lang="en-US" dirty="0"/>
              <a:t>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Side Requirement Operating System : Windows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 Browser : Any internet browser which supports images and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(Although text based browsers would also work)</a:t>
            </a:r>
          </a:p>
        </p:txBody>
      </p:sp>
    </p:spTree>
    <p:extLst>
      <p:ext uri="{BB962C8B-B14F-4D97-AF65-F5344CB8AC3E}">
        <p14:creationId xmlns:p14="http://schemas.microsoft.com/office/powerpoint/2010/main" val="2154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Modules Of The Project Administrator Management Store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Registration and Profile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Feed Back Payment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Dispatch</a:t>
            </a:r>
          </a:p>
        </p:txBody>
      </p:sp>
    </p:spTree>
    <p:extLst>
      <p:ext uri="{BB962C8B-B14F-4D97-AF65-F5344CB8AC3E}">
        <p14:creationId xmlns:p14="http://schemas.microsoft.com/office/powerpoint/2010/main" val="249201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Tools/Environment 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OPERATING SYSTEM : Any GUI based platform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GUI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: Visual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Studio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2015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END(RDBMS) 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XAMPP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2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BACKGROUNG STUDY OF STORE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AN ONLINE BASED STORE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ESTABLISHED ON CUSTOM SNEAKERS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STORE IS BUILT ON AN UNIQUE TEMPLATE ONLY TO ATTRACT SNEAKER HEADS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0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STORE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PROVIDE SHOES THAT ARE AFFORDABLE AND UNIQUE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OFFER VARIETY OF SNEAKER WEAR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REACH AS MANY PEOPLE AS WE CAN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4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BE ESTABLISHED AS A FAST GROWING ECOMMERCE BUSINESS TO THE MARKET  VALUING OPPORTUNITY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4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 OF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BRIDGING THE GAP BETWEEN WEB BASED ECOMMERCE AND THE WORLD THROUGH RESEARCH ON WEB DEVELOPMENT AND AUTOMATION SYSTEMS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CREDIT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DEBIT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CHECK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ADVANCED PAYMENT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INVOICE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MONEY APP TRANSER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1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PRICE COMPARISON CAN HELP CAN HELP YOU FING GOOD PRICES ON MERCH WITHOUT HAVING TO GO FROM STORE TO STORE.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SHOP 24/7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COMFORT OF OWN HOME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SAVE ON FUEL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PRIVACY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LINES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DISCOUNTS AVAILABLE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ONLINE STORE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0574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Online Shopping, you can send requests to both your shopping mall and bill publishers. You can requests for payment statements .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 also request the bills from your bill publishers</a:t>
            </a:r>
            <a:r>
              <a:rPr lang="en-US" dirty="0"/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7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351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SNEAKER FOREIGN</vt:lpstr>
      <vt:lpstr>BACKGROUNG STUDY OF STORE </vt:lpstr>
      <vt:lpstr>MANAGEMENT STORE OBJECTIVE</vt:lpstr>
      <vt:lpstr>SCOPE</vt:lpstr>
      <vt:lpstr>STATEMENT OF PROBLEM</vt:lpstr>
      <vt:lpstr>PAYMENT</vt:lpstr>
      <vt:lpstr>PRICE COMPARISON</vt:lpstr>
      <vt:lpstr>PROS</vt:lpstr>
      <vt:lpstr>HOW ONLINE STORE WORKS</vt:lpstr>
      <vt:lpstr>FUNCTIONAL REQUIREMENT</vt:lpstr>
      <vt:lpstr>NON-FUCTIONAL REQUIREMENT</vt:lpstr>
      <vt:lpstr>HARDWARE REQUIREMENT</vt:lpstr>
      <vt:lpstr>SOFTWARE REQUIREMENT</vt:lpstr>
      <vt:lpstr>Modules Of The Project Administrator Management Store Management</vt:lpstr>
      <vt:lpstr> Tools/Environment Using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SNEAKER FOREIGN</dc:title>
  <dc:creator>user</dc:creator>
  <cp:lastModifiedBy>user</cp:lastModifiedBy>
  <cp:revision>5</cp:revision>
  <dcterms:created xsi:type="dcterms:W3CDTF">2022-04-10T15:35:12Z</dcterms:created>
  <dcterms:modified xsi:type="dcterms:W3CDTF">2022-04-10T16:22:49Z</dcterms:modified>
</cp:coreProperties>
</file>