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8548" autoAdjust="0"/>
    <p:restoredTop sz="94660"/>
  </p:normalViewPr>
  <p:slideViewPr>
    <p:cSldViewPr snapToGrid="0">
      <p:cViewPr varScale="1">
        <p:scale>
          <a:sx n="91" d="100"/>
          <a:sy n="91" d="100"/>
        </p:scale>
        <p:origin x="206"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68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21-07-2023</a:t>
            </a:fld>
            <a:endParaRPr lang="en-IN"/>
          </a:p>
        </p:txBody>
      </p:sp>
      <p:sp>
        <p:nvSpPr>
          <p:cNvPr id="104868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12201452"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914400" y="1752602"/>
            <a:ext cx="103632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a:t>Click to edit Master title style</a:t>
            </a:r>
          </a:p>
        </p:txBody>
      </p:sp>
      <p:sp>
        <p:nvSpPr>
          <p:cNvPr id="1048586" name="Subtitle 16"/>
          <p:cNvSpPr>
            <a:spLocks noGrp="1"/>
          </p:cNvSpPr>
          <p:nvPr>
            <p:ph type="subTitle" idx="1"/>
          </p:nvPr>
        </p:nvSpPr>
        <p:spPr>
          <a:xfrm>
            <a:off x="914400" y="3611607"/>
            <a:ext cx="103632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grpSp>
        <p:nvGrpSpPr>
          <p:cNvPr id="25" name="Group 1"/>
          <p:cNvGrpSpPr/>
          <p:nvPr/>
        </p:nvGrpSpPr>
        <p:grpSpPr>
          <a:xfrm>
            <a:off x="-5019" y="4953000"/>
            <a:ext cx="12197020"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ED291B17-9318-49DB-B28B-6E5994AE9581}" type="datetime1">
              <a:rPr lang="en-US" smtClean="0"/>
              <a:t>7/21/2023</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3A98EE3D-8CD1-4C3F-BD1C-C98C9596463C}" type="slidenum">
              <a:rPr lang="en-US" smtClean="0"/>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5" name="Title 1"/>
          <p:cNvSpPr>
            <a:spLocks noGrp="1"/>
          </p:cNvSpPr>
          <p:nvPr>
            <p:ph type="title"/>
          </p:nvPr>
        </p:nvSpPr>
        <p:spPr/>
        <p:txBody>
          <a:bodyPr/>
          <a:p>
            <a:r>
              <a:rPr kumimoji="0" lang="en-US"/>
              <a:t>Click to edit Master title style</a:t>
            </a:r>
          </a:p>
        </p:txBody>
      </p:sp>
      <p:sp>
        <p:nvSpPr>
          <p:cNvPr id="1048656" name="Vertical Text Placeholder 2"/>
          <p:cNvSpPr>
            <a:spLocks noGrp="1"/>
          </p:cNvSpPr>
          <p:nvPr>
            <p:ph type="body" orient="vert" idx="1"/>
          </p:nvPr>
        </p:nvSpPr>
        <p:spPr>
          <a:xfrm>
            <a:off x="609600" y="1481330"/>
            <a:ext cx="10972800" cy="4386071"/>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7" name="Date Placeholder 3"/>
          <p:cNvSpPr>
            <a:spLocks noGrp="1"/>
          </p:cNvSpPr>
          <p:nvPr>
            <p:ph type="dt" sz="half" idx="10"/>
          </p:nvPr>
        </p:nvSpPr>
        <p:spPr/>
        <p:txBody>
          <a:bodyPr/>
          <a:p>
            <a:fld id="{2CED4963-E985-44C4-B8C4-FDD613B7C2F8}" type="datetime1">
              <a:rPr lang="en-US" smtClean="0"/>
              <a:t>7/21/2023</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39" name="Vertical Title 1"/>
          <p:cNvSpPr>
            <a:spLocks noGrp="1"/>
          </p:cNvSpPr>
          <p:nvPr>
            <p:ph type="title" orient="vert"/>
          </p:nvPr>
        </p:nvSpPr>
        <p:spPr>
          <a:xfrm>
            <a:off x="9125351" y="274641"/>
            <a:ext cx="2369960" cy="5592761"/>
          </a:xfrm>
        </p:spPr>
        <p:txBody>
          <a:bodyPr vert="eaVert"/>
          <a:p>
            <a:r>
              <a:rPr kumimoji="0" lang="en-US"/>
              <a:t>Click to edit Master title style</a:t>
            </a:r>
          </a:p>
        </p:txBody>
      </p:sp>
      <p:sp>
        <p:nvSpPr>
          <p:cNvPr id="1048640" name="Vertical Text Placeholder 2"/>
          <p:cNvSpPr>
            <a:spLocks noGrp="1"/>
          </p:cNvSpPr>
          <p:nvPr>
            <p:ph type="body" orient="vert" idx="1"/>
          </p:nvPr>
        </p:nvSpPr>
        <p:spPr>
          <a:xfrm>
            <a:off x="609600" y="274641"/>
            <a:ext cx="8432800" cy="5592760"/>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1" name="Date Placeholder 3"/>
          <p:cNvSpPr>
            <a:spLocks noGrp="1"/>
          </p:cNvSpPr>
          <p:nvPr>
            <p:ph type="dt" sz="half" idx="10"/>
          </p:nvPr>
        </p:nvSpPr>
        <p:spPr/>
        <p:txBody>
          <a:bodyPr/>
          <a:p>
            <a:fld id="{ED291B17-9318-49DB-B28B-6E5994AE9581}" type="datetime1">
              <a:rPr lang="en-US" smtClean="0"/>
              <a:t>7/21/2023</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00"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01" name="Date Placeholder 3"/>
          <p:cNvSpPr>
            <a:spLocks noGrp="1"/>
          </p:cNvSpPr>
          <p:nvPr>
            <p:ph type="dt" sz="half" idx="10"/>
          </p:nvPr>
        </p:nvSpPr>
        <p:spPr/>
        <p:txBody>
          <a:bodyPr/>
          <a:p>
            <a:fld id="{78DD82B9-B8EE-4375-B6FF-88FA6ABB15D9}" type="datetime1">
              <a:rPr lang="en-US" smtClean="0"/>
              <a:t>7/21/2023</a:t>
            </a:fld>
            <a:endParaRPr lang="en-US"/>
          </a:p>
        </p:txBody>
      </p:sp>
      <p:sp>
        <p:nvSpPr>
          <p:cNvPr id="1048602" name="Footer Placeholder 4"/>
          <p:cNvSpPr>
            <a:spLocks noGrp="1"/>
          </p:cNvSpPr>
          <p:nvPr>
            <p:ph type="ftr" sz="quarter" idx="11"/>
          </p:nvPr>
        </p:nvSpPr>
        <p:spPr/>
        <p:txBody>
          <a:bodyPr/>
          <a:p>
            <a:endParaRPr kumimoji="0" lang="en-US"/>
          </a:p>
        </p:txBody>
      </p:sp>
      <p:sp>
        <p:nvSpPr>
          <p:cNvPr id="1048603" name="Slide Number Placeholder 5"/>
          <p:cNvSpPr>
            <a:spLocks noGrp="1"/>
          </p:cNvSpPr>
          <p:nvPr>
            <p:ph type="sldNum" sz="quarter" idx="12"/>
          </p:nvPr>
        </p:nvSpPr>
        <p:spPr/>
        <p:txBody>
          <a:bodyPr/>
          <a:p>
            <a:fld id="{D5BBC35B-A44B-4119-B8DA-DE9E3DFADA20}" type="slidenum">
              <a:rPr kumimoji="0" lang="en-US" smtClean="0"/>
              <a:t>‹#›</a:t>
            </a:fld>
            <a:endParaRPr kumimoji="0" lang="en-US"/>
          </a:p>
        </p:txBody>
      </p:sp>
      <p:sp>
        <p:nvSpPr>
          <p:cNvPr id="1048604" name="Title 6"/>
          <p:cNvSpPr>
            <a:spLocks noGrp="1"/>
          </p:cNvSpPr>
          <p:nvPr>
            <p:ph type="title"/>
          </p:nvPr>
        </p:nvSpPr>
        <p:spPr/>
        <p:txBody>
          <a:bodyPr rtlCol="0"/>
          <a:p>
            <a:r>
              <a:rPr kumimoji="0" lang="en-US"/>
              <a:t>Click to edit Master title style</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55" name=""/>
        <p:cNvGrpSpPr/>
        <p:nvPr/>
      </p:nvGrpSpPr>
      <p:grpSpPr>
        <a:xfrm>
          <a:off x="0" y="0"/>
          <a:ext cx="0" cy="0"/>
          <a:chOff x="0" y="0"/>
          <a:chExt cx="0" cy="0"/>
        </a:xfrm>
      </p:grpSpPr>
      <p:sp>
        <p:nvSpPr>
          <p:cNvPr id="1048660" name="Title 1"/>
          <p:cNvSpPr>
            <a:spLocks noGrp="1"/>
          </p:cNvSpPr>
          <p:nvPr>
            <p:ph type="title"/>
          </p:nvPr>
        </p:nvSpPr>
        <p:spPr>
          <a:xfrm>
            <a:off x="963168" y="1059712"/>
            <a:ext cx="103632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a:t>Click to edit Master title style</a:t>
            </a:r>
          </a:p>
        </p:txBody>
      </p:sp>
      <p:sp>
        <p:nvSpPr>
          <p:cNvPr id="1048661" name="Text Placeholder 2"/>
          <p:cNvSpPr>
            <a:spLocks noGrp="1"/>
          </p:cNvSpPr>
          <p:nvPr>
            <p:ph type="body" idx="1"/>
          </p:nvPr>
        </p:nvSpPr>
        <p:spPr>
          <a:xfrm>
            <a:off x="5230284" y="2931712"/>
            <a:ext cx="6096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7/21/2023</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5"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66"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0" name=""/>
        <p:cNvGrpSpPr/>
        <p:nvPr/>
      </p:nvGrpSpPr>
      <p:grpSpPr>
        <a:xfrm>
          <a:off x="0" y="0"/>
          <a:ext cx="0" cy="0"/>
          <a:chOff x="0" y="0"/>
          <a:chExt cx="0" cy="0"/>
        </a:xfrm>
      </p:grpSpPr>
      <p:sp>
        <p:nvSpPr>
          <p:cNvPr id="1048615"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6"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7" name="Date Placeholder 4"/>
          <p:cNvSpPr>
            <a:spLocks noGrp="1"/>
          </p:cNvSpPr>
          <p:nvPr>
            <p:ph type="dt" sz="half" idx="10"/>
          </p:nvPr>
        </p:nvSpPr>
        <p:spPr/>
        <p:txBody>
          <a:bodyPr/>
          <a:p>
            <a:fld id="{7BFFD690-9426-415D-8B65-26881E07B2D4}" type="datetime1">
              <a:rPr lang="en-US" smtClean="0"/>
              <a:t>7/21/2023</a:t>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3A98EE3D-8CD1-4C3F-BD1C-C98C9596463C}" type="slidenum">
              <a:rPr lang="en-US" smtClean="0"/>
              <a:t>‹#›</a:t>
            </a:fld>
            <a:endParaRPr lang="en-US"/>
          </a:p>
        </p:txBody>
      </p:sp>
      <p:sp>
        <p:nvSpPr>
          <p:cNvPr id="1048620" name="Title 7"/>
          <p:cNvSpPr>
            <a:spLocks noGrp="1"/>
          </p:cNvSpPr>
          <p:nvPr>
            <p:ph type="title"/>
          </p:nvPr>
        </p:nvSpPr>
        <p:spPr/>
        <p:txBody>
          <a:bodyPr rtlCol="0"/>
          <a:p>
            <a:r>
              <a:rPr kumimoji="0" lang="en-US"/>
              <a:t>Click to edit Master title style</a:t>
            </a:r>
          </a:p>
        </p:txBody>
      </p:sp>
    </p:spTree>
  </p:cSld>
  <p:clrMapOvr>
    <a:overrideClrMapping accent1="accent1" accent2="accent2" accent3="accent3" accent4="accent4" accent5="accent5" accent6="accent6" bg1="dk1" bg2="dk2" tx1="lt1" tx2="lt2" hlink="hlink" folHlink="folHlink"/>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56" name=""/>
        <p:cNvGrpSpPr/>
        <p:nvPr/>
      </p:nvGrpSpPr>
      <p:grpSpPr>
        <a:xfrm>
          <a:off x="0" y="0"/>
          <a:ext cx="0" cy="0"/>
          <a:chOff x="0" y="0"/>
          <a:chExt cx="0" cy="0"/>
        </a:xfrm>
      </p:grpSpPr>
      <p:sp>
        <p:nvSpPr>
          <p:cNvPr id="1048667" name="Title 1"/>
          <p:cNvSpPr>
            <a:spLocks noGrp="1"/>
          </p:cNvSpPr>
          <p:nvPr>
            <p:ph type="title"/>
          </p:nvPr>
        </p:nvSpPr>
        <p:spPr>
          <a:xfrm>
            <a:off x="609600" y="273050"/>
            <a:ext cx="10972800" cy="1143000"/>
          </a:xfrm>
        </p:spPr>
        <p:txBody>
          <a:bodyPr anchor="ctr"/>
          <a:p>
            <a:r>
              <a:rPr kumimoji="0" lang="en-US"/>
              <a:t>Click to edit Master title style</a:t>
            </a:r>
          </a:p>
        </p:txBody>
      </p:sp>
      <p:sp>
        <p:nvSpPr>
          <p:cNvPr id="1048668"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9"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0"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1"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2" name="Date Placeholder 6"/>
          <p:cNvSpPr>
            <a:spLocks noGrp="1"/>
          </p:cNvSpPr>
          <p:nvPr>
            <p:ph type="dt" sz="half" idx="10"/>
          </p:nvPr>
        </p:nvSpPr>
        <p:spPr/>
        <p:txBody>
          <a:bodyPr/>
          <a:p>
            <a:fld id="{04C4989A-474C-40DE-95B9-011C28B71673}" type="datetime1">
              <a:rPr lang="en-US" smtClean="0"/>
              <a:t>7/21/2023</a:t>
            </a:fld>
            <a:endParaRPr lang="en-US"/>
          </a:p>
        </p:txBody>
      </p:sp>
      <p:sp>
        <p:nvSpPr>
          <p:cNvPr id="1048673" name="Footer Placeholder 7"/>
          <p:cNvSpPr>
            <a:spLocks noGrp="1"/>
          </p:cNvSpPr>
          <p:nvPr>
            <p:ph type="ftr" sz="quarter" idx="11"/>
          </p:nvPr>
        </p:nvSpPr>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51" name=""/>
        <p:cNvGrpSpPr/>
        <p:nvPr/>
      </p:nvGrpSpPr>
      <p:grpSpPr>
        <a:xfrm>
          <a:off x="0" y="0"/>
          <a:ext cx="0" cy="0"/>
          <a:chOff x="0" y="0"/>
          <a:chExt cx="0" cy="0"/>
        </a:xfrm>
      </p:grpSpPr>
      <p:sp>
        <p:nvSpPr>
          <p:cNvPr id="1048635" name="Date Placeholder 2"/>
          <p:cNvSpPr>
            <a:spLocks noGrp="1"/>
          </p:cNvSpPr>
          <p:nvPr>
            <p:ph type="dt" sz="half" idx="10"/>
          </p:nvPr>
        </p:nvSpPr>
        <p:spPr/>
        <p:txBody>
          <a:bodyPr/>
          <a:p>
            <a:fld id="{5DB4ED54-5B5E-4A04-93D3-5772E3CE3818}" type="datetime1">
              <a:rPr lang="en-US" smtClean="0"/>
              <a:t>7/21/2023</a:t>
            </a:fld>
            <a:endParaRPr lang="en-US"/>
          </a:p>
        </p:txBody>
      </p:sp>
      <p:sp>
        <p:nvSpPr>
          <p:cNvPr id="1048636" name="Footer Placeholder 3"/>
          <p:cNvSpPr>
            <a:spLocks noGrp="1"/>
          </p:cNvSpPr>
          <p:nvPr>
            <p:ph type="ftr" sz="quarter" idx="11"/>
          </p:nvPr>
        </p:nvSpPr>
        <p:spPr/>
        <p:txBody>
          <a:bodyPr/>
          <a:p>
            <a:endParaRPr lang="en-US"/>
          </a:p>
        </p:txBody>
      </p:sp>
      <p:sp>
        <p:nvSpPr>
          <p:cNvPr id="1048637" name="Slide Number Placeholder 4"/>
          <p:cNvSpPr>
            <a:spLocks noGrp="1"/>
          </p:cNvSpPr>
          <p:nvPr>
            <p:ph type="sldNum" sz="quarter" idx="12"/>
          </p:nvPr>
        </p:nvSpPr>
        <p:spPr/>
        <p:txBody>
          <a:bodyPr/>
          <a:p>
            <a:fld id="{3A98EE3D-8CD1-4C3F-BD1C-C98C9596463C}" type="slidenum">
              <a:rPr lang="en-US" smtClean="0"/>
              <a:t>‹#›</a:t>
            </a:fld>
            <a:endParaRPr lang="en-US"/>
          </a:p>
        </p:txBody>
      </p:sp>
      <p:sp>
        <p:nvSpPr>
          <p:cNvPr id="1048638" name="Title 5"/>
          <p:cNvSpPr>
            <a:spLocks noGrp="1"/>
          </p:cNvSpPr>
          <p:nvPr>
            <p:ph type="title"/>
          </p:nvPr>
        </p:nvSpPr>
        <p:spPr/>
        <p:txBody>
          <a:bodyPr rtlCol="0"/>
          <a:p>
            <a:r>
              <a:rPr kumimoji="0" lang="en-US"/>
              <a:t>Click to edit Master title style</a:t>
            </a:r>
          </a:p>
        </p:txBody>
      </p:sp>
    </p:spTree>
  </p:cSld>
  <p:clrMapOvr>
    <a:overrideClrMapping accent1="accent1" accent2="accent2" accent3="accent3" accent4="accent4" accent5="accent5" accent6="accent6" bg1="dk1" bg2="dk2" tx1="lt1" tx2="lt2"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25" name="Date Placeholder 1"/>
          <p:cNvSpPr>
            <a:spLocks noGrp="1"/>
          </p:cNvSpPr>
          <p:nvPr>
            <p:ph type="dt" sz="half" idx="10"/>
          </p:nvPr>
        </p:nvSpPr>
        <p:spPr/>
        <p:txBody>
          <a:bodyPr/>
          <a:p>
            <a:fld id="{4EDE50D6-574B-40AF-946F-D52A04ADE379}" type="datetime1">
              <a:rPr lang="en-US" smtClean="0"/>
              <a:t>7/21/2023</a:t>
            </a:fld>
            <a:endParaRPr lang="en-US"/>
          </a:p>
        </p:txBody>
      </p:sp>
      <p:sp>
        <p:nvSpPr>
          <p:cNvPr id="1048626" name="Footer Placeholder 2"/>
          <p:cNvSpPr>
            <a:spLocks noGrp="1"/>
          </p:cNvSpPr>
          <p:nvPr>
            <p:ph type="ftr" sz="quarter" idx="11"/>
          </p:nvPr>
        </p:nvSpPr>
        <p:spPr/>
        <p:txBody>
          <a:bodyPr/>
          <a:p>
            <a:endParaRPr lang="en-US"/>
          </a:p>
        </p:txBody>
      </p:sp>
      <p:sp>
        <p:nvSpPr>
          <p:cNvPr id="104862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57" name=""/>
        <p:cNvGrpSpPr/>
        <p:nvPr/>
      </p:nvGrpSpPr>
      <p:grpSpPr>
        <a:xfrm>
          <a:off x="0" y="0"/>
          <a:ext cx="0" cy="0"/>
          <a:chOff x="0" y="0"/>
          <a:chExt cx="0" cy="0"/>
        </a:xfrm>
      </p:grpSpPr>
      <p:sp>
        <p:nvSpPr>
          <p:cNvPr id="1048675" name="Title 1"/>
          <p:cNvSpPr>
            <a:spLocks noGrp="1"/>
          </p:cNvSpPr>
          <p:nvPr>
            <p:ph type="title"/>
          </p:nvPr>
        </p:nvSpPr>
        <p:spPr>
          <a:xfrm>
            <a:off x="1219200" y="4876800"/>
            <a:ext cx="9975701"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a:t>Click to edit Master title style</a:t>
            </a:r>
          </a:p>
        </p:txBody>
      </p:sp>
      <p:sp>
        <p:nvSpPr>
          <p:cNvPr id="1048676" name="Text Placeholder 2"/>
          <p:cNvSpPr>
            <a:spLocks noGrp="1"/>
          </p:cNvSpPr>
          <p:nvPr>
            <p:ph type="body" idx="2"/>
          </p:nvPr>
        </p:nvSpPr>
        <p:spPr>
          <a:xfrm>
            <a:off x="5892800" y="5355102"/>
            <a:ext cx="5299456"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77"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8" name="Date Placeholder 4"/>
          <p:cNvSpPr>
            <a:spLocks noGrp="1"/>
          </p:cNvSpPr>
          <p:nvPr>
            <p:ph type="dt" sz="half" idx="10"/>
          </p:nvPr>
        </p:nvSpPr>
        <p:spPr>
          <a:xfrm>
            <a:off x="8969376" y="6407944"/>
            <a:ext cx="2560320" cy="365760"/>
          </a:xfrm>
        </p:spPr>
        <p:txBody>
          <a:bodyPr/>
          <a:p>
            <a:fld id="{D82884F1-FFEA-405F-9602-3DCA865EDA4E}" type="datetime1">
              <a:rPr lang="en-US" smtClean="0"/>
              <a:t>7/21/2023</a:t>
            </a:fld>
            <a:endParaRPr lang="en-US"/>
          </a:p>
        </p:txBody>
      </p:sp>
      <p:sp>
        <p:nvSpPr>
          <p:cNvPr id="1048679" name="Footer Placeholder 5"/>
          <p:cNvSpPr>
            <a:spLocks noGrp="1"/>
          </p:cNvSpPr>
          <p:nvPr>
            <p:ph type="ftr" sz="quarter" idx="11"/>
          </p:nvPr>
        </p:nvSpPr>
        <p:spPr/>
        <p:txBody>
          <a:bodyPr/>
          <a:p>
            <a:endParaRPr lang="en-US"/>
          </a:p>
        </p:txBody>
      </p:sp>
      <p:sp>
        <p:nvSpPr>
          <p:cNvPr id="104868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53" name=""/>
        <p:cNvGrpSpPr/>
        <p:nvPr/>
      </p:nvGrpSpPr>
      <p:grpSpPr>
        <a:xfrm>
          <a:off x="0" y="0"/>
          <a:ext cx="0" cy="0"/>
          <a:chOff x="0" y="0"/>
          <a:chExt cx="0" cy="0"/>
        </a:xfrm>
      </p:grpSpPr>
      <p:sp>
        <p:nvSpPr>
          <p:cNvPr id="1048644" name="Text Placeholder 3"/>
          <p:cNvSpPr>
            <a:spLocks noGrp="1"/>
          </p:cNvSpPr>
          <p:nvPr>
            <p:ph type="body" sz="half" idx="2"/>
          </p:nvPr>
        </p:nvSpPr>
        <p:spPr>
          <a:xfrm>
            <a:off x="1521643" y="5443402"/>
            <a:ext cx="95504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45" name="Picture Placeholder 2"/>
          <p:cNvSpPr>
            <a:spLocks noGrp="1"/>
          </p:cNvSpPr>
          <p:nvPr>
            <p:ph type="pic" idx="1"/>
          </p:nvPr>
        </p:nvSpPr>
        <p:spPr>
          <a:xfrm>
            <a:off x="304800" y="189968"/>
            <a:ext cx="115824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a:t>Click icon to add picture</a:t>
            </a:r>
            <a:endParaRPr dirty="0" kumimoji="0" lang="en-US"/>
          </a:p>
        </p:txBody>
      </p:sp>
      <p:sp>
        <p:nvSpPr>
          <p:cNvPr id="1048646" name="Date Placeholder 4"/>
          <p:cNvSpPr>
            <a:spLocks noGrp="1"/>
          </p:cNvSpPr>
          <p:nvPr>
            <p:ph type="dt" sz="half" idx="10"/>
          </p:nvPr>
        </p:nvSpPr>
        <p:spPr/>
        <p:txBody>
          <a:bodyPr/>
          <a:lstStyle>
            <a:lvl1pPr>
              <a:defRPr>
                <a:solidFill>
                  <a:schemeClr val="tx1"/>
                </a:solidFill>
              </a:defRPr>
            </a:lvl1pPr>
          </a:lstStyle>
          <a:p>
            <a:fld id="{7E18DB4A-8810-4A10-AD5C-D5E2C667F5B3}" type="datetime1">
              <a:rPr lang="en-US" smtClean="0"/>
              <a:t>7/21/2023</a:t>
            </a:fld>
            <a:endParaRPr lang="en-US"/>
          </a:p>
        </p:txBody>
      </p:sp>
      <p:sp>
        <p:nvSpPr>
          <p:cNvPr id="1048647"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lstStyle>
          <a:p>
            <a:pPr algn="l"/>
            <a:endParaRPr lang="en-US"/>
          </a:p>
        </p:txBody>
      </p:sp>
      <p:sp>
        <p:nvSpPr>
          <p:cNvPr id="1048648" name="Slide Number Placeholder 6"/>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a:p>
        </p:txBody>
      </p:sp>
      <p:sp>
        <p:nvSpPr>
          <p:cNvPr id="1048649" name="Title 1"/>
          <p:cNvSpPr>
            <a:spLocks noGrp="1"/>
          </p:cNvSpPr>
          <p:nvPr>
            <p:ph type="title"/>
          </p:nvPr>
        </p:nvSpPr>
        <p:spPr>
          <a:xfrm>
            <a:off x="304800" y="4865122"/>
            <a:ext cx="10767243"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a:t>Click to edit Master title style</a:t>
            </a:r>
          </a:p>
        </p:txBody>
      </p:sp>
      <p:sp>
        <p:nvSpPr>
          <p:cNvPr id="1048650" name="Freeform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1" name="Freeform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2" name="Right Triangle 9"/>
          <p:cNvSpPr/>
          <p:nvPr/>
        </p:nvSpPr>
        <p:spPr bwMode="auto">
          <a:xfrm>
            <a:off x="-8056" y="5791253"/>
            <a:ext cx="4536419"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12316" y="5787739"/>
            <a:ext cx="454067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53"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4"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transition>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8056" y="5791253"/>
            <a:ext cx="4536419"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12316" y="5787739"/>
            <a:ext cx="454067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609600" y="274638"/>
            <a:ext cx="10972800" cy="1143000"/>
          </a:xfrm>
          <a:prstGeom prst="rect"/>
        </p:spPr>
        <p:txBody>
          <a:bodyPr anchor="ctr" vert="horz">
            <a:normAutofit/>
            <a:scene3d>
              <a:camera prst="orthographicFront"/>
              <a:lightRig dir="t" rig="soft"/>
            </a:scene3d>
            <a:sp3d prstMaterial="softEdge">
              <a:bevelT w="25400" h="25400"/>
            </a:sp3d>
          </a:bodyPr>
          <a:p>
            <a:r>
              <a:rPr kumimoji="0" lang="en-US"/>
              <a:t>Click to edit Master title style</a:t>
            </a:r>
          </a:p>
        </p:txBody>
      </p:sp>
      <p:sp>
        <p:nvSpPr>
          <p:cNvPr id="1048580" name="Text Placeholder 29"/>
          <p:cNvSpPr>
            <a:spLocks noGrp="1"/>
          </p:cNvSpPr>
          <p:nvPr>
            <p:ph type="body" idx="1"/>
          </p:nvPr>
        </p:nvSpPr>
        <p:spPr>
          <a:xfrm>
            <a:off x="609600" y="1481329"/>
            <a:ext cx="10972800" cy="4525963"/>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1" name="Date Placeholder 9"/>
          <p:cNvSpPr>
            <a:spLocks noGrp="1"/>
          </p:cNvSpPr>
          <p:nvPr>
            <p:ph type="dt" sz="half" idx="2"/>
          </p:nvPr>
        </p:nvSpPr>
        <p:spPr>
          <a:xfrm>
            <a:off x="8969376" y="6407944"/>
            <a:ext cx="2560320" cy="365760"/>
          </a:xfrm>
          <a:prstGeom prst="rect"/>
        </p:spPr>
        <p:txBody>
          <a:bodyPr anchor="b" vert="horz"/>
          <a:lstStyle>
            <a:lvl1pPr algn="l" eaLnBrk="1" hangingPunct="1" latinLnBrk="0">
              <a:defRPr sz="1000" kumimoji="0">
                <a:solidFill>
                  <a:schemeClr val="tx1"/>
                </a:solidFill>
              </a:defRPr>
            </a:lvl1pPr>
          </a:lstStyle>
          <a:p>
            <a:fld id="{ED291B17-9318-49DB-B28B-6E5994AE9581}" type="datetime1">
              <a:rPr lang="en-US" smtClean="0"/>
              <a:t>7/21/2023</a:t>
            </a:fld>
            <a:endParaRPr lang="en-US"/>
          </a:p>
        </p:txBody>
      </p:sp>
      <p:sp>
        <p:nvSpPr>
          <p:cNvPr id="1048582" name="Footer Placeholder 21"/>
          <p:cNvSpPr>
            <a:spLocks noGrp="1"/>
          </p:cNvSpPr>
          <p:nvPr>
            <p:ph type="ftr" sz="quarter" idx="3"/>
          </p:nvPr>
        </p:nvSpPr>
        <p:spPr>
          <a:xfrm>
            <a:off x="5840097" y="6407945"/>
            <a:ext cx="3134241" cy="365125"/>
          </a:xfrm>
          <a:prstGeom prst="rect"/>
        </p:spPr>
        <p:txBody>
          <a:bodyPr anchor="b" vert="horz"/>
          <a:lstStyle>
            <a:lvl1pPr algn="r" eaLnBrk="1" hangingPunct="1" latinLnBrk="0">
              <a:defRPr sz="1000" kumimoji="0">
                <a:solidFill>
                  <a:schemeClr val="tx1"/>
                </a:solidFill>
              </a:defRPr>
            </a:lvl1pPr>
          </a:lstStyle>
          <a:p>
            <a:pPr algn="r" eaLnBrk="1" hangingPunct="1" latinLnBrk="0"/>
            <a:endParaRPr dirty="0" sz="1000" kumimoji="0" lang="en-US">
              <a:solidFill>
                <a:schemeClr val="tx1"/>
              </a:solidFill>
            </a:endParaRPr>
          </a:p>
        </p:txBody>
      </p:sp>
      <p:sp>
        <p:nvSpPr>
          <p:cNvPr id="1048583" name="Slide Number Placeholder 17"/>
          <p:cNvSpPr>
            <a:spLocks noGrp="1"/>
          </p:cNvSpPr>
          <p:nvPr>
            <p:ph type="sldNum" sz="quarter" idx="4"/>
          </p:nvPr>
        </p:nvSpPr>
        <p:spPr>
          <a:xfrm>
            <a:off x="11529696" y="6407945"/>
            <a:ext cx="487680" cy="365125"/>
          </a:xfrm>
          <a:prstGeom prst="rect"/>
        </p:spPr>
        <p:txBody>
          <a:bodyPr anchor="b" vert="horz"/>
          <a:lstStyle>
            <a:lvl1pPr algn="r" eaLnBrk="1" hangingPunct="1" latinLnBrk="0">
              <a:defRPr b="0" sz="1000" kumimoji="0">
                <a:solidFill>
                  <a:schemeClr val="tx1"/>
                </a:solidFill>
              </a:defRPr>
            </a:lvl1pPr>
          </a:lstStyle>
          <a:p>
            <a:fld id="{3A98EE3D-8CD1-4C3F-BD1C-C98C9596463C}"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dt="0" ftr="0" hdr="0" sldNum="0"/>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useBgFill="1">
        <p:nvSpPr>
          <p:cNvPr id="1048593"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4" name="Title 1"/>
          <p:cNvSpPr>
            <a:spLocks noGrp="1"/>
          </p:cNvSpPr>
          <p:nvPr>
            <p:ph type="ctrTitle"/>
          </p:nvPr>
        </p:nvSpPr>
        <p:spPr>
          <a:xfrm>
            <a:off x="960120" y="883922"/>
            <a:ext cx="10363200" cy="1829761"/>
          </a:xfrm>
        </p:spPr>
        <p:txBody>
          <a:bodyPr anchor="ctr">
            <a:normAutofit/>
          </a:bodyPr>
          <a:p>
            <a:pPr algn="ctr"/>
            <a:r>
              <a:rPr dirty="0" sz="4000" lang="en-GB">
                <a:solidFill>
                  <a:schemeClr val="tx1"/>
                </a:solidFill>
                <a:effectLst/>
                <a:latin typeface="Times New Roman" pitchFamily="18" charset="0"/>
                <a:cs typeface="Times New Roman" pitchFamily="18" charset="0"/>
              </a:rPr>
              <a:t>Student Details</a:t>
            </a:r>
            <a:endParaRPr dirty="0" sz="4000" lang="en-US">
              <a:solidFill>
                <a:schemeClr val="tx1"/>
              </a:solidFill>
              <a:effectLst/>
              <a:latin typeface="Times New Roman" pitchFamily="18" charset="0"/>
              <a:cs typeface="Times New Roman" pitchFamily="18" charset="0"/>
            </a:endParaRPr>
          </a:p>
        </p:txBody>
      </p:sp>
      <p:sp>
        <p:nvSpPr>
          <p:cNvPr id="1048595" name="Subtitle 2"/>
          <p:cNvSpPr>
            <a:spLocks noGrp="1"/>
          </p:cNvSpPr>
          <p:nvPr>
            <p:ph type="subTitle" idx="1"/>
          </p:nvPr>
        </p:nvSpPr>
        <p:spPr>
          <a:xfrm>
            <a:off x="581194" y="2220687"/>
            <a:ext cx="7676398" cy="4180114"/>
          </a:xfrm>
        </p:spPr>
        <p:txBody>
          <a:bodyPr anchor="ctr">
            <a:normAutofit/>
          </a:bodyPr>
          <a:p>
            <a:pPr algn="just"/>
            <a:r>
              <a:rPr b="1" dirty="0" sz="2000" lang="en-GB">
                <a:solidFill>
                  <a:srgbClr val="C00000"/>
                </a:solidFill>
                <a:latin typeface="Times New Roman" pitchFamily="18" charset="0"/>
                <a:cs typeface="Times New Roman" pitchFamily="18" charset="0"/>
              </a:rPr>
              <a:t>Name                           :  </a:t>
            </a:r>
            <a:r>
              <a:rPr b="1" dirty="0" sz="2000" lang="en-US">
                <a:solidFill>
                  <a:schemeClr val="tx1"/>
                </a:solidFill>
                <a:latin typeface="Times New Roman" pitchFamily="18" charset="0"/>
                <a:cs typeface="Times New Roman" pitchFamily="18" charset="0"/>
              </a:rPr>
              <a:t>K</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M</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N</a:t>
            </a:r>
            <a:r>
              <a:rPr b="1" dirty="0" sz="2000" lang="en-US">
                <a:solidFill>
                  <a:schemeClr val="tx1"/>
                </a:solidFill>
                <a:latin typeface="Times New Roman" pitchFamily="18" charset="0"/>
                <a:cs typeface="Times New Roman" pitchFamily="18" charset="0"/>
              </a:rPr>
              <a:t>U</a:t>
            </a:r>
            <a:r>
              <a:rPr b="1" dirty="0" sz="2000" lang="en-US">
                <a:solidFill>
                  <a:schemeClr val="tx1"/>
                </a:solidFill>
                <a:latin typeface="Times New Roman" pitchFamily="18" charset="0"/>
                <a:cs typeface="Times New Roman" pitchFamily="18" charset="0"/>
              </a:rPr>
              <a:t> </a:t>
            </a:r>
            <a:r>
              <a:rPr b="1" dirty="0" sz="2000" lang="en-US">
                <a:solidFill>
                  <a:schemeClr val="tx1"/>
                </a:solidFill>
                <a:latin typeface="Times New Roman" pitchFamily="18" charset="0"/>
                <a:cs typeface="Times New Roman" pitchFamily="18" charset="0"/>
              </a:rPr>
              <a:t>L</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K</a:t>
            </a:r>
            <a:r>
              <a:rPr b="1" dirty="0" sz="2000" lang="en-US">
                <a:solidFill>
                  <a:schemeClr val="tx1"/>
                </a:solidFill>
                <a:latin typeface="Times New Roman" pitchFamily="18" charset="0"/>
                <a:cs typeface="Times New Roman" pitchFamily="18" charset="0"/>
              </a:rPr>
              <a:t>S</a:t>
            </a:r>
            <a:r>
              <a:rPr b="1" dirty="0" sz="2000" lang="en-US">
                <a:solidFill>
                  <a:schemeClr val="tx1"/>
                </a:solidFill>
                <a:latin typeface="Times New Roman" pitchFamily="18" charset="0"/>
                <a:cs typeface="Times New Roman" pitchFamily="18" charset="0"/>
              </a:rPr>
              <a:t>H</a:t>
            </a:r>
            <a:r>
              <a:rPr b="1" dirty="0" sz="2000" lang="en-US">
                <a:solidFill>
                  <a:schemeClr val="tx1"/>
                </a:solidFill>
                <a:latin typeface="Times New Roman" pitchFamily="18" charset="0"/>
                <a:cs typeface="Times New Roman" pitchFamily="18" charset="0"/>
              </a:rPr>
              <a:t>M</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N</a:t>
            </a:r>
            <a:endParaRPr altLang="en-US" lang="zh-CN"/>
          </a:p>
          <a:p>
            <a:pPr algn="just"/>
            <a:r>
              <a:rPr b="1" dirty="0" sz="2000" lang="en-GB">
                <a:solidFill>
                  <a:schemeClr val="accent2"/>
                </a:solidFill>
                <a:latin typeface="Times New Roman" pitchFamily="18" charset="0"/>
                <a:cs typeface="Times New Roman" pitchFamily="18" charset="0"/>
              </a:rPr>
              <a:t>Skill </a:t>
            </a:r>
            <a:r>
              <a:rPr b="1" dirty="0" sz="2000" lang="en-GB" err="1">
                <a:solidFill>
                  <a:schemeClr val="accent2"/>
                </a:solidFill>
                <a:latin typeface="Times New Roman" pitchFamily="18" charset="0"/>
                <a:cs typeface="Times New Roman" pitchFamily="18" charset="0"/>
              </a:rPr>
              <a:t>IDbuild</a:t>
            </a:r>
            <a:r>
              <a:rPr b="1" dirty="0" sz="2000" lang="en-GB">
                <a:solidFill>
                  <a:schemeClr val="accent2"/>
                </a:solidFill>
                <a:latin typeface="Times New Roman" pitchFamily="18" charset="0"/>
                <a:cs typeface="Times New Roman" pitchFamily="18" charset="0"/>
              </a:rPr>
              <a:t> email     : </a:t>
            </a:r>
            <a:r>
              <a:rPr b="1" dirty="0" sz="2000" lang="en-US">
                <a:solidFill>
                  <a:schemeClr val="tx1"/>
                </a:solidFill>
                <a:latin typeface="Times New Roman" pitchFamily="18" charset="0"/>
                <a:cs typeface="Times New Roman" pitchFamily="18" charset="0"/>
              </a:rPr>
              <a:t>2</a:t>
            </a:r>
            <a:r>
              <a:rPr b="1" dirty="0" sz="2000" lang="en-US">
                <a:solidFill>
                  <a:schemeClr val="tx1"/>
                </a:solidFill>
                <a:latin typeface="Times New Roman" pitchFamily="18" charset="0"/>
                <a:cs typeface="Times New Roman" pitchFamily="18" charset="0"/>
              </a:rPr>
              <a:t>0</a:t>
            </a:r>
            <a:r>
              <a:rPr b="1" dirty="0" sz="2000" lang="en-US">
                <a:solidFill>
                  <a:schemeClr val="tx1"/>
                </a:solidFill>
                <a:latin typeface="Times New Roman" pitchFamily="18" charset="0"/>
                <a:cs typeface="Times New Roman" pitchFamily="18" charset="0"/>
              </a:rPr>
              <a:t>n</a:t>
            </a:r>
            <a:r>
              <a:rPr b="1" dirty="0" sz="2000" lang="en-US">
                <a:solidFill>
                  <a:schemeClr val="tx1"/>
                </a:solidFill>
                <a:latin typeface="Times New Roman" pitchFamily="18" charset="0"/>
                <a:cs typeface="Times New Roman" pitchFamily="18" charset="0"/>
              </a:rPr>
              <a:t>e</a:t>
            </a:r>
            <a:r>
              <a:rPr b="1" dirty="0" sz="2000" lang="en-US">
                <a:solidFill>
                  <a:schemeClr val="tx1"/>
                </a:solidFill>
                <a:latin typeface="Times New Roman" pitchFamily="18" charset="0"/>
                <a:cs typeface="Times New Roman" pitchFamily="18" charset="0"/>
              </a:rPr>
              <a:t>1</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0</a:t>
            </a:r>
            <a:r>
              <a:rPr b="1" dirty="0" sz="2000" lang="en-US">
                <a:solidFill>
                  <a:schemeClr val="tx1"/>
                </a:solidFill>
                <a:latin typeface="Times New Roman" pitchFamily="18" charset="0"/>
                <a:cs typeface="Times New Roman" pitchFamily="18" charset="0"/>
              </a:rPr>
              <a:t>1</a:t>
            </a:r>
            <a:r>
              <a:rPr b="1" dirty="0" sz="2000" lang="en-US">
                <a:solidFill>
                  <a:schemeClr val="tx1"/>
                </a:solidFill>
                <a:latin typeface="Times New Roman" pitchFamily="18" charset="0"/>
                <a:cs typeface="Times New Roman" pitchFamily="18" charset="0"/>
              </a:rPr>
              <a:t>1</a:t>
            </a:r>
            <a:r>
              <a:rPr b="1" dirty="0" sz="2000" lang="en-US">
                <a:solidFill>
                  <a:schemeClr val="tx1"/>
                </a:solidFill>
                <a:latin typeface="Times New Roman" pitchFamily="18" charset="0"/>
                <a:cs typeface="Times New Roman" pitchFamily="18" charset="0"/>
              </a:rPr>
              <a:t>0</a:t>
            </a:r>
            <a:r>
              <a:rPr b="1" dirty="0" sz="2000" lang="en-US">
                <a:solidFill>
                  <a:schemeClr val="tx1"/>
                </a:solidFill>
                <a:latin typeface="Times New Roman" pitchFamily="18" charset="0"/>
                <a:cs typeface="Times New Roman" pitchFamily="18" charset="0"/>
              </a:rPr>
              <a:t>@</a:t>
            </a:r>
            <a:r>
              <a:rPr b="1" dirty="0" sz="2000" lang="en-US">
                <a:solidFill>
                  <a:schemeClr val="tx1"/>
                </a:solidFill>
                <a:latin typeface="Times New Roman" pitchFamily="18" charset="0"/>
                <a:cs typeface="Times New Roman" pitchFamily="18" charset="0"/>
              </a:rPr>
              <a:t>g</a:t>
            </a:r>
            <a:r>
              <a:rPr b="1" dirty="0" sz="2000" lang="en-US">
                <a:solidFill>
                  <a:schemeClr val="tx1"/>
                </a:solidFill>
                <a:latin typeface="Times New Roman" pitchFamily="18" charset="0"/>
                <a:cs typeface="Times New Roman" pitchFamily="18" charset="0"/>
              </a:rPr>
              <a:t>m</a:t>
            </a:r>
            <a:r>
              <a:rPr b="1" dirty="0" sz="2000" lang="en-US">
                <a:solidFill>
                  <a:schemeClr val="tx1"/>
                </a:solidFill>
                <a:latin typeface="Times New Roman" pitchFamily="18" charset="0"/>
                <a:cs typeface="Times New Roman" pitchFamily="18" charset="0"/>
              </a:rPr>
              <a:t>a</a:t>
            </a:r>
            <a:r>
              <a:rPr b="1" dirty="0" sz="2000" lang="en-US">
                <a:solidFill>
                  <a:schemeClr val="tx1"/>
                </a:solidFill>
                <a:latin typeface="Times New Roman" pitchFamily="18" charset="0"/>
                <a:cs typeface="Times New Roman" pitchFamily="18" charset="0"/>
              </a:rPr>
              <a:t>i</a:t>
            </a:r>
            <a:r>
              <a:rPr b="1" dirty="0" sz="2000" lang="en-US">
                <a:solidFill>
                  <a:schemeClr val="tx1"/>
                </a:solidFill>
                <a:latin typeface="Times New Roman" pitchFamily="18" charset="0"/>
                <a:cs typeface="Times New Roman" pitchFamily="18" charset="0"/>
              </a:rPr>
              <a:t>l</a:t>
            </a:r>
            <a:r>
              <a:rPr b="1" dirty="0" sz="2000" lang="en-US">
                <a:solidFill>
                  <a:schemeClr val="tx1"/>
                </a:solidFill>
                <a:latin typeface="Times New Roman" pitchFamily="18" charset="0"/>
                <a:cs typeface="Times New Roman" pitchFamily="18" charset="0"/>
              </a:rPr>
              <a:t>.</a:t>
            </a:r>
            <a:r>
              <a:rPr b="1" dirty="0" sz="2000" lang="en-US">
                <a:solidFill>
                  <a:schemeClr val="tx1"/>
                </a:solidFill>
                <a:latin typeface="Times New Roman" pitchFamily="18" charset="0"/>
                <a:cs typeface="Times New Roman" pitchFamily="18" charset="0"/>
              </a:rPr>
              <a:t>c</a:t>
            </a:r>
            <a:r>
              <a:rPr b="1" dirty="0" sz="2000" lang="en-US">
                <a:solidFill>
                  <a:schemeClr val="tx1"/>
                </a:solidFill>
                <a:latin typeface="Times New Roman" pitchFamily="18" charset="0"/>
                <a:cs typeface="Times New Roman" pitchFamily="18" charset="0"/>
              </a:rPr>
              <a:t>o</a:t>
            </a:r>
            <a:r>
              <a:rPr b="1" dirty="0" sz="2000" lang="en-US">
                <a:solidFill>
                  <a:schemeClr val="tx1"/>
                </a:solidFill>
                <a:latin typeface="Times New Roman" pitchFamily="18" charset="0"/>
                <a:cs typeface="Times New Roman" pitchFamily="18" charset="0"/>
              </a:rPr>
              <a:t>m</a:t>
            </a:r>
            <a:endParaRPr altLang="en-US" lang="zh-CN"/>
          </a:p>
          <a:p>
            <a:pPr algn="just"/>
            <a:r>
              <a:rPr b="1" dirty="0" sz="2000" lang="en-GB">
                <a:solidFill>
                  <a:srgbClr val="C00000"/>
                </a:solidFill>
                <a:latin typeface="Times New Roman" pitchFamily="18" charset="0"/>
                <a:cs typeface="Times New Roman" pitchFamily="18" charset="0"/>
              </a:rPr>
              <a:t>College name               : </a:t>
            </a:r>
            <a:r>
              <a:rPr b="1" dirty="0" sz="2000" lang="en-GB">
                <a:solidFill>
                  <a:schemeClr val="tx1"/>
                </a:solidFill>
                <a:latin typeface="Times New Roman" pitchFamily="18" charset="0"/>
                <a:cs typeface="Times New Roman" pitchFamily="18" charset="0"/>
              </a:rPr>
              <a:t>TIRUMALA ENGINEERING COLLEGE</a:t>
            </a:r>
            <a:endParaRPr altLang="en-US" lang="zh-CN"/>
          </a:p>
          <a:p>
            <a:pPr algn="just"/>
            <a:r>
              <a:rPr b="1" dirty="0" sz="2000" lang="en-GB">
                <a:solidFill>
                  <a:srgbClr val="C00000"/>
                </a:solidFill>
                <a:latin typeface="Times New Roman" pitchFamily="18" charset="0"/>
                <a:cs typeface="Times New Roman" pitchFamily="18" charset="0"/>
              </a:rPr>
              <a:t>College state                :  </a:t>
            </a:r>
            <a:r>
              <a:rPr b="1" dirty="0" sz="2000" lang="en-GB">
                <a:solidFill>
                  <a:schemeClr val="tx1"/>
                </a:solidFill>
                <a:latin typeface="Times New Roman" pitchFamily="18" charset="0"/>
                <a:cs typeface="Times New Roman" pitchFamily="18" charset="0"/>
              </a:rPr>
              <a:t>ANDHRA PRADESH</a:t>
            </a:r>
            <a:endParaRPr b="1" dirty="0" sz="2000" lang="en-GB">
              <a:solidFill>
                <a:srgbClr val="C00000"/>
              </a:solidFill>
              <a:latin typeface="Times New Roman" pitchFamily="18" charset="0"/>
              <a:cs typeface="Times New Roman" pitchFamily="18" charset="0"/>
            </a:endParaRPr>
          </a:p>
          <a:p>
            <a:pPr algn="just"/>
            <a:r>
              <a:rPr b="1" dirty="0" sz="2000" lang="en-GB">
                <a:solidFill>
                  <a:srgbClr val="C00000"/>
                </a:solidFill>
                <a:latin typeface="Times New Roman" pitchFamily="18" charset="0"/>
                <a:cs typeface="Times New Roman" pitchFamily="18" charset="0"/>
              </a:rPr>
              <a:t>Internship domain      : </a:t>
            </a:r>
            <a:r>
              <a:rPr b="1" dirty="0" sz="2000" lang="en-GB">
                <a:solidFill>
                  <a:schemeClr val="tx1"/>
                </a:solidFill>
                <a:latin typeface="Times New Roman" pitchFamily="18" charset="0"/>
                <a:cs typeface="Times New Roman" pitchFamily="18" charset="0"/>
              </a:rPr>
              <a:t> ARTIFICAL INTELLIGENCE </a:t>
            </a:r>
            <a:endParaRPr b="1" dirty="0" sz="2000" lang="en-GB">
              <a:solidFill>
                <a:srgbClr val="C00000"/>
              </a:solidFill>
              <a:latin typeface="Times New Roman" pitchFamily="18" charset="0"/>
              <a:cs typeface="Times New Roman" pitchFamily="18" charset="0"/>
            </a:endParaRPr>
          </a:p>
          <a:p>
            <a:pPr algn="just"/>
            <a:r>
              <a:rPr b="1" dirty="0" sz="2000" lang="en-GB">
                <a:solidFill>
                  <a:srgbClr val="C00000"/>
                </a:solidFill>
                <a:latin typeface="Times New Roman" pitchFamily="18" charset="0"/>
                <a:cs typeface="Times New Roman" pitchFamily="18" charset="0"/>
              </a:rPr>
              <a:t>Start date-end date     :  </a:t>
            </a:r>
            <a:r>
              <a:rPr b="1" dirty="0" sz="2000" lang="en-GB">
                <a:solidFill>
                  <a:schemeClr val="tx1"/>
                </a:solidFill>
                <a:latin typeface="Times New Roman" pitchFamily="18" charset="0"/>
                <a:cs typeface="Times New Roman" pitchFamily="18" charset="0"/>
              </a:rPr>
              <a:t>05/06/2023 -15/07/2023</a:t>
            </a:r>
            <a:endParaRPr b="1" dirty="0" sz="2000" lang="en-GB">
              <a:solidFill>
                <a:srgbClr val="C00000"/>
              </a:solidFill>
              <a:latin typeface="Times New Roman" pitchFamily="18" charset="0"/>
              <a:cs typeface="Times New Roman" pitchFamily="18" charset="0"/>
            </a:endParaRPr>
          </a:p>
          <a:p>
            <a:pPr algn="l"/>
            <a:endParaRPr b="1" dirty="0" sz="2000" lang="en-GB">
              <a:solidFill>
                <a:srgbClr val="C00000"/>
              </a:solidFill>
              <a:latin typeface="Times New Roman" pitchFamily="18" charset="0"/>
              <a:cs typeface="Times New Roman" pitchFamily="18" charset="0"/>
            </a:endParaRPr>
          </a:p>
        </p:txBody>
      </p:sp>
      <p:sp>
        <p:nvSpPr>
          <p:cNvPr id="1048596"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p>
            <a:endParaRPr lang="en-IN"/>
          </a:p>
        </p:txBody>
      </p:sp>
      <p:sp>
        <p:nvSpPr>
          <p:cNvPr id="1048597"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p>
            <a:endParaRPr lang="en-IN"/>
          </a:p>
        </p:txBody>
      </p:sp>
      <p:sp>
        <p:nvSpPr>
          <p:cNvPr id="1048598"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p>
            <a:endParaRPr lang="en-IN"/>
          </a:p>
        </p:txBody>
      </p:sp>
      <p:pic>
        <p:nvPicPr>
          <p:cNvPr id="2097152" name="Picture 4"/>
          <p:cNvPicPr>
            <a:picLocks noChangeAspect="1"/>
          </p:cNvPicPr>
          <p:nvPr/>
        </p:nvPicPr>
        <p:blipFill>
          <a:blip xmlns:r="http://schemas.openxmlformats.org/officeDocument/2006/relationships" r:embed="rId1"/>
          <a:srcRect t="27752" b="27752"/>
          <a:stretch>
            <a:fillRect/>
          </a:stretch>
        </p:blipFill>
        <p:spPr>
          <a:xfrm>
            <a:off x="8710163" y="2100541"/>
            <a:ext cx="2741882" cy="2711261"/>
          </a:xfrm>
          <a:prstGeom prst="rect"/>
        </p:spPr>
      </p:pic>
      <p:sp>
        <p:nvSpPr>
          <p:cNvPr id="1048599" name=""/>
          <p:cNvSpPr txBox="1"/>
          <p:nvPr/>
        </p:nvSpPr>
        <p:spPr>
          <a:xfrm>
            <a:off x="3415650" y="-1661887"/>
            <a:ext cx="4000000" cy="447040"/>
          </a:xfrm>
          <a:prstGeom prst="rect"/>
        </p:spPr>
        <p:txBody>
          <a:bodyPr rtlCol="0" wrap="square">
            <a:spAutoFit/>
          </a:bodyPr>
          <a:p>
            <a:endParaRPr sz="2800" lang="en-GB">
              <a:solidFill>
                <a:srgbClr val="000000"/>
              </a:solidFill>
            </a:endParaRPr>
          </a:p>
        </p:txBody>
      </p:sp>
    </p:spTree>
  </p:cSld>
  <p:clrMapOvr>
    <a:masterClrMapping/>
  </p:clrMapOvr>
  <p:transition>
    <p:dissolv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594"/>
                                        </p:tgtEl>
                                        <p:attrNameLst>
                                          <p:attrName>style.visibility</p:attrName>
                                        </p:attrNameLst>
                                      </p:cBhvr>
                                      <p:to>
                                        <p:strVal val="visible"/>
                                      </p:to>
                                    </p:set>
                                    <p:animEffect transition="in" filter="fade">
                                      <p:cBhvr>
                                        <p:cTn dur="2000" id="7"/>
                                        <p:tgtEl>
                                          <p:spTgt spid="1048594"/>
                                        </p:tgtEl>
                                      </p:cBhvr>
                                    </p:animEffect>
                                  </p:childTnLst>
                                </p:cTn>
                              </p:par>
                            </p:childTnLst>
                          </p:cTn>
                        </p:par>
                        <p:par>
                          <p:cTn fill="hold" id="8">
                            <p:stCondLst>
                              <p:cond delay="2000"/>
                            </p:stCondLst>
                            <p:childTnLst>
                              <p:par>
                                <p:cTn accel="100000" fill="hold" grpId="0" id="9" nodeType="afterEffect" presetClass="entr" presetID="54" presetSubtype="0">
                                  <p:stCondLst>
                                    <p:cond delay="0"/>
                                  </p:stCondLst>
                                  <p:childTnLst>
                                    <p:set>
                                      <p:cBhvr>
                                        <p:cTn dur="1" fill="hold" id="10">
                                          <p:stCondLst>
                                            <p:cond delay="0"/>
                                          </p:stCondLst>
                                        </p:cTn>
                                        <p:tgtEl>
                                          <p:spTgt spid="1048595">
                                            <p:txEl>
                                              <p:pRg st="0" end="0"/>
                                            </p:txEl>
                                          </p:spTgt>
                                        </p:tgtEl>
                                        <p:attrNameLst>
                                          <p:attrName>style.visibility</p:attrName>
                                        </p:attrNameLst>
                                      </p:cBhvr>
                                      <p:to>
                                        <p:strVal val="visible"/>
                                      </p:to>
                                    </p:set>
                                    <p:anim calcmode="lin" valueType="num">
                                      <p:cBhvr>
                                        <p:cTn dur="500" fill="hold" id="11"/>
                                        <p:tgtEl>
                                          <p:spTgt spid="1048595">
                                            <p:txEl>
                                              <p:pRg st="0" end="0"/>
                                            </p:txEl>
                                          </p:spTgt>
                                        </p:tgtEl>
                                        <p:attrNameLst>
                                          <p:attrName>ppt_w</p:attrName>
                                        </p:attrNameLst>
                                      </p:cBhvr>
                                      <p:tavLst>
                                        <p:tav tm="0">
                                          <p:val>
                                            <p:strVal val="#ppt_w*0.05"/>
                                          </p:val>
                                        </p:tav>
                                        <p:tav tm="100000">
                                          <p:val>
                                            <p:strVal val="#ppt_w"/>
                                          </p:val>
                                        </p:tav>
                                      </p:tavLst>
                                    </p:anim>
                                    <p:anim calcmode="lin" valueType="num">
                                      <p:cBhvr>
                                        <p:cTn dur="500" fill="hold" id="12"/>
                                        <p:tgtEl>
                                          <p:spTgt spid="1048595">
                                            <p:txEl>
                                              <p:pRg st="0" end="0"/>
                                            </p:txEl>
                                          </p:spTgt>
                                        </p:tgtEl>
                                        <p:attrNameLst>
                                          <p:attrName>ppt_h</p:attrName>
                                        </p:attrNameLst>
                                      </p:cBhvr>
                                      <p:tavLst>
                                        <p:tav tm="0">
                                          <p:val>
                                            <p:strVal val="#ppt_h"/>
                                          </p:val>
                                        </p:tav>
                                        <p:tav tm="100000">
                                          <p:val>
                                            <p:strVal val="#ppt_h"/>
                                          </p:val>
                                        </p:tav>
                                      </p:tavLst>
                                    </p:anim>
                                    <p:anim calcmode="lin" valueType="num">
                                      <p:cBhvr>
                                        <p:cTn dur="500" fill="hold" id="13"/>
                                        <p:tgtEl>
                                          <p:spTgt spid="1048595">
                                            <p:txEl>
                                              <p:pRg st="0" end="0"/>
                                            </p:txEl>
                                          </p:spTgt>
                                        </p:tgtEl>
                                        <p:attrNameLst>
                                          <p:attrName>ppt_x</p:attrName>
                                        </p:attrNameLst>
                                      </p:cBhvr>
                                      <p:tavLst>
                                        <p:tav tm="0">
                                          <p:val>
                                            <p:strVal val="#ppt_x-.2"/>
                                          </p:val>
                                        </p:tav>
                                        <p:tav tm="100000">
                                          <p:val>
                                            <p:strVal val="#ppt_x"/>
                                          </p:val>
                                        </p:tav>
                                      </p:tavLst>
                                    </p:anim>
                                    <p:anim calcmode="lin" valueType="num">
                                      <p:cBhvr>
                                        <p:cTn dur="500" fill="hold" id="14"/>
                                        <p:tgtEl>
                                          <p:spTgt spid="1048595">
                                            <p:txEl>
                                              <p:pRg st="0" end="0"/>
                                            </p:txEl>
                                          </p:spTgt>
                                        </p:tgtEl>
                                        <p:attrNameLst>
                                          <p:attrName>ppt_y</p:attrName>
                                        </p:attrNameLst>
                                      </p:cBhvr>
                                      <p:tavLst>
                                        <p:tav tm="0">
                                          <p:val>
                                            <p:strVal val="#ppt_y"/>
                                          </p:val>
                                        </p:tav>
                                        <p:tav tm="100000">
                                          <p:val>
                                            <p:strVal val="#ppt_y"/>
                                          </p:val>
                                        </p:tav>
                                      </p:tavLst>
                                    </p:anim>
                                    <p:animEffect transition="in" filter="fade">
                                      <p:cBhvr>
                                        <p:cTn dur="500" id="15"/>
                                        <p:tgtEl>
                                          <p:spTgt spid="1048595">
                                            <p:txEl>
                                              <p:pRg st="0" end="0"/>
                                            </p:txEl>
                                          </p:spTgt>
                                        </p:tgtEl>
                                      </p:cBhvr>
                                    </p:animEffect>
                                  </p:childTnLst>
                                </p:cTn>
                              </p:par>
                            </p:childTnLst>
                          </p:cTn>
                        </p:par>
                        <p:par>
                          <p:cTn fill="hold" id="16">
                            <p:stCondLst>
                              <p:cond delay="2500"/>
                            </p:stCondLst>
                            <p:childTnLst>
                              <p:par>
                                <p:cTn accel="100000" fill="hold" grpId="0" id="17" nodeType="afterEffect" presetClass="entr" presetID="54" presetSubtype="0">
                                  <p:stCondLst>
                                    <p:cond delay="0"/>
                                  </p:stCondLst>
                                  <p:childTnLst>
                                    <p:set>
                                      <p:cBhvr>
                                        <p:cTn dur="1" fill="hold" id="18">
                                          <p:stCondLst>
                                            <p:cond delay="0"/>
                                          </p:stCondLst>
                                        </p:cTn>
                                        <p:tgtEl>
                                          <p:spTgt spid="1048595">
                                            <p:txEl>
                                              <p:pRg st="1" end="1"/>
                                            </p:txEl>
                                          </p:spTgt>
                                        </p:tgtEl>
                                        <p:attrNameLst>
                                          <p:attrName>style.visibility</p:attrName>
                                        </p:attrNameLst>
                                      </p:cBhvr>
                                      <p:to>
                                        <p:strVal val="visible"/>
                                      </p:to>
                                    </p:set>
                                    <p:anim calcmode="lin" valueType="num">
                                      <p:cBhvr>
                                        <p:cTn dur="500" fill="hold" id="19"/>
                                        <p:tgtEl>
                                          <p:spTgt spid="1048595">
                                            <p:txEl>
                                              <p:pRg st="1" end="1"/>
                                            </p:txEl>
                                          </p:spTgt>
                                        </p:tgtEl>
                                        <p:attrNameLst>
                                          <p:attrName>ppt_w</p:attrName>
                                        </p:attrNameLst>
                                      </p:cBhvr>
                                      <p:tavLst>
                                        <p:tav tm="0">
                                          <p:val>
                                            <p:strVal val="#ppt_w*0.05"/>
                                          </p:val>
                                        </p:tav>
                                        <p:tav tm="100000">
                                          <p:val>
                                            <p:strVal val="#ppt_w"/>
                                          </p:val>
                                        </p:tav>
                                      </p:tavLst>
                                    </p:anim>
                                    <p:anim calcmode="lin" valueType="num">
                                      <p:cBhvr>
                                        <p:cTn dur="500" fill="hold" id="20"/>
                                        <p:tgtEl>
                                          <p:spTgt spid="1048595">
                                            <p:txEl>
                                              <p:pRg st="1" end="1"/>
                                            </p:txEl>
                                          </p:spTgt>
                                        </p:tgtEl>
                                        <p:attrNameLst>
                                          <p:attrName>ppt_h</p:attrName>
                                        </p:attrNameLst>
                                      </p:cBhvr>
                                      <p:tavLst>
                                        <p:tav tm="0">
                                          <p:val>
                                            <p:strVal val="#ppt_h"/>
                                          </p:val>
                                        </p:tav>
                                        <p:tav tm="100000">
                                          <p:val>
                                            <p:strVal val="#ppt_h"/>
                                          </p:val>
                                        </p:tav>
                                      </p:tavLst>
                                    </p:anim>
                                    <p:anim calcmode="lin" valueType="num">
                                      <p:cBhvr>
                                        <p:cTn dur="500" fill="hold" id="21"/>
                                        <p:tgtEl>
                                          <p:spTgt spid="1048595">
                                            <p:txEl>
                                              <p:pRg st="1" end="1"/>
                                            </p:txEl>
                                          </p:spTgt>
                                        </p:tgtEl>
                                        <p:attrNameLst>
                                          <p:attrName>ppt_x</p:attrName>
                                        </p:attrNameLst>
                                      </p:cBhvr>
                                      <p:tavLst>
                                        <p:tav tm="0">
                                          <p:val>
                                            <p:strVal val="#ppt_x-.2"/>
                                          </p:val>
                                        </p:tav>
                                        <p:tav tm="100000">
                                          <p:val>
                                            <p:strVal val="#ppt_x"/>
                                          </p:val>
                                        </p:tav>
                                      </p:tavLst>
                                    </p:anim>
                                    <p:anim calcmode="lin" valueType="num">
                                      <p:cBhvr>
                                        <p:cTn dur="500" fill="hold" id="22"/>
                                        <p:tgtEl>
                                          <p:spTgt spid="1048595">
                                            <p:txEl>
                                              <p:pRg st="1" end="1"/>
                                            </p:txEl>
                                          </p:spTgt>
                                        </p:tgtEl>
                                        <p:attrNameLst>
                                          <p:attrName>ppt_y</p:attrName>
                                        </p:attrNameLst>
                                      </p:cBhvr>
                                      <p:tavLst>
                                        <p:tav tm="0">
                                          <p:val>
                                            <p:strVal val="#ppt_y"/>
                                          </p:val>
                                        </p:tav>
                                        <p:tav tm="100000">
                                          <p:val>
                                            <p:strVal val="#ppt_y"/>
                                          </p:val>
                                        </p:tav>
                                      </p:tavLst>
                                    </p:anim>
                                    <p:animEffect transition="in" filter="fade">
                                      <p:cBhvr>
                                        <p:cTn dur="500" id="23"/>
                                        <p:tgtEl>
                                          <p:spTgt spid="1048595">
                                            <p:txEl>
                                              <p:pRg st="1" end="1"/>
                                            </p:txEl>
                                          </p:spTgt>
                                        </p:tgtEl>
                                      </p:cBhvr>
                                    </p:animEffect>
                                  </p:childTnLst>
                                </p:cTn>
                              </p:par>
                            </p:childTnLst>
                          </p:cTn>
                        </p:par>
                        <p:par>
                          <p:cTn fill="hold" id="24">
                            <p:stCondLst>
                              <p:cond delay="3000"/>
                            </p:stCondLst>
                            <p:childTnLst>
                              <p:par>
                                <p:cTn accel="100000" fill="hold" grpId="0" id="25" nodeType="afterEffect" presetClass="entr" presetID="54" presetSubtype="0">
                                  <p:stCondLst>
                                    <p:cond delay="0"/>
                                  </p:stCondLst>
                                  <p:childTnLst>
                                    <p:set>
                                      <p:cBhvr>
                                        <p:cTn dur="1" fill="hold" id="26">
                                          <p:stCondLst>
                                            <p:cond delay="0"/>
                                          </p:stCondLst>
                                        </p:cTn>
                                        <p:tgtEl>
                                          <p:spTgt spid="1048595">
                                            <p:txEl>
                                              <p:pRg st="2" end="2"/>
                                            </p:txEl>
                                          </p:spTgt>
                                        </p:tgtEl>
                                        <p:attrNameLst>
                                          <p:attrName>style.visibility</p:attrName>
                                        </p:attrNameLst>
                                      </p:cBhvr>
                                      <p:to>
                                        <p:strVal val="visible"/>
                                      </p:to>
                                    </p:set>
                                    <p:anim calcmode="lin" valueType="num">
                                      <p:cBhvr>
                                        <p:cTn dur="500" fill="hold" id="27"/>
                                        <p:tgtEl>
                                          <p:spTgt spid="1048595">
                                            <p:txEl>
                                              <p:pRg st="2" end="2"/>
                                            </p:txEl>
                                          </p:spTgt>
                                        </p:tgtEl>
                                        <p:attrNameLst>
                                          <p:attrName>ppt_w</p:attrName>
                                        </p:attrNameLst>
                                      </p:cBhvr>
                                      <p:tavLst>
                                        <p:tav tm="0">
                                          <p:val>
                                            <p:strVal val="#ppt_w*0.05"/>
                                          </p:val>
                                        </p:tav>
                                        <p:tav tm="100000">
                                          <p:val>
                                            <p:strVal val="#ppt_w"/>
                                          </p:val>
                                        </p:tav>
                                      </p:tavLst>
                                    </p:anim>
                                    <p:anim calcmode="lin" valueType="num">
                                      <p:cBhvr>
                                        <p:cTn dur="500" fill="hold" id="28"/>
                                        <p:tgtEl>
                                          <p:spTgt spid="1048595">
                                            <p:txEl>
                                              <p:pRg st="2" end="2"/>
                                            </p:txEl>
                                          </p:spTgt>
                                        </p:tgtEl>
                                        <p:attrNameLst>
                                          <p:attrName>ppt_h</p:attrName>
                                        </p:attrNameLst>
                                      </p:cBhvr>
                                      <p:tavLst>
                                        <p:tav tm="0">
                                          <p:val>
                                            <p:strVal val="#ppt_h"/>
                                          </p:val>
                                        </p:tav>
                                        <p:tav tm="100000">
                                          <p:val>
                                            <p:strVal val="#ppt_h"/>
                                          </p:val>
                                        </p:tav>
                                      </p:tavLst>
                                    </p:anim>
                                    <p:anim calcmode="lin" valueType="num">
                                      <p:cBhvr>
                                        <p:cTn dur="500" fill="hold" id="29"/>
                                        <p:tgtEl>
                                          <p:spTgt spid="1048595">
                                            <p:txEl>
                                              <p:pRg st="2" end="2"/>
                                            </p:txEl>
                                          </p:spTgt>
                                        </p:tgtEl>
                                        <p:attrNameLst>
                                          <p:attrName>ppt_x</p:attrName>
                                        </p:attrNameLst>
                                      </p:cBhvr>
                                      <p:tavLst>
                                        <p:tav tm="0">
                                          <p:val>
                                            <p:strVal val="#ppt_x-.2"/>
                                          </p:val>
                                        </p:tav>
                                        <p:tav tm="100000">
                                          <p:val>
                                            <p:strVal val="#ppt_x"/>
                                          </p:val>
                                        </p:tav>
                                      </p:tavLst>
                                    </p:anim>
                                    <p:anim calcmode="lin" valueType="num">
                                      <p:cBhvr>
                                        <p:cTn dur="500" fill="hold" id="30"/>
                                        <p:tgtEl>
                                          <p:spTgt spid="1048595">
                                            <p:txEl>
                                              <p:pRg st="2" end="2"/>
                                            </p:txEl>
                                          </p:spTgt>
                                        </p:tgtEl>
                                        <p:attrNameLst>
                                          <p:attrName>ppt_y</p:attrName>
                                        </p:attrNameLst>
                                      </p:cBhvr>
                                      <p:tavLst>
                                        <p:tav tm="0">
                                          <p:val>
                                            <p:strVal val="#ppt_y"/>
                                          </p:val>
                                        </p:tav>
                                        <p:tav tm="100000">
                                          <p:val>
                                            <p:strVal val="#ppt_y"/>
                                          </p:val>
                                        </p:tav>
                                      </p:tavLst>
                                    </p:anim>
                                    <p:animEffect transition="in" filter="fade">
                                      <p:cBhvr>
                                        <p:cTn dur="500" id="31"/>
                                        <p:tgtEl>
                                          <p:spTgt spid="1048595">
                                            <p:txEl>
                                              <p:pRg st="2" end="2"/>
                                            </p:txEl>
                                          </p:spTgt>
                                        </p:tgtEl>
                                      </p:cBhvr>
                                    </p:animEffect>
                                  </p:childTnLst>
                                </p:cTn>
                              </p:par>
                            </p:childTnLst>
                          </p:cTn>
                        </p:par>
                        <p:par>
                          <p:cTn fill="hold" id="32">
                            <p:stCondLst>
                              <p:cond delay="3500"/>
                            </p:stCondLst>
                            <p:childTnLst>
                              <p:par>
                                <p:cTn accel="100000" fill="hold" grpId="0" id="33" nodeType="afterEffect" presetClass="entr" presetID="54" presetSubtype="0">
                                  <p:stCondLst>
                                    <p:cond delay="0"/>
                                  </p:stCondLst>
                                  <p:childTnLst>
                                    <p:set>
                                      <p:cBhvr>
                                        <p:cTn dur="1" fill="hold" id="34">
                                          <p:stCondLst>
                                            <p:cond delay="0"/>
                                          </p:stCondLst>
                                        </p:cTn>
                                        <p:tgtEl>
                                          <p:spTgt spid="1048595">
                                            <p:txEl>
                                              <p:pRg st="3" end="3"/>
                                            </p:txEl>
                                          </p:spTgt>
                                        </p:tgtEl>
                                        <p:attrNameLst>
                                          <p:attrName>style.visibility</p:attrName>
                                        </p:attrNameLst>
                                      </p:cBhvr>
                                      <p:to>
                                        <p:strVal val="visible"/>
                                      </p:to>
                                    </p:set>
                                    <p:anim calcmode="lin" valueType="num">
                                      <p:cBhvr>
                                        <p:cTn dur="500" fill="hold" id="35"/>
                                        <p:tgtEl>
                                          <p:spTgt spid="1048595">
                                            <p:txEl>
                                              <p:pRg st="3" end="3"/>
                                            </p:txEl>
                                          </p:spTgt>
                                        </p:tgtEl>
                                        <p:attrNameLst>
                                          <p:attrName>ppt_w</p:attrName>
                                        </p:attrNameLst>
                                      </p:cBhvr>
                                      <p:tavLst>
                                        <p:tav tm="0">
                                          <p:val>
                                            <p:strVal val="#ppt_w*0.05"/>
                                          </p:val>
                                        </p:tav>
                                        <p:tav tm="100000">
                                          <p:val>
                                            <p:strVal val="#ppt_w"/>
                                          </p:val>
                                        </p:tav>
                                      </p:tavLst>
                                    </p:anim>
                                    <p:anim calcmode="lin" valueType="num">
                                      <p:cBhvr>
                                        <p:cTn dur="500" fill="hold" id="36"/>
                                        <p:tgtEl>
                                          <p:spTgt spid="1048595">
                                            <p:txEl>
                                              <p:pRg st="3" end="3"/>
                                            </p:txEl>
                                          </p:spTgt>
                                        </p:tgtEl>
                                        <p:attrNameLst>
                                          <p:attrName>ppt_h</p:attrName>
                                        </p:attrNameLst>
                                      </p:cBhvr>
                                      <p:tavLst>
                                        <p:tav tm="0">
                                          <p:val>
                                            <p:strVal val="#ppt_h"/>
                                          </p:val>
                                        </p:tav>
                                        <p:tav tm="100000">
                                          <p:val>
                                            <p:strVal val="#ppt_h"/>
                                          </p:val>
                                        </p:tav>
                                      </p:tavLst>
                                    </p:anim>
                                    <p:anim calcmode="lin" valueType="num">
                                      <p:cBhvr>
                                        <p:cTn dur="500" fill="hold" id="37"/>
                                        <p:tgtEl>
                                          <p:spTgt spid="1048595">
                                            <p:txEl>
                                              <p:pRg st="3" end="3"/>
                                            </p:txEl>
                                          </p:spTgt>
                                        </p:tgtEl>
                                        <p:attrNameLst>
                                          <p:attrName>ppt_x</p:attrName>
                                        </p:attrNameLst>
                                      </p:cBhvr>
                                      <p:tavLst>
                                        <p:tav tm="0">
                                          <p:val>
                                            <p:strVal val="#ppt_x-.2"/>
                                          </p:val>
                                        </p:tav>
                                        <p:tav tm="100000">
                                          <p:val>
                                            <p:strVal val="#ppt_x"/>
                                          </p:val>
                                        </p:tav>
                                      </p:tavLst>
                                    </p:anim>
                                    <p:anim calcmode="lin" valueType="num">
                                      <p:cBhvr>
                                        <p:cTn dur="500" fill="hold" id="38"/>
                                        <p:tgtEl>
                                          <p:spTgt spid="1048595">
                                            <p:txEl>
                                              <p:pRg st="3" end="3"/>
                                            </p:txEl>
                                          </p:spTgt>
                                        </p:tgtEl>
                                        <p:attrNameLst>
                                          <p:attrName>ppt_y</p:attrName>
                                        </p:attrNameLst>
                                      </p:cBhvr>
                                      <p:tavLst>
                                        <p:tav tm="0">
                                          <p:val>
                                            <p:strVal val="#ppt_y"/>
                                          </p:val>
                                        </p:tav>
                                        <p:tav tm="100000">
                                          <p:val>
                                            <p:strVal val="#ppt_y"/>
                                          </p:val>
                                        </p:tav>
                                      </p:tavLst>
                                    </p:anim>
                                    <p:animEffect transition="in" filter="fade">
                                      <p:cBhvr>
                                        <p:cTn dur="500" id="39"/>
                                        <p:tgtEl>
                                          <p:spTgt spid="1048595">
                                            <p:txEl>
                                              <p:pRg st="3" end="3"/>
                                            </p:txEl>
                                          </p:spTgt>
                                        </p:tgtEl>
                                      </p:cBhvr>
                                    </p:animEffect>
                                  </p:childTnLst>
                                </p:cTn>
                              </p:par>
                            </p:childTnLst>
                          </p:cTn>
                        </p:par>
                        <p:par>
                          <p:cTn fill="hold" id="40">
                            <p:stCondLst>
                              <p:cond delay="4000"/>
                            </p:stCondLst>
                            <p:childTnLst>
                              <p:par>
                                <p:cTn accel="100000" fill="hold" grpId="0" id="41" nodeType="afterEffect" presetClass="entr" presetID="54" presetSubtype="0">
                                  <p:stCondLst>
                                    <p:cond delay="0"/>
                                  </p:stCondLst>
                                  <p:childTnLst>
                                    <p:set>
                                      <p:cBhvr>
                                        <p:cTn dur="1" fill="hold" id="42">
                                          <p:stCondLst>
                                            <p:cond delay="0"/>
                                          </p:stCondLst>
                                        </p:cTn>
                                        <p:tgtEl>
                                          <p:spTgt spid="1048595">
                                            <p:txEl>
                                              <p:pRg st="4" end="4"/>
                                            </p:txEl>
                                          </p:spTgt>
                                        </p:tgtEl>
                                        <p:attrNameLst>
                                          <p:attrName>style.visibility</p:attrName>
                                        </p:attrNameLst>
                                      </p:cBhvr>
                                      <p:to>
                                        <p:strVal val="visible"/>
                                      </p:to>
                                    </p:set>
                                    <p:anim calcmode="lin" valueType="num">
                                      <p:cBhvr>
                                        <p:cTn dur="500" fill="hold" id="43"/>
                                        <p:tgtEl>
                                          <p:spTgt spid="1048595">
                                            <p:txEl>
                                              <p:pRg st="4" end="4"/>
                                            </p:txEl>
                                          </p:spTgt>
                                        </p:tgtEl>
                                        <p:attrNameLst>
                                          <p:attrName>ppt_w</p:attrName>
                                        </p:attrNameLst>
                                      </p:cBhvr>
                                      <p:tavLst>
                                        <p:tav tm="0">
                                          <p:val>
                                            <p:strVal val="#ppt_w*0.05"/>
                                          </p:val>
                                        </p:tav>
                                        <p:tav tm="100000">
                                          <p:val>
                                            <p:strVal val="#ppt_w"/>
                                          </p:val>
                                        </p:tav>
                                      </p:tavLst>
                                    </p:anim>
                                    <p:anim calcmode="lin" valueType="num">
                                      <p:cBhvr>
                                        <p:cTn dur="500" fill="hold" id="44"/>
                                        <p:tgtEl>
                                          <p:spTgt spid="1048595">
                                            <p:txEl>
                                              <p:pRg st="4" end="4"/>
                                            </p:txEl>
                                          </p:spTgt>
                                        </p:tgtEl>
                                        <p:attrNameLst>
                                          <p:attrName>ppt_h</p:attrName>
                                        </p:attrNameLst>
                                      </p:cBhvr>
                                      <p:tavLst>
                                        <p:tav tm="0">
                                          <p:val>
                                            <p:strVal val="#ppt_h"/>
                                          </p:val>
                                        </p:tav>
                                        <p:tav tm="100000">
                                          <p:val>
                                            <p:strVal val="#ppt_h"/>
                                          </p:val>
                                        </p:tav>
                                      </p:tavLst>
                                    </p:anim>
                                    <p:anim calcmode="lin" valueType="num">
                                      <p:cBhvr>
                                        <p:cTn dur="500" fill="hold" id="45"/>
                                        <p:tgtEl>
                                          <p:spTgt spid="1048595">
                                            <p:txEl>
                                              <p:pRg st="4" end="4"/>
                                            </p:txEl>
                                          </p:spTgt>
                                        </p:tgtEl>
                                        <p:attrNameLst>
                                          <p:attrName>ppt_x</p:attrName>
                                        </p:attrNameLst>
                                      </p:cBhvr>
                                      <p:tavLst>
                                        <p:tav tm="0">
                                          <p:val>
                                            <p:strVal val="#ppt_x-.2"/>
                                          </p:val>
                                        </p:tav>
                                        <p:tav tm="100000">
                                          <p:val>
                                            <p:strVal val="#ppt_x"/>
                                          </p:val>
                                        </p:tav>
                                      </p:tavLst>
                                    </p:anim>
                                    <p:anim calcmode="lin" valueType="num">
                                      <p:cBhvr>
                                        <p:cTn dur="500" fill="hold" id="46"/>
                                        <p:tgtEl>
                                          <p:spTgt spid="1048595">
                                            <p:txEl>
                                              <p:pRg st="4" end="4"/>
                                            </p:txEl>
                                          </p:spTgt>
                                        </p:tgtEl>
                                        <p:attrNameLst>
                                          <p:attrName>ppt_y</p:attrName>
                                        </p:attrNameLst>
                                      </p:cBhvr>
                                      <p:tavLst>
                                        <p:tav tm="0">
                                          <p:val>
                                            <p:strVal val="#ppt_y"/>
                                          </p:val>
                                        </p:tav>
                                        <p:tav tm="100000">
                                          <p:val>
                                            <p:strVal val="#ppt_y"/>
                                          </p:val>
                                        </p:tav>
                                      </p:tavLst>
                                    </p:anim>
                                    <p:animEffect transition="in" filter="fade">
                                      <p:cBhvr>
                                        <p:cTn dur="500" id="47"/>
                                        <p:tgtEl>
                                          <p:spTgt spid="1048595">
                                            <p:txEl>
                                              <p:pRg st="4" end="4"/>
                                            </p:txEl>
                                          </p:spTgt>
                                        </p:tgtEl>
                                      </p:cBhvr>
                                    </p:animEffect>
                                  </p:childTnLst>
                                </p:cTn>
                              </p:par>
                            </p:childTnLst>
                          </p:cTn>
                        </p:par>
                        <p:par>
                          <p:cTn fill="hold" id="48">
                            <p:stCondLst>
                              <p:cond delay="4500"/>
                            </p:stCondLst>
                            <p:childTnLst>
                              <p:par>
                                <p:cTn accel="100000" fill="hold" grpId="0" id="49" nodeType="afterEffect" presetClass="entr" presetID="54" presetSubtype="0">
                                  <p:stCondLst>
                                    <p:cond delay="0"/>
                                  </p:stCondLst>
                                  <p:childTnLst>
                                    <p:set>
                                      <p:cBhvr>
                                        <p:cTn dur="1" fill="hold" id="50">
                                          <p:stCondLst>
                                            <p:cond delay="0"/>
                                          </p:stCondLst>
                                        </p:cTn>
                                        <p:tgtEl>
                                          <p:spTgt spid="1048595">
                                            <p:txEl>
                                              <p:pRg st="5" end="5"/>
                                            </p:txEl>
                                          </p:spTgt>
                                        </p:tgtEl>
                                        <p:attrNameLst>
                                          <p:attrName>style.visibility</p:attrName>
                                        </p:attrNameLst>
                                      </p:cBhvr>
                                      <p:to>
                                        <p:strVal val="visible"/>
                                      </p:to>
                                    </p:set>
                                    <p:anim calcmode="lin" valueType="num">
                                      <p:cBhvr>
                                        <p:cTn dur="500" fill="hold" id="51"/>
                                        <p:tgtEl>
                                          <p:spTgt spid="1048595">
                                            <p:txEl>
                                              <p:pRg st="5" end="5"/>
                                            </p:txEl>
                                          </p:spTgt>
                                        </p:tgtEl>
                                        <p:attrNameLst>
                                          <p:attrName>ppt_w</p:attrName>
                                        </p:attrNameLst>
                                      </p:cBhvr>
                                      <p:tavLst>
                                        <p:tav tm="0">
                                          <p:val>
                                            <p:strVal val="#ppt_w*0.05"/>
                                          </p:val>
                                        </p:tav>
                                        <p:tav tm="100000">
                                          <p:val>
                                            <p:strVal val="#ppt_w"/>
                                          </p:val>
                                        </p:tav>
                                      </p:tavLst>
                                    </p:anim>
                                    <p:anim calcmode="lin" valueType="num">
                                      <p:cBhvr>
                                        <p:cTn dur="500" fill="hold" id="52"/>
                                        <p:tgtEl>
                                          <p:spTgt spid="1048595">
                                            <p:txEl>
                                              <p:pRg st="5" end="5"/>
                                            </p:txEl>
                                          </p:spTgt>
                                        </p:tgtEl>
                                        <p:attrNameLst>
                                          <p:attrName>ppt_h</p:attrName>
                                        </p:attrNameLst>
                                      </p:cBhvr>
                                      <p:tavLst>
                                        <p:tav tm="0">
                                          <p:val>
                                            <p:strVal val="#ppt_h"/>
                                          </p:val>
                                        </p:tav>
                                        <p:tav tm="100000">
                                          <p:val>
                                            <p:strVal val="#ppt_h"/>
                                          </p:val>
                                        </p:tav>
                                      </p:tavLst>
                                    </p:anim>
                                    <p:anim calcmode="lin" valueType="num">
                                      <p:cBhvr>
                                        <p:cTn dur="500" fill="hold" id="53"/>
                                        <p:tgtEl>
                                          <p:spTgt spid="1048595">
                                            <p:txEl>
                                              <p:pRg st="5" end="5"/>
                                            </p:txEl>
                                          </p:spTgt>
                                        </p:tgtEl>
                                        <p:attrNameLst>
                                          <p:attrName>ppt_x</p:attrName>
                                        </p:attrNameLst>
                                      </p:cBhvr>
                                      <p:tavLst>
                                        <p:tav tm="0">
                                          <p:val>
                                            <p:strVal val="#ppt_x-.2"/>
                                          </p:val>
                                        </p:tav>
                                        <p:tav tm="100000">
                                          <p:val>
                                            <p:strVal val="#ppt_x"/>
                                          </p:val>
                                        </p:tav>
                                      </p:tavLst>
                                    </p:anim>
                                    <p:anim calcmode="lin" valueType="num">
                                      <p:cBhvr>
                                        <p:cTn dur="500" fill="hold" id="54"/>
                                        <p:tgtEl>
                                          <p:spTgt spid="1048595">
                                            <p:txEl>
                                              <p:pRg st="5" end="5"/>
                                            </p:txEl>
                                          </p:spTgt>
                                        </p:tgtEl>
                                        <p:attrNameLst>
                                          <p:attrName>ppt_y</p:attrName>
                                        </p:attrNameLst>
                                      </p:cBhvr>
                                      <p:tavLst>
                                        <p:tav tm="0">
                                          <p:val>
                                            <p:strVal val="#ppt_y"/>
                                          </p:val>
                                        </p:tav>
                                        <p:tav tm="100000">
                                          <p:val>
                                            <p:strVal val="#ppt_y"/>
                                          </p:val>
                                        </p:tav>
                                      </p:tavLst>
                                    </p:anim>
                                    <p:animEffect transition="in" filter="fade">
                                      <p:cBhvr>
                                        <p:cTn dur="500" id="55"/>
                                        <p:tgtEl>
                                          <p:spTgt spid="1048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P spid="10485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itle 2"/>
          <p:cNvSpPr>
            <a:spLocks noGrp="1"/>
          </p:cNvSpPr>
          <p:nvPr>
            <p:ph type="title" idx="4294967295"/>
          </p:nvPr>
        </p:nvSpPr>
        <p:spPr>
          <a:xfrm>
            <a:off x="1034143" y="274638"/>
            <a:ext cx="10602685" cy="1143000"/>
          </a:xfrm>
        </p:spPr>
        <p:txBody>
          <a:bodyPr>
            <a:noAutofit/>
          </a:bodyPr>
          <a:p>
            <a:r>
              <a:rPr dirty="0" sz="2800" lang="en-US">
                <a:effectLst>
                  <a:outerShdw algn="tl" blurRad="38100" dir="2700000" dist="38100">
                    <a:srgbClr val="000000">
                      <a:alpha val="43137"/>
                    </a:srgbClr>
                  </a:outerShdw>
                </a:effectLst>
              </a:rPr>
              <a:t>How did you customize the project and make it your own</a:t>
            </a:r>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500743" y="1621970"/>
            <a:ext cx="4735286" cy="4114801"/>
          </a:xfrm>
          <a:prstGeom prst="rect"/>
          <a:noFill/>
          <a:ln w="9525">
            <a:noFill/>
            <a:miter lim="800000"/>
            <a:headEnd/>
            <a:tailEnd/>
          </a:ln>
          <a:effectLst/>
        </p:spPr>
      </p:pic>
      <p:pic>
        <p:nvPicPr>
          <p:cNvPr id="2097156" name="Picture 3"/>
          <p:cNvPicPr>
            <a:picLocks noChangeAspect="1" noChangeArrowheads="1"/>
          </p:cNvPicPr>
          <p:nvPr/>
        </p:nvPicPr>
        <p:blipFill>
          <a:blip xmlns:r="http://schemas.openxmlformats.org/officeDocument/2006/relationships" r:embed="rId2"/>
          <a:srcRect/>
          <a:stretch>
            <a:fillRect/>
          </a:stretch>
        </p:blipFill>
        <p:spPr bwMode="auto">
          <a:xfrm>
            <a:off x="6106886" y="1654627"/>
            <a:ext cx="5192486" cy="3984173"/>
          </a:xfrm>
          <a:prstGeom prst="rect"/>
          <a:noFill/>
          <a:ln w="9525">
            <a:noFill/>
            <a:miter lim="800000"/>
            <a:headEnd/>
            <a:tailEnd/>
          </a:ln>
          <a:effectLst/>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555171" y="370113"/>
            <a:ext cx="4974771" cy="2754087"/>
          </a:xfrm>
          <a:prstGeom prst="rect"/>
          <a:noFill/>
          <a:ln w="9525">
            <a:noFill/>
            <a:miter lim="800000"/>
            <a:headEnd/>
            <a:tailEnd/>
          </a:ln>
          <a:effectLst/>
        </p:spPr>
      </p:pic>
      <p:pic>
        <p:nvPicPr>
          <p:cNvPr id="2097158" name="Picture 3"/>
          <p:cNvPicPr>
            <a:picLocks noChangeAspect="1" noChangeArrowheads="1"/>
          </p:cNvPicPr>
          <p:nvPr/>
        </p:nvPicPr>
        <p:blipFill>
          <a:blip xmlns:r="http://schemas.openxmlformats.org/officeDocument/2006/relationships" r:embed="rId2"/>
          <a:srcRect/>
          <a:stretch>
            <a:fillRect/>
          </a:stretch>
        </p:blipFill>
        <p:spPr bwMode="auto">
          <a:xfrm>
            <a:off x="6018212" y="478971"/>
            <a:ext cx="5161417" cy="2699657"/>
          </a:xfrm>
          <a:prstGeom prst="rect"/>
          <a:noFill/>
          <a:ln w="9525">
            <a:noFill/>
            <a:miter lim="800000"/>
            <a:headEnd/>
            <a:tailEnd/>
          </a:ln>
          <a:effectLst/>
        </p:spPr>
      </p:pic>
      <p:pic>
        <p:nvPicPr>
          <p:cNvPr id="2097159" name="Picture 4"/>
          <p:cNvPicPr>
            <a:picLocks noChangeAspect="1" noChangeArrowheads="1"/>
          </p:cNvPicPr>
          <p:nvPr/>
        </p:nvPicPr>
        <p:blipFill>
          <a:blip xmlns:r="http://schemas.openxmlformats.org/officeDocument/2006/relationships" r:embed="rId3"/>
          <a:srcRect/>
          <a:stretch>
            <a:fillRect/>
          </a:stretch>
        </p:blipFill>
        <p:spPr bwMode="auto">
          <a:xfrm>
            <a:off x="250372" y="3429000"/>
            <a:ext cx="5477102" cy="2950029"/>
          </a:xfrm>
          <a:prstGeom prst="rect"/>
          <a:noFill/>
          <a:ln w="9525">
            <a:noFill/>
            <a:miter lim="800000"/>
            <a:headEnd/>
            <a:tailEnd/>
          </a:ln>
          <a:effectLst/>
        </p:spPr>
      </p:pic>
      <p:pic>
        <p:nvPicPr>
          <p:cNvPr id="2097160" name="Picture 5"/>
          <p:cNvPicPr>
            <a:picLocks noChangeAspect="1" noChangeArrowheads="1"/>
          </p:cNvPicPr>
          <p:nvPr/>
        </p:nvPicPr>
        <p:blipFill>
          <a:blip xmlns:r="http://schemas.openxmlformats.org/officeDocument/2006/relationships" r:embed="rId4"/>
          <a:srcRect/>
          <a:stretch>
            <a:fillRect/>
          </a:stretch>
        </p:blipFill>
        <p:spPr bwMode="auto">
          <a:xfrm>
            <a:off x="6041570" y="3603172"/>
            <a:ext cx="5520645" cy="2732314"/>
          </a:xfrm>
          <a:prstGeom prst="rect"/>
          <a:noFill/>
          <a:ln w="9525">
            <a:noFill/>
            <a:miter lim="800000"/>
            <a:headEnd/>
            <a:tailEnd/>
          </a:ln>
          <a:effectLst/>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46" name=""/>
        <p:cNvGrpSpPr/>
        <p:nvPr/>
      </p:nvGrpSpPr>
      <p:grpSpPr>
        <a:xfrm>
          <a:off x="0" y="0"/>
          <a:ext cx="0" cy="0"/>
          <a:chOff x="0" y="0"/>
          <a:chExt cx="0" cy="0"/>
        </a:xfrm>
      </p:grpSpPr>
      <p:sp>
        <p:nvSpPr>
          <p:cNvPr id="1048629" name="TextBox 9"/>
          <p:cNvSpPr txBox="1"/>
          <p:nvPr/>
        </p:nvSpPr>
        <p:spPr>
          <a:xfrm>
            <a:off x="273233" y="317863"/>
            <a:ext cx="4207328" cy="320040"/>
          </a:xfrm>
          <a:prstGeom prst="rect"/>
          <a:noFill/>
        </p:spPr>
        <p:txBody>
          <a:bodyPr rtlCol="0" wrap="square">
            <a:spAutoFit/>
          </a:bodyPr>
          <a:p>
            <a:endParaRPr dirty="0" lang="en-US">
              <a:solidFill>
                <a:schemeClr val="bg1"/>
              </a:solidFill>
            </a:endParaRPr>
          </a:p>
        </p:txBody>
      </p:sp>
      <p:sp>
        <p:nvSpPr>
          <p:cNvPr id="1048630" name="TextBox 13"/>
          <p:cNvSpPr txBox="1"/>
          <p:nvPr/>
        </p:nvSpPr>
        <p:spPr>
          <a:xfrm>
            <a:off x="892629" y="792480"/>
            <a:ext cx="8461639" cy="447040"/>
          </a:xfrm>
          <a:prstGeom prst="rect"/>
          <a:noFill/>
        </p:spPr>
        <p:txBody>
          <a:bodyPr rtlCol="0" wrap="square">
            <a:spAutoFit/>
          </a:bodyPr>
          <a:p>
            <a:r>
              <a:rPr b="1" dirty="0" sz="2800" lang="en-US" err="1">
                <a:solidFill>
                  <a:schemeClr val="bg1"/>
                </a:solidFill>
                <a:latin typeface="Times New Roman" pitchFamily="18" charset="0"/>
                <a:cs typeface="Times New Roman" pitchFamily="18" charset="0"/>
              </a:rPr>
              <a:t>Modelling</a:t>
            </a:r>
            <a:endParaRPr b="1" dirty="0" sz="2800" lang="en-US">
              <a:solidFill>
                <a:schemeClr val="bg1"/>
              </a:solidFill>
              <a:latin typeface="Times New Roman" pitchFamily="18" charset="0"/>
              <a:cs typeface="Times New Roman" pitchFamily="18" charset="0"/>
            </a:endParaRPr>
          </a:p>
        </p:txBody>
      </p:sp>
      <p:pic>
        <p:nvPicPr>
          <p:cNvPr id="2097161" name="Picture 3"/>
          <p:cNvPicPr>
            <a:picLocks noChangeAspect="1" noGrp="1" noChangeArrowheads="1"/>
          </p:cNvPicPr>
          <p:nvPr>
            <p:ph sz="half" idx="1"/>
          </p:nvPr>
        </p:nvPicPr>
        <p:blipFill>
          <a:blip xmlns:r="http://schemas.openxmlformats.org/officeDocument/2006/relationships" r:embed="rId1"/>
          <a:srcRect/>
          <a:stretch>
            <a:fillRect/>
          </a:stretch>
        </p:blipFill>
        <p:spPr bwMode="auto">
          <a:xfrm>
            <a:off x="1763485" y="1502229"/>
            <a:ext cx="8708571" cy="4539342"/>
          </a:xfrm>
          <a:prstGeom prst="rect"/>
          <a:noFill/>
          <a:ln w="9525">
            <a:noFill/>
            <a:miter lim="800000"/>
            <a:headEnd/>
            <a:tailEnd/>
          </a:ln>
          <a:effectLst/>
        </p:spPr>
      </p:pic>
    </p:spTree>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Title 1"/>
          <p:cNvSpPr>
            <a:spLocks noGrp="1"/>
          </p:cNvSpPr>
          <p:nvPr>
            <p:ph type="title"/>
          </p:nvPr>
        </p:nvSpPr>
        <p:spPr>
          <a:xfrm>
            <a:off x="581191" y="248877"/>
            <a:ext cx="11029616" cy="1188720"/>
          </a:xfrm>
        </p:spPr>
        <p:txBody>
          <a:bodyPr anchor="ctr">
            <a:normAutofit/>
          </a:bodyPr>
          <a:p>
            <a:r>
              <a:rPr dirty="0" lang="en-GB"/>
              <a:t>Results</a:t>
            </a:r>
            <a:br>
              <a:rPr dirty="0" lang="en-GB"/>
            </a:br>
            <a:r>
              <a:rPr dirty="0" sz="2000" lang="en-GB">
                <a:effectLst/>
              </a:rPr>
              <a:t>Random Forest </a:t>
            </a:r>
            <a:r>
              <a:rPr dirty="0" sz="2000" lang="en-GB" err="1">
                <a:effectLst/>
              </a:rPr>
              <a:t>Regressor</a:t>
            </a:r>
            <a:endParaRPr dirty="0" lang="en-US">
              <a:effectLst/>
            </a:endParaRPr>
          </a:p>
        </p:txBody>
      </p:sp>
      <p:pic>
        <p:nvPicPr>
          <p:cNvPr id="209716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687286" y="1524000"/>
            <a:ext cx="8935558" cy="4430486"/>
          </a:xfrm>
          <a:prstGeom prst="rect"/>
          <a:noFill/>
          <a:ln w="9525">
            <a:noFill/>
            <a:miter lim="800000"/>
            <a:headEnd/>
            <a:tailEnd/>
          </a:ln>
          <a:effectLst/>
        </p:spPr>
      </p:pic>
    </p:spTree>
  </p:cSld>
  <p:clrMapOvr>
    <a:masterClrMapping/>
  </p:clrMapOvr>
  <p:transition>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2" name="Title 1"/>
          <p:cNvSpPr>
            <a:spLocks noGrp="1"/>
          </p:cNvSpPr>
          <p:nvPr>
            <p:ph type="title"/>
          </p:nvPr>
        </p:nvSpPr>
        <p:spPr>
          <a:xfrm>
            <a:off x="581191" y="248877"/>
            <a:ext cx="11029616" cy="1188720"/>
          </a:xfrm>
        </p:spPr>
        <p:txBody>
          <a:bodyPr anchor="ctr">
            <a:normAutofit/>
          </a:bodyPr>
          <a:p>
            <a:r>
              <a:rPr dirty="0" lang="en-GB"/>
              <a:t>Results</a:t>
            </a:r>
            <a:br>
              <a:rPr dirty="0" lang="en-GB"/>
            </a:br>
            <a:r>
              <a:rPr dirty="0" sz="2000" lang="en-GB" err="1"/>
              <a:t>Ada</a:t>
            </a:r>
            <a:r>
              <a:rPr dirty="0" sz="2000" lang="en-GB"/>
              <a:t> Boost </a:t>
            </a:r>
            <a:r>
              <a:rPr dirty="0" sz="2000" lang="en-GB" err="1"/>
              <a:t>Regressor</a:t>
            </a:r>
            <a:endParaRPr dirty="0" lang="en-US"/>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850572" y="1432606"/>
            <a:ext cx="8783158" cy="4576308"/>
          </a:xfrm>
          <a:prstGeom prst="rect"/>
          <a:noFill/>
          <a:ln w="9525">
            <a:noFill/>
            <a:miter lim="800000"/>
            <a:headEnd/>
            <a:tailEnd/>
          </a:ln>
          <a:effectLst/>
        </p:spPr>
      </p:pic>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3" name="Content Placeholder 2"/>
          <p:cNvSpPr>
            <a:spLocks noGrp="1"/>
          </p:cNvSpPr>
          <p:nvPr>
            <p:ph idx="1"/>
          </p:nvPr>
        </p:nvSpPr>
        <p:spPr>
          <a:xfrm>
            <a:off x="581191" y="2074646"/>
            <a:ext cx="11029615" cy="3634486"/>
          </a:xfrm>
        </p:spPr>
        <p:txBody>
          <a:bodyPr/>
          <a:p>
            <a:pPr>
              <a:buNone/>
            </a:pPr>
            <a:r>
              <a:rPr dirty="0" lang="en-US" err="1">
                <a:latin typeface="Times New Roman" pitchFamily="18" charset="0"/>
                <a:cs typeface="Times New Roman" pitchFamily="18" charset="0"/>
              </a:rPr>
              <a:t>Github</a:t>
            </a:r>
            <a:r>
              <a:rPr dirty="0" lang="en-US">
                <a:latin typeface="Times New Roman" pitchFamily="18" charset="0"/>
                <a:cs typeface="Times New Roman" pitchFamily="18" charset="0"/>
              </a:rPr>
              <a:t> link :-</a:t>
            </a:r>
          </a:p>
          <a:p>
            <a:pPr>
              <a:buNone/>
            </a:pPr>
            <a:r>
              <a:rPr dirty="0" sz="2000" lang="en-US">
                <a:solidFill>
                  <a:schemeClr val="accent2"/>
                </a:solidFill>
                <a:latin typeface="Times New Roman" pitchFamily="18" charset="0"/>
                <a:cs typeface="Times New Roman" pitchFamily="18" charset="0"/>
              </a:rPr>
              <a:t>https://github.com/Ramya-477/Employee-Burnout-Analysis-and-prediction.git</a:t>
            </a:r>
          </a:p>
        </p:txBody>
      </p:sp>
      <p:sp>
        <p:nvSpPr>
          <p:cNvPr id="1048634" name="Title 1"/>
          <p:cNvSpPr>
            <a:spLocks noGrp="1"/>
          </p:cNvSpPr>
          <p:nvPr>
            <p:ph type="title"/>
          </p:nvPr>
        </p:nvSpPr>
        <p:spPr>
          <a:xfrm>
            <a:off x="581191" y="493812"/>
            <a:ext cx="11029616" cy="1188720"/>
          </a:xfrm>
        </p:spPr>
        <p:txBody>
          <a:bodyPr anchor="ctr"/>
          <a:p>
            <a:r>
              <a:rPr dirty="0" lang="en-GB"/>
              <a:t>links</a:t>
            </a:r>
            <a:endParaRPr dirty="0" lang="en-US"/>
          </a:p>
        </p:txBody>
      </p:sp>
    </p:spTree>
  </p:cSld>
  <p:clrMapOvr>
    <a:masterClrMapping/>
  </p:clrMapOvr>
  <p:transition>
    <p:comb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Picture 2" descr="Thank You Images - Free Download on Freepik"/>
          <p:cNvPicPr>
            <a:picLocks noChangeAspect="1" noChangeArrowheads="1"/>
          </p:cNvPicPr>
          <p:nvPr/>
        </p:nvPicPr>
        <p:blipFill>
          <a:blip xmlns:r="http://schemas.openxmlformats.org/officeDocument/2006/relationships" r:embed="rId1"/>
          <a:srcRect/>
          <a:stretch>
            <a:fillRect/>
          </a:stretch>
        </p:blipFill>
        <p:spPr bwMode="auto">
          <a:xfrm>
            <a:off x="0" y="0"/>
            <a:ext cx="12192000" cy="6858000"/>
          </a:xfrm>
          <a:prstGeom prst="rect"/>
          <a:noFill/>
        </p:spPr>
      </p:pic>
    </p:spTree>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Rectangle 4"/>
          <p:cNvSpPr/>
          <p:nvPr/>
        </p:nvSpPr>
        <p:spPr>
          <a:xfrm>
            <a:off x="620486" y="968829"/>
            <a:ext cx="10809514" cy="2529841"/>
          </a:xfrm>
          <a:prstGeom prst="rect"/>
          <a:noFill/>
        </p:spPr>
        <p:txBody>
          <a:bodyPr bIns="45720" lIns="91440" rIns="91440" tIns="45720" wrap="square">
            <a:spAutoFit/>
          </a:bodyPr>
          <a:p>
            <a:pPr algn="ctr"/>
            <a:r>
              <a:rPr b="1" cap="none" dirty="0" sz="6600" lang="en-US"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algn="bl" blurRad="60007" dir="15000000" dist="200025" kx="-1800000" rotWithShape="0" sy="30000">
                    <a:prstClr val="black">
                      <a:alpha val="32000"/>
                    </a:prstClr>
                  </a:outerShdw>
                </a:effectLst>
              </a:rPr>
              <a:t>EMPLOYEES BURNOUT  ANALYSIS </a:t>
            </a:r>
          </a:p>
          <a:p>
            <a:pPr algn="ctr"/>
            <a:r>
              <a:rPr b="1" cap="none" dirty="0" sz="6600" lang="en-US"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algn="bl" blurRad="60007" dir="15000000" dist="200025" kx="-1800000" rotWithShape="0" sy="30000">
                    <a:prstClr val="black">
                      <a:alpha val="32000"/>
                    </a:prstClr>
                  </a:outerShdw>
                </a:effectLst>
              </a:rPr>
              <a:t>AND </a:t>
            </a:r>
          </a:p>
          <a:p>
            <a:pPr algn="ctr"/>
            <a:r>
              <a:rPr b="1" cap="none" dirty="0" sz="6600" lang="en-US"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algn="bl" blurRad="60007" dir="15000000" dist="200025" kx="-1800000" rotWithShape="0" sy="30000">
                    <a:prstClr val="black">
                      <a:alpha val="32000"/>
                    </a:prstClr>
                  </a:outerShdw>
                </a:effectLst>
              </a:rPr>
              <a:t>PREDICTION</a:t>
            </a:r>
          </a:p>
        </p:txBody>
      </p:sp>
    </p:spTree>
  </p:cSld>
  <p:clrMapOvr>
    <a:masterClrMapping/>
  </p:clrMapOvr>
  <p:transition>
    <p:wipe dir="d"/>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1" presetSubtype="0">
                                  <p:stCondLst>
                                    <p:cond delay="0"/>
                                  </p:stCondLst>
                                  <p:iterate type="lt">
                                    <p:tmPct val="10000"/>
                                  </p:iterate>
                                  <p:childTnLst>
                                    <p:set>
                                      <p:cBhvr>
                                        <p:cTn dur="1" fill="hold" id="6">
                                          <p:stCondLst>
                                            <p:cond delay="0"/>
                                          </p:stCondLst>
                                        </p:cTn>
                                        <p:tgtEl>
                                          <p:spTgt spid="1048605"/>
                                        </p:tgtEl>
                                        <p:attrNameLst>
                                          <p:attrName>style.visibility</p:attrName>
                                        </p:attrNameLst>
                                      </p:cBhvr>
                                      <p:to>
                                        <p:strVal val="visible"/>
                                      </p:to>
                                    </p:set>
                                    <p:anim calcmode="lin" valueType="num">
                                      <p:cBhvr>
                                        <p:cTn dur="500" fill="hold" id="7"/>
                                        <p:tgtEl>
                                          <p:spTgt spid="1048605"/>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605"/>
                                        </p:tgtEl>
                                        <p:attrNameLst>
                                          <p:attrName>ppt_y</p:attrName>
                                        </p:attrNameLst>
                                      </p:cBhvr>
                                      <p:tavLst>
                                        <p:tav tm="0">
                                          <p:val>
                                            <p:strVal val="#ppt_y"/>
                                          </p:val>
                                        </p:tav>
                                        <p:tav tm="100000">
                                          <p:val>
                                            <p:strVal val="#ppt_y"/>
                                          </p:val>
                                        </p:tav>
                                      </p:tavLst>
                                    </p:anim>
                                    <p:anim calcmode="lin" valueType="num">
                                      <p:cBhvr>
                                        <p:cTn dur="500" fill="hold" id="9"/>
                                        <p:tgtEl>
                                          <p:spTgt spid="1048605"/>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605"/>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609599" y="274637"/>
            <a:ext cx="11230947" cy="6256792"/>
          </a:xfrm>
        </p:spPr>
        <p:txBody>
          <a:bodyPr anchor="t">
            <a:noAutofit/>
          </a:bodyPr>
          <a:p>
            <a:pPr algn="just"/>
            <a:br>
              <a:rPr dirty="0" sz="3200" lang="en-US">
                <a:latin typeface="Bahnschrift Condensed" pitchFamily="34" charset="0"/>
              </a:rPr>
            </a:br>
            <a:r>
              <a:rPr dirty="0" sz="3200" lang="en-US">
                <a:latin typeface="Times New Roman" pitchFamily="18" charset="0"/>
                <a:cs typeface="Times New Roman" pitchFamily="18" charset="0"/>
              </a:rPr>
              <a:t>PROJECT TITTLE </a:t>
            </a:r>
            <a:r>
              <a:rPr dirty="0" sz="36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b="0" dirty="0" sz="2400" lang="en-US">
                <a:solidFill>
                  <a:schemeClr val="tx1"/>
                </a:solidFill>
                <a:effectLst/>
                <a:latin typeface="Times New Roman" pitchFamily="18" charset="0"/>
                <a:cs typeface="Times New Roman" pitchFamily="18" charset="0"/>
              </a:rPr>
              <a:t>EMPLOYEES BURNOUT  ANALYSIS AND PREDICTION</a:t>
            </a:r>
            <a:br>
              <a:rPr b="0" dirty="0" sz="2400" lang="en-US">
                <a:ln w="10541" cmpd="sng">
                  <a:solidFill>
                    <a:schemeClr val="accent1">
                      <a:shade val="88000"/>
                      <a:satMod val="110000"/>
                    </a:schemeClr>
                  </a:solidFill>
                  <a:prstDash val="solid"/>
                </a:ln>
                <a:solidFill>
                  <a:schemeClr val="tx1"/>
                </a:solidFill>
                <a:effectLst/>
                <a:latin typeface="Times New Roman" pitchFamily="18" charset="0"/>
                <a:cs typeface="Times New Roman" pitchFamily="18" charset="0"/>
              </a:rPr>
            </a:br>
            <a:br>
              <a:rPr b="0" dirty="0" sz="2800" lang="en-US">
                <a:solidFill>
                  <a:schemeClr val="tx1"/>
                </a:solidFill>
                <a:effectLst/>
                <a:latin typeface="Times New Roman" pitchFamily="18" charset="0"/>
                <a:cs typeface="Times New Roman" pitchFamily="18" charset="0"/>
              </a:rPr>
            </a:br>
            <a:br>
              <a:rPr b="0" dirty="0" sz="2000" lang="en-US">
                <a:solidFill>
                  <a:schemeClr val="tx1"/>
                </a:solidFill>
                <a:latin typeface="Times New Roman" pitchFamily="18" charset="0"/>
                <a:cs typeface="Times New Roman" pitchFamily="18" charset="0"/>
              </a:rPr>
            </a:br>
            <a:r>
              <a:rPr dirty="0" sz="2400" lang="en-US">
                <a:latin typeface="Times New Roman" pitchFamily="18" charset="0"/>
                <a:cs typeface="Times New Roman" pitchFamily="18" charset="0"/>
              </a:rPr>
              <a:t>PROBLEM STATEMENT:- </a:t>
            </a:r>
            <a:r>
              <a:rPr b="0" dirty="0" sz="1800" lang="en-US">
                <a:solidFill>
                  <a:schemeClr val="tx1"/>
                </a:solidFill>
                <a:effectLst/>
              </a:rPr>
              <a:t>The objective of this day is to raise awareness about mental health issues around the world and mobilize efforts in support of mental health. According to an anonymous survey, about 450 million people live with mental disorders that can be one of the primary causes of poor health and disability worldwide. These days when the world is suffering from a pandemic situation, it becomes really hard to maintain mental fitness.</a:t>
            </a:r>
            <a:endParaRPr b="0" dirty="0" sz="2800" lang="en-US">
              <a:solidFill>
                <a:schemeClr val="tx1"/>
              </a:solidFill>
              <a:effectLst/>
              <a:latin typeface="Times New Roman" pitchFamily="18" charset="0"/>
              <a:cs typeface="Times New Roman" pitchFamily="18" charset="0"/>
            </a:endParaRPr>
          </a:p>
        </p:txBody>
      </p:sp>
    </p:spTree>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Content Placeholder 2"/>
          <p:cNvSpPr>
            <a:spLocks noGrp="1"/>
          </p:cNvSpPr>
          <p:nvPr>
            <p:ph idx="1"/>
          </p:nvPr>
        </p:nvSpPr>
        <p:spPr>
          <a:xfrm>
            <a:off x="609600" y="1742586"/>
            <a:ext cx="10972800" cy="4525963"/>
          </a:xfrm>
        </p:spPr>
        <p:txBody>
          <a:bodyPr/>
          <a:p>
            <a:pPr algn="just">
              <a:buNone/>
            </a:pPr>
            <a:r>
              <a:rPr dirty="0" sz="2400" lang="en-US">
                <a:latin typeface="Times New Roman" pitchFamily="18" charset="0"/>
                <a:cs typeface="Times New Roman" pitchFamily="18" charset="0"/>
              </a:rPr>
              <a:t>		Research shows that in today’s network-centric, knowledge-centric and collaborative enterprise, employee burnout is the biggest threat to building an engaged workforce. Employee disengagement has a huge impact on productivity and overall business success. Preventing employee burnout has become a priority for business and human resource leaders. However, identifying at-risk employees has always been difficult because traditional H</a:t>
            </a:r>
            <a:r>
              <a:rPr dirty="0" sz="2000" lang="en-US">
                <a:latin typeface="Times New Roman" pitchFamily="18" charset="0"/>
                <a:cs typeface="Times New Roman" pitchFamily="18" charset="0"/>
              </a:rPr>
              <a:t>R </a:t>
            </a:r>
            <a:r>
              <a:rPr dirty="0" sz="2400" lang="en-US">
                <a:latin typeface="Times New Roman" pitchFamily="18" charset="0"/>
                <a:cs typeface="Times New Roman" pitchFamily="18" charset="0"/>
              </a:rPr>
              <a:t>data, which can be subjective and often out of date, is of limited value in predicting employee burnout.</a:t>
            </a:r>
            <a:endParaRPr dirty="0" sz="2000" lang="en-US">
              <a:latin typeface="Times New Roman" pitchFamily="18" charset="0"/>
              <a:cs typeface="Times New Roman" pitchFamily="18" charset="0"/>
            </a:endParaRPr>
          </a:p>
        </p:txBody>
      </p:sp>
      <p:sp>
        <p:nvSpPr>
          <p:cNvPr id="1048608" name="Title 1"/>
          <p:cNvSpPr>
            <a:spLocks noGrp="1"/>
          </p:cNvSpPr>
          <p:nvPr>
            <p:ph type="title"/>
          </p:nvPr>
        </p:nvSpPr>
        <p:spPr>
          <a:xfrm>
            <a:off x="576943" y="666524"/>
            <a:ext cx="10972800" cy="1143000"/>
          </a:xfrm>
        </p:spPr>
        <p:txBody>
          <a:bodyPr anchor="ctr">
            <a:normAutofit/>
          </a:bodyPr>
          <a:p>
            <a:r>
              <a:rPr dirty="0" sz="4000" lang="en-US">
                <a:effectLst/>
                <a:latin typeface="Times New Roman" pitchFamily="18" charset="0"/>
                <a:cs typeface="Times New Roman" pitchFamily="18" charset="0"/>
              </a:rPr>
              <a:t>AGENDA</a:t>
            </a:r>
          </a:p>
        </p:txBody>
      </p:sp>
    </p:spTree>
  </p:cSld>
  <p:clrMapOvr>
    <a:masterClrMapping/>
  </p:clrMapOvr>
  <p:transition>
    <p:split/>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4" presetSubtype="0">
                                  <p:stCondLst>
                                    <p:cond delay="0"/>
                                  </p:stCondLst>
                                  <p:childTnLst>
                                    <p:set>
                                      <p:cBhvr>
                                        <p:cTn dur="1" fill="hold" id="6">
                                          <p:stCondLst>
                                            <p:cond delay="0"/>
                                          </p:stCondLst>
                                        </p:cTn>
                                        <p:tgtEl>
                                          <p:spTgt spid="1048608"/>
                                        </p:tgtEl>
                                        <p:attrNameLst>
                                          <p:attrName>style.visibility</p:attrName>
                                        </p:attrNameLst>
                                      </p:cBhvr>
                                      <p:to>
                                        <p:strVal val="visible"/>
                                      </p:to>
                                    </p:set>
                                    <p:anim calcmode="lin" to="" valueType="num">
                                      <p:cBhvr>
                                        <p:cTn dur="1" fill="hold" id="7"/>
                                        <p:tgtEl>
                                          <p:spTgt spid="1048608"/>
                                        </p:tgtEl>
                                      </p:cBhvr>
                                    </p:anim>
                                  </p:childTnLst>
                                </p:cTn>
                              </p:par>
                            </p:childTnLst>
                          </p:cTn>
                        </p:par>
                        <p:par>
                          <p:cTn fill="hold" id="8">
                            <p:stCondLst>
                              <p:cond delay="0"/>
                            </p:stCondLst>
                            <p:childTnLst>
                              <p:par>
                                <p:cTn fill="hold" grpId="0" id="9" nodeType="afterEffect" presetClass="entr" presetID="10" presetSubtype="0">
                                  <p:stCondLst>
                                    <p:cond delay="0"/>
                                  </p:stCondLst>
                                  <p:childTnLst>
                                    <p:set>
                                      <p:cBhvr>
                                        <p:cTn dur="1" fill="hold" id="10">
                                          <p:stCondLst>
                                            <p:cond delay="0"/>
                                          </p:stCondLst>
                                        </p:cTn>
                                        <p:tgtEl>
                                          <p:spTgt spid="1048607">
                                            <p:txEl>
                                              <p:pRg st="0" end="0"/>
                                            </p:txEl>
                                          </p:spTgt>
                                        </p:tgtEl>
                                        <p:attrNameLst>
                                          <p:attrName>style.visibility</p:attrName>
                                        </p:attrNameLst>
                                      </p:cBhvr>
                                      <p:to>
                                        <p:strVal val="visible"/>
                                      </p:to>
                                    </p:set>
                                    <p:animEffect transition="in" filter="fade">
                                      <p:cBhvr>
                                        <p:cTn dur="500" id="11"/>
                                        <p:tgtEl>
                                          <p:spTgt spid="10486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build="p"/>
      <p:bldP spid="10486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a:xfrm>
            <a:off x="609600" y="2246471"/>
            <a:ext cx="10972800" cy="4525963"/>
          </a:xfrm>
        </p:spPr>
        <p:txBody>
          <a:bodyPr>
            <a:normAutofit/>
          </a:bodyPr>
          <a:p>
            <a:pPr>
              <a:buNone/>
            </a:pPr>
            <a:r>
              <a:rPr dirty="0" sz="2000" lang="en-US">
                <a:solidFill>
                  <a:schemeClr val="tx2"/>
                </a:solidFill>
                <a:latin typeface="Times New Roman" pitchFamily="18" charset="0"/>
                <a:cs typeface="Times New Roman" pitchFamily="18" charset="0"/>
              </a:rPr>
              <a:t>		Burnout is a mental state caused by excessive stress that results in emotional instability and a reduction in an individual’s performance capacity. Burnout is defined as, among other things, a fear of failure, a sense of powerlessness, and a sense of performance pressure. It has more to do with dealing with one’s conscience than with dealing with society. Tiredness, a lack of sleep, a lack of inspiration and productivity, concentration issues, frequent headaches, and other factors all contribute to burnout. Burnout isn’t just a problem for people in the business world; it can affect anyone, including students, stay-at-home moms, teachers, and others. Many people are affected by this, and they are unaware that they are “burned out,” therefore the symptoms go untreated, which can be problematic in the long term. It is possible to create a model that allows people to assess themselves using a </a:t>
            </a:r>
            <a:r>
              <a:rPr dirty="0" sz="2000" lang="en-US" err="1">
                <a:solidFill>
                  <a:schemeClr val="tx2"/>
                </a:solidFill>
                <a:latin typeface="Times New Roman" pitchFamily="18" charset="0"/>
                <a:cs typeface="Times New Roman" pitchFamily="18" charset="0"/>
              </a:rPr>
              <a:t>curated</a:t>
            </a:r>
            <a:r>
              <a:rPr dirty="0" sz="2000" lang="en-US">
                <a:solidFill>
                  <a:schemeClr val="tx2"/>
                </a:solidFill>
                <a:latin typeface="Times New Roman" pitchFamily="18" charset="0"/>
                <a:cs typeface="Times New Roman" pitchFamily="18" charset="0"/>
              </a:rPr>
              <a:t> set of criteria (factors) and estimate the rate of burnout. This paper gives an overview of various regression models offered in the existing literature for predicting employee burnout, and the best performing model is selected through a comparison based on different evaluation techniques.</a:t>
            </a:r>
            <a:endParaRPr b="1" dirty="0" sz="2000" lang="en-US">
              <a:solidFill>
                <a:schemeClr val="tx2"/>
              </a:solidFill>
              <a:latin typeface="Times New Roman" pitchFamily="18" charset="0"/>
              <a:cs typeface="Times New Roman" pitchFamily="18" charset="0"/>
            </a:endParaRPr>
          </a:p>
        </p:txBody>
      </p:sp>
      <p:sp>
        <p:nvSpPr>
          <p:cNvPr id="1048610" name="Title 1"/>
          <p:cNvSpPr>
            <a:spLocks noGrp="1"/>
          </p:cNvSpPr>
          <p:nvPr>
            <p:ph type="title"/>
          </p:nvPr>
        </p:nvSpPr>
        <p:spPr>
          <a:xfrm>
            <a:off x="609600" y="741188"/>
            <a:ext cx="10972800" cy="1143000"/>
          </a:xfrm>
        </p:spPr>
        <p:txBody>
          <a:bodyPr anchor="ctr">
            <a:normAutofit/>
          </a:bodyPr>
          <a:p>
            <a:r>
              <a:rPr dirty="0" lang="en-US"/>
              <a:t>PROJECT  OVERVIEW</a:t>
            </a:r>
          </a:p>
        </p:txBody>
      </p:sp>
    </p:spTree>
  </p:cSld>
  <p:clrMapOvr>
    <a:masterClrMapping/>
  </p:clrMapOvr>
  <p:transition>
    <p:strips/>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048610"/>
                                        </p:tgtEl>
                                        <p:attrNameLst>
                                          <p:attrName>style.visibility</p:attrName>
                                        </p:attrNameLst>
                                      </p:cBhvr>
                                      <p:to>
                                        <p:strVal val="visible"/>
                                      </p:to>
                                    </p:set>
                                    <p:animEffect transition="in" filter="fade">
                                      <p:cBhvr>
                                        <p:cTn dur="2000" id="7"/>
                                        <p:tgtEl>
                                          <p:spTgt spid="1048610"/>
                                        </p:tgtEl>
                                      </p:cBhvr>
                                    </p:animEffect>
                                  </p:childTnLst>
                                </p:cTn>
                              </p:par>
                            </p:childTnLst>
                          </p:cTn>
                        </p:par>
                        <p:par>
                          <p:cTn fill="hold" id="8">
                            <p:stCondLst>
                              <p:cond delay="2000"/>
                            </p:stCondLst>
                            <p:childTnLst>
                              <p:par>
                                <p:cTn fill="hold" grpId="0" id="9" nodeType="afterEffect" presetClass="entr" presetID="10" presetSubtype="0">
                                  <p:stCondLst>
                                    <p:cond delay="0"/>
                                  </p:stCondLst>
                                  <p:childTnLst>
                                    <p:set>
                                      <p:cBhvr>
                                        <p:cTn dur="1" fill="hold" id="10">
                                          <p:stCondLst>
                                            <p:cond delay="0"/>
                                          </p:stCondLst>
                                        </p:cTn>
                                        <p:tgtEl>
                                          <p:spTgt spid="1048609">
                                            <p:txEl>
                                              <p:pRg st="0" end="0"/>
                                            </p:txEl>
                                          </p:spTgt>
                                        </p:tgtEl>
                                        <p:attrNameLst>
                                          <p:attrName>style.visibility</p:attrName>
                                        </p:attrNameLst>
                                      </p:cBhvr>
                                      <p:to>
                                        <p:strVal val="visible"/>
                                      </p:to>
                                    </p:set>
                                    <p:animEffect transition="in" filter="fade">
                                      <p:cBhvr>
                                        <p:cTn dur="500" id="11"/>
                                        <p:tgtEl>
                                          <p:spTgt spid="10486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build="p"/>
      <p:bldP spid="10486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Content Placeholder 1"/>
          <p:cNvSpPr>
            <a:spLocks noGrp="1"/>
          </p:cNvSpPr>
          <p:nvPr>
            <p:ph idx="1"/>
          </p:nvPr>
        </p:nvSpPr>
        <p:spPr/>
        <p:txBody>
          <a:bodyPr>
            <a:normAutofit/>
          </a:bodyPr>
          <a:p>
            <a:pPr>
              <a:buNone/>
            </a:pPr>
            <a:r>
              <a:rPr dirty="0" sz="3200" lang="en-US">
                <a:latin typeface="Times New Roman" pitchFamily="18" charset="0"/>
                <a:cs typeface="Times New Roman" pitchFamily="18" charset="0"/>
              </a:rPr>
              <a:t>		</a:t>
            </a:r>
          </a:p>
          <a:p>
            <a:pPr algn="just">
              <a:buNone/>
            </a:pPr>
            <a:r>
              <a:rPr dirty="0" sz="3200" lang="en-US">
                <a:latin typeface="Times New Roman" pitchFamily="18" charset="0"/>
                <a:cs typeface="Times New Roman" pitchFamily="18" charset="0"/>
              </a:rPr>
              <a:t>		The system consists of both hardware and software in order to accurately track the time and attendance . Employees simply clock in or clock out from shifts using digital authentication methods, such as an ID card or password. Then, time data is automatically synced with back-end software, payroll systems, and more.</a:t>
            </a:r>
          </a:p>
        </p:txBody>
      </p:sp>
      <p:sp>
        <p:nvSpPr>
          <p:cNvPr id="1048612" name="Title 2"/>
          <p:cNvSpPr>
            <a:spLocks noGrp="1"/>
          </p:cNvSpPr>
          <p:nvPr>
            <p:ph type="title"/>
          </p:nvPr>
        </p:nvSpPr>
        <p:spPr/>
        <p:txBody>
          <a:bodyPr>
            <a:noAutofit/>
          </a:bodyPr>
          <a:p>
            <a:br>
              <a:rPr dirty="0" sz="3600" lang="en-US"/>
            </a:br>
            <a:r>
              <a:rPr dirty="0" sz="3600" lang="en-US"/>
              <a:t>YOUR SOLUTION AND ITS VALUE PROPOSITION</a:t>
            </a:r>
          </a:p>
        </p:txBody>
      </p:sp>
    </p:spTree>
  </p:cSld>
  <p:clrMapOvr>
    <a:masterClrMapping/>
  </p:clrMapOvr>
  <p:transition>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Content Placeholder 1"/>
          <p:cNvSpPr>
            <a:spLocks noGrp="1"/>
          </p:cNvSpPr>
          <p:nvPr>
            <p:ph idx="1"/>
          </p:nvPr>
        </p:nvSpPr>
        <p:spPr>
          <a:xfrm>
            <a:off x="609600" y="2517070"/>
            <a:ext cx="10972800" cy="4525963"/>
          </a:xfrm>
        </p:spPr>
        <p:txBody>
          <a:bodyPr>
            <a:normAutofit/>
          </a:bodyPr>
          <a:p>
            <a:pPr algn="just">
              <a:buNone/>
            </a:pPr>
            <a:r>
              <a:rPr dirty="0" sz="2000" lang="en-US">
                <a:latin typeface="Times New Roman" pitchFamily="18" charset="0"/>
                <a:cs typeface="Times New Roman" pitchFamily="18" charset="0"/>
              </a:rPr>
              <a:t>		AI can understand what kind of behavior is normal and what’s out of the ordinary. If an employee that is usually very efficient with their time suddenly becomes slow and unproductive in their work, it’s a red flag that they’re getting burnt out and need a break. HR can use the data collected by AI as evidence for telling employees why they need vacation. Workers are often hesitant to take much-needed time off. But now companies can have solid evidence as to why it’s necessary. Upon returning from a short work leave, employees tend to have more motivation, a better attitude, improved focus. And overall, they are more effective, efficient and proactive in the work that they do.</a:t>
            </a:r>
          </a:p>
          <a:p>
            <a:pPr algn="just"/>
            <a:r>
              <a:rPr dirty="0" sz="2000" lang="en-US">
                <a:latin typeface="Times New Roman" pitchFamily="18" charset="0"/>
                <a:cs typeface="Times New Roman" pitchFamily="18" charset="0"/>
              </a:rPr>
              <a:t>AI Solutions</a:t>
            </a:r>
          </a:p>
          <a:p>
            <a:pPr algn="just"/>
            <a:r>
              <a:rPr dirty="0" sz="2000" lang="en-US">
                <a:latin typeface="Times New Roman" pitchFamily="18" charset="0"/>
                <a:cs typeface="Times New Roman" pitchFamily="18" charset="0"/>
              </a:rPr>
              <a:t>HR Challenges</a:t>
            </a:r>
          </a:p>
        </p:txBody>
      </p:sp>
      <p:sp>
        <p:nvSpPr>
          <p:cNvPr id="1048614" name="Title 2"/>
          <p:cNvSpPr>
            <a:spLocks noGrp="1"/>
          </p:cNvSpPr>
          <p:nvPr>
            <p:ph type="title"/>
          </p:nvPr>
        </p:nvSpPr>
        <p:spPr>
          <a:xfrm>
            <a:off x="609600" y="918477"/>
            <a:ext cx="10972800" cy="1143000"/>
          </a:xfrm>
        </p:spPr>
        <p:txBody>
          <a:bodyPr>
            <a:normAutofit/>
          </a:bodyPr>
          <a:p>
            <a:r>
              <a:rPr dirty="0" sz="4400" lang="en-US"/>
              <a:t>WHO ARE THE END USERS of this project?</a:t>
            </a:r>
            <a:endParaRPr dirty="0" lang="en-US"/>
          </a:p>
        </p:txBody>
      </p:sp>
    </p:spTree>
  </p:cSld>
  <p:clrMapOvr>
    <a:masterClrMapping/>
  </p:clrMapOvr>
  <p:transition>
    <p:push/>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048614"/>
                                        </p:tgtEl>
                                        <p:attrNameLst>
                                          <p:attrName>style.visibility</p:attrName>
                                        </p:attrNameLst>
                                      </p:cBhvr>
                                      <p:to>
                                        <p:strVal val="visible"/>
                                      </p:to>
                                    </p:set>
                                    <p:animEffect transition="in" filter="fade">
                                      <p:cBhvr>
                                        <p:cTn dur="2000" id="7"/>
                                        <p:tgtEl>
                                          <p:spTgt spid="1048614"/>
                                        </p:tgtEl>
                                      </p:cBhvr>
                                    </p:animEffect>
                                  </p:childTnLst>
                                </p:cTn>
                              </p:par>
                            </p:childTnLst>
                          </p:cTn>
                        </p:par>
                        <p:par>
                          <p:cTn fill="hold" id="8">
                            <p:stCondLst>
                              <p:cond delay="2000"/>
                            </p:stCondLst>
                            <p:childTnLst>
                              <p:par>
                                <p:cTn fill="hold" grpId="0" id="9" nodeType="afterEffect" presetClass="entr" presetID="10" presetSubtype="0">
                                  <p:stCondLst>
                                    <p:cond delay="0"/>
                                  </p:stCondLst>
                                  <p:childTnLst>
                                    <p:set>
                                      <p:cBhvr>
                                        <p:cTn dur="1" fill="hold" id="10">
                                          <p:stCondLst>
                                            <p:cond delay="0"/>
                                          </p:stCondLst>
                                        </p:cTn>
                                        <p:tgtEl>
                                          <p:spTgt spid="1048613">
                                            <p:txEl>
                                              <p:pRg st="0" end="0"/>
                                            </p:txEl>
                                          </p:spTgt>
                                        </p:tgtEl>
                                        <p:attrNameLst>
                                          <p:attrName>style.visibility</p:attrName>
                                        </p:attrNameLst>
                                      </p:cBhvr>
                                      <p:to>
                                        <p:strVal val="visible"/>
                                      </p:to>
                                    </p:set>
                                    <p:animEffect transition="in" filter="fade">
                                      <p:cBhvr>
                                        <p:cTn dur="1000" id="11"/>
                                        <p:tgtEl>
                                          <p:spTgt spid="1048613">
                                            <p:txEl>
                                              <p:pRg st="0" end="0"/>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0" presetSubtype="0">
                                  <p:stCondLst>
                                    <p:cond delay="0"/>
                                  </p:stCondLst>
                                  <p:childTnLst>
                                    <p:set>
                                      <p:cBhvr>
                                        <p:cTn dur="1" fill="hold" id="15">
                                          <p:stCondLst>
                                            <p:cond delay="0"/>
                                          </p:stCondLst>
                                        </p:cTn>
                                        <p:tgtEl>
                                          <p:spTgt spid="1048613">
                                            <p:txEl>
                                              <p:pRg st="1" end="1"/>
                                            </p:txEl>
                                          </p:spTgt>
                                        </p:tgtEl>
                                        <p:attrNameLst>
                                          <p:attrName>style.visibility</p:attrName>
                                        </p:attrNameLst>
                                      </p:cBhvr>
                                      <p:to>
                                        <p:strVal val="visible"/>
                                      </p:to>
                                    </p:set>
                                    <p:animEffect transition="in" filter="fade">
                                      <p:cBhvr>
                                        <p:cTn dur="1000" id="16"/>
                                        <p:tgtEl>
                                          <p:spTgt spid="1048613">
                                            <p:txEl>
                                              <p:pRg st="1" end="1"/>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0" presetSubtype="0">
                                  <p:stCondLst>
                                    <p:cond delay="0"/>
                                  </p:stCondLst>
                                  <p:childTnLst>
                                    <p:set>
                                      <p:cBhvr>
                                        <p:cTn dur="1" fill="hold" id="20">
                                          <p:stCondLst>
                                            <p:cond delay="0"/>
                                          </p:stCondLst>
                                        </p:cTn>
                                        <p:tgtEl>
                                          <p:spTgt spid="1048613">
                                            <p:txEl>
                                              <p:pRg st="2" end="2"/>
                                            </p:txEl>
                                          </p:spTgt>
                                        </p:tgtEl>
                                        <p:attrNameLst>
                                          <p:attrName>style.visibility</p:attrName>
                                        </p:attrNameLst>
                                      </p:cBhvr>
                                      <p:to>
                                        <p:strVal val="visible"/>
                                      </p:to>
                                    </p:set>
                                    <p:animEffect transition="in" filter="fade">
                                      <p:cBhvr>
                                        <p:cTn dur="1000" id="21"/>
                                        <p:tgtEl>
                                          <p:spTgt spid="10486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build="p"/>
      <p:bldP spid="10486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Content Placeholder 1"/>
          <p:cNvSpPr>
            <a:spLocks noGrp="1"/>
          </p:cNvSpPr>
          <p:nvPr>
            <p:ph sz="half" idx="1"/>
          </p:nvPr>
        </p:nvSpPr>
        <p:spPr/>
        <p:txBody>
          <a:bodyPr anchor="ctr">
            <a:noAutofit/>
          </a:bodyPr>
          <a:p>
            <a:pPr algn="just"/>
            <a:r>
              <a:rPr dirty="0" sz="2000" lang="en-US">
                <a:latin typeface="Times New Roman" pitchFamily="18" charset="0"/>
                <a:cs typeface="Times New Roman" pitchFamily="18" charset="0"/>
              </a:rPr>
              <a:t>Open Google Chrome in system.</a:t>
            </a:r>
          </a:p>
          <a:p>
            <a:r>
              <a:rPr dirty="0" sz="2000" lang="en-US">
                <a:latin typeface="Times New Roman" pitchFamily="18" charset="0"/>
                <a:cs typeface="Times New Roman" pitchFamily="18" charset="0"/>
              </a:rPr>
              <a:t>Type “Anaconda” in the search bar and press Enter.</a:t>
            </a:r>
          </a:p>
          <a:p>
            <a:r>
              <a:rPr dirty="0" sz="2000" lang="en-US">
                <a:latin typeface="Times New Roman" pitchFamily="18" charset="0"/>
                <a:cs typeface="Times New Roman" pitchFamily="18" charset="0"/>
              </a:rPr>
              <a:t>Click on first link in anaconda navigator.</a:t>
            </a:r>
          </a:p>
          <a:p>
            <a:r>
              <a:rPr dirty="0" sz="2000" lang="en-US">
                <a:latin typeface="Times New Roman" pitchFamily="18" charset="0"/>
                <a:cs typeface="Times New Roman" pitchFamily="18" charset="0"/>
              </a:rPr>
              <a:t>Select Windows if your system is windows 64-bit / Linux / Mac.</a:t>
            </a:r>
          </a:p>
          <a:p>
            <a:r>
              <a:rPr dirty="0" sz="2000" lang="en-US">
                <a:latin typeface="Times New Roman" pitchFamily="18" charset="0"/>
                <a:cs typeface="Times New Roman" pitchFamily="18" charset="0"/>
              </a:rPr>
              <a:t>After download go to file manager and click on it.</a:t>
            </a:r>
          </a:p>
          <a:p>
            <a:r>
              <a:rPr dirty="0" sz="2000" lang="en-US">
                <a:latin typeface="Times New Roman" pitchFamily="18" charset="0"/>
                <a:cs typeface="Times New Roman" pitchFamily="18" charset="0"/>
              </a:rPr>
              <a:t>Click on Next, Next , Next .</a:t>
            </a:r>
          </a:p>
          <a:p>
            <a:r>
              <a:rPr dirty="0" sz="2000" lang="en-US">
                <a:latin typeface="Times New Roman" pitchFamily="18" charset="0"/>
                <a:cs typeface="Times New Roman" pitchFamily="18" charset="0"/>
              </a:rPr>
              <a:t>Wait for sometime.</a:t>
            </a:r>
          </a:p>
          <a:p>
            <a:r>
              <a:rPr dirty="0" sz="2000" lang="en-US">
                <a:latin typeface="Times New Roman" pitchFamily="18" charset="0"/>
                <a:cs typeface="Times New Roman" pitchFamily="18" charset="0"/>
              </a:rPr>
              <a:t>The Anaconda Navigator will be installed.</a:t>
            </a:r>
          </a:p>
          <a:p>
            <a:r>
              <a:rPr dirty="0" sz="2000" lang="en-US">
                <a:latin typeface="Times New Roman" pitchFamily="18" charset="0"/>
                <a:cs typeface="Times New Roman" pitchFamily="18" charset="0"/>
              </a:rPr>
              <a:t>After installation in windows search bar type “Anaconda Navigator “. Press enter</a:t>
            </a:r>
          </a:p>
          <a:p>
            <a:r>
              <a:rPr dirty="0" sz="2000" lang="en-US">
                <a:latin typeface="Times New Roman" pitchFamily="18" charset="0"/>
                <a:cs typeface="Times New Roman" pitchFamily="18" charset="0"/>
              </a:rPr>
              <a:t>The page will be open .</a:t>
            </a:r>
          </a:p>
        </p:txBody>
      </p:sp>
      <p:sp>
        <p:nvSpPr>
          <p:cNvPr id="1048622" name="Title 2"/>
          <p:cNvSpPr>
            <a:spLocks noGrp="1"/>
          </p:cNvSpPr>
          <p:nvPr>
            <p:ph type="title"/>
          </p:nvPr>
        </p:nvSpPr>
        <p:spPr/>
        <p:txBody>
          <a:bodyPr>
            <a:normAutofit/>
          </a:bodyPr>
          <a:p>
            <a:r>
              <a:rPr dirty="0" lang="en-US"/>
              <a:t>Installation of Anaconda Navigator</a:t>
            </a:r>
          </a:p>
        </p:txBody>
      </p:sp>
      <p:pic>
        <p:nvPicPr>
          <p:cNvPr id="2097153" name="Picture 2"/>
          <p:cNvPicPr>
            <a:picLocks noChangeAspect="1" noGrp="1" noChangeArrowheads="1"/>
          </p:cNvPicPr>
          <p:nvPr>
            <p:ph sz="half" idx="2"/>
          </p:nvPr>
        </p:nvPicPr>
        <p:blipFill>
          <a:blip xmlns:r="http://schemas.openxmlformats.org/officeDocument/2006/relationships" r:embed="rId1"/>
          <a:srcRect/>
          <a:stretch>
            <a:fillRect/>
          </a:stretch>
        </p:blipFill>
        <p:spPr bwMode="auto">
          <a:xfrm>
            <a:off x="6052457" y="1970313"/>
            <a:ext cx="5529943" cy="3624943"/>
          </a:xfrm>
          <a:prstGeom prst="rect"/>
          <a:noFill/>
          <a:ln w="9525">
            <a:noFill/>
            <a:miter lim="800000"/>
            <a:headEnd/>
            <a:tailEnd/>
          </a:ln>
          <a:effectLst/>
        </p:spPr>
      </p:pic>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42" name=""/>
        <p:cNvGrpSpPr/>
        <p:nvPr/>
      </p:nvGrpSpPr>
      <p:grpSpPr>
        <a:xfrm>
          <a:off x="0" y="0"/>
          <a:ext cx="0" cy="0"/>
          <a:chOff x="0" y="0"/>
          <a:chExt cx="0" cy="0"/>
        </a:xfrm>
      </p:grpSpPr>
      <p:sp>
        <p:nvSpPr>
          <p:cNvPr id="1048623" name="Content Placeholder 3"/>
          <p:cNvSpPr>
            <a:spLocks noGrp="1"/>
          </p:cNvSpPr>
          <p:nvPr>
            <p:ph idx="1"/>
          </p:nvPr>
        </p:nvSpPr>
        <p:spPr/>
        <p:txBody>
          <a:bodyPr>
            <a:normAutofit/>
          </a:bodyPr>
          <a:p>
            <a:pPr>
              <a:lnSpc>
                <a:spcPct val="150000"/>
              </a:lnSpc>
            </a:pPr>
            <a:r>
              <a:rPr dirty="0" sz="2000" lang="en-US">
                <a:solidFill>
                  <a:schemeClr val="bg2"/>
                </a:solidFill>
                <a:latin typeface="Times New Roman" pitchFamily="18" charset="0"/>
                <a:cs typeface="Times New Roman" pitchFamily="18" charset="0"/>
              </a:rPr>
              <a:t>/content/</a:t>
            </a:r>
            <a:r>
              <a:rPr dirty="0" sz="2000" lang="en-US" err="1">
                <a:solidFill>
                  <a:schemeClr val="bg2"/>
                </a:solidFill>
                <a:latin typeface="Times New Roman" pitchFamily="18" charset="0"/>
                <a:cs typeface="Times New Roman" pitchFamily="18" charset="0"/>
              </a:rPr>
              <a:t>employee_burnout_analysis.c</a:t>
            </a:r>
            <a:r>
              <a:rPr dirty="0" sz="2000" lang="en-US">
                <a:solidFill>
                  <a:schemeClr val="bg2"/>
                </a:solidFill>
                <a:latin typeface="Times New Roman" pitchFamily="18" charset="0"/>
                <a:cs typeface="Times New Roman" pitchFamily="18" charset="0"/>
              </a:rPr>
              <a:t>/content/employee_burnout_analysis.csv</a:t>
            </a:r>
          </a:p>
        </p:txBody>
      </p:sp>
      <p:sp>
        <p:nvSpPr>
          <p:cNvPr id="1048624" name="Title 2"/>
          <p:cNvSpPr>
            <a:spLocks noGrp="1"/>
          </p:cNvSpPr>
          <p:nvPr>
            <p:ph type="title"/>
          </p:nvPr>
        </p:nvSpPr>
        <p:spPr/>
        <p:txBody>
          <a:bodyPr>
            <a:normAutofit/>
          </a:bodyPr>
          <a:p>
            <a:r>
              <a:rPr dirty="0" sz="3600" lang="en-US">
                <a:solidFill>
                  <a:schemeClr val="bg2"/>
                </a:solidFill>
              </a:rPr>
              <a:t>Dataset of Employees burnout analysis and prediction</a:t>
            </a:r>
          </a:p>
        </p:txBody>
      </p:sp>
      <p:pic>
        <p:nvPicPr>
          <p:cNvPr id="2097154" name="Picture 2"/>
          <p:cNvPicPr>
            <a:picLocks noChangeAspect="1" noGrp="1" noChangeArrowheads="1"/>
          </p:cNvPicPr>
          <p:nvPr>
            <p:ph sz="half" idx="4294967295"/>
          </p:nvPr>
        </p:nvPicPr>
        <p:blipFill>
          <a:blip xmlns:r="http://schemas.openxmlformats.org/officeDocument/2006/relationships" r:embed="rId1"/>
          <a:srcRect/>
          <a:stretch>
            <a:fillRect/>
          </a:stretch>
        </p:blipFill>
        <p:spPr bwMode="auto">
          <a:xfrm>
            <a:off x="2530700" y="2024743"/>
            <a:ext cx="7266441" cy="4267200"/>
          </a:xfrm>
          <a:prstGeom prst="rect"/>
          <a:noFill/>
          <a:ln w="9525">
            <a:noFill/>
            <a:miter lim="800000"/>
            <a:headEnd/>
            <a:tailEnd/>
          </a:ln>
          <a:effectLst/>
        </p:spPr>
      </p:pic>
    </p:spTree>
  </p:cSld>
  <p:clrMapOvr>
    <a:masterClrMapping/>
  </p:clrMapOvr>
  <p:transition>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
</file>

<file path=customXml/itemProps1.xml>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Kakarla Brahmam</cp:lastModifiedBy>
  <dcterms:created xsi:type="dcterms:W3CDTF">2021-05-25T07:50:10Z</dcterms:created>
  <dcterms:modified xsi:type="dcterms:W3CDTF">2023-07-23T16:00:34Z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17fcdc496475474592cc72c6861d536c</vt:lpwstr>
  </property>
</Properties>
</file>