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3" r:id="rId7"/>
    <p:sldId id="261" r:id="rId8"/>
    <p:sldId id="276" r:id="rId9"/>
    <p:sldId id="262" r:id="rId10"/>
    <p:sldId id="264" r:id="rId11"/>
    <p:sldId id="265" r:id="rId12"/>
    <p:sldId id="266" r:id="rId13"/>
    <p:sldId id="267" r:id="rId14"/>
    <p:sldId id="268" r:id="rId15"/>
    <p:sldId id="316" r:id="rId16"/>
    <p:sldId id="269" r:id="rId17"/>
    <p:sldId id="270" r:id="rId18"/>
    <p:sldId id="277" r:id="rId19"/>
    <p:sldId id="317" r:id="rId20"/>
    <p:sldId id="272" r:id="rId21"/>
  </p:sldIdLst>
  <p:sldSz cx="13716000" cy="91440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242" y="-96"/>
      </p:cViewPr>
      <p:guideLst>
        <p:guide orient="horz" pos="288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98E38-CA1B-401B-842C-A323AF8DBAC0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95AB6-9EDE-4821-BDAB-A55E723522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524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840568"/>
            <a:ext cx="116586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181600"/>
            <a:ext cx="96012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488951"/>
            <a:ext cx="4629150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488951"/>
            <a:ext cx="13658850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2844800"/>
            <a:ext cx="9144000" cy="8045451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 anchor="b"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33601"/>
            <a:ext cx="12344400" cy="6034617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06E1-DEFA-4EA6-865A-6A3298C244BD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8475134"/>
            <a:ext cx="4343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8475134"/>
            <a:ext cx="3200400" cy="486833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64B3-3C22-4C7E-B4D9-35CCE790A3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448" y="2895600"/>
            <a:ext cx="13069603" cy="28007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UNIT – </a:t>
            </a: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8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en-US" sz="8800" b="1" dirty="0" smtClean="0">
                <a:latin typeface="Times New Roman" pitchFamily="18" charset="0"/>
                <a:cs typeface="Times New Roman" pitchFamily="18" charset="0"/>
              </a:rPr>
              <a:t>CHARACTERISTICS</a:t>
            </a:r>
            <a:endParaRPr lang="en-US" sz="8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769313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Dominant Pole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8279" y="2286000"/>
            <a:ext cx="11469162" cy="44958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600199"/>
            <a:ext cx="9829800" cy="7405221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769313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Dominant Pole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8676" y="1919288"/>
            <a:ext cx="11460524" cy="6691312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7693132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Dominant Pole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70271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Pole-Zero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86000"/>
            <a:ext cx="10669106" cy="49530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914400"/>
            <a:ext cx="70271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Pole-Zero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2562" y="1585914"/>
            <a:ext cx="11849038" cy="726942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6479" y="1676400"/>
            <a:ext cx="10176921" cy="70866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70271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Pole-Zero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70271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Pole-Zero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710" y="2133599"/>
            <a:ext cx="12180689" cy="617476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597" y="1695449"/>
            <a:ext cx="9726603" cy="7128049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7027117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I. External 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Pole-Zero Compensation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37353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II. Internal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81200"/>
            <a:ext cx="12663814" cy="1828800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038600"/>
            <a:ext cx="12649200" cy="1415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66146"/>
            <a:ext cx="12863595" cy="5096654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37353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II. Internal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90678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05013" indent="-51435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Dominant Pole Compensation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005013" indent="-51435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Pole-Zero Compensation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590800"/>
            <a:ext cx="3676006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External Compensation: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800600"/>
            <a:ext cx="3602268" cy="4924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Internal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Compensation: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447800"/>
            <a:ext cx="4858381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2675" y="1504950"/>
            <a:ext cx="9010650" cy="7258050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37353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II. Internal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Compensation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95400"/>
            <a:ext cx="4190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047875"/>
            <a:ext cx="11048791" cy="625792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617484"/>
            <a:ext cx="13023173" cy="6840716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4190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078" y="1720944"/>
            <a:ext cx="12935722" cy="597525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4190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2057400"/>
            <a:ext cx="6743700" cy="45243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4190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2133600"/>
            <a:ext cx="6334125" cy="4410075"/>
          </a:xfrm>
          <a:prstGeom prst="rect">
            <a:avLst/>
          </a:prstGeom>
          <a:ln>
            <a:solidFill>
              <a:srgbClr val="00B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7029434"/>
            <a:ext cx="10972800" cy="1004544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914400"/>
            <a:ext cx="4190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11465"/>
            <a:ext cx="13167650" cy="4798935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4400"/>
            <a:ext cx="4190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 Amp Frequency Response: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10841182" cy="6977986"/>
          </a:xfrm>
          <a:prstGeom prst="rect">
            <a:avLst/>
          </a:prstGeom>
          <a:ln>
            <a:solidFill>
              <a:srgbClr val="0070C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0"/>
            <a:ext cx="3967753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 Characteristics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914400"/>
            <a:ext cx="3736151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Frequency Compensation: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1400" y="3313093"/>
            <a:ext cx="9067800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005013" indent="-51435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Dominant Pole Compensation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005013" indent="-514350" algn="just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Pole-Zero Compensation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2600" y="2514600"/>
            <a:ext cx="4846198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I. External Compensation: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14272" y="4800600"/>
            <a:ext cx="4915128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II. Internal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Compensation: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181</Words>
  <Application>Microsoft Office PowerPoint</Application>
  <PresentationFormat>Custom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409</cp:revision>
  <dcterms:created xsi:type="dcterms:W3CDTF">2020-10-07T00:22:40Z</dcterms:created>
  <dcterms:modified xsi:type="dcterms:W3CDTF">2020-11-01T20:28:52Z</dcterms:modified>
</cp:coreProperties>
</file>