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Px44++OiM3BAdjLYE5Gi5jFmV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570e3cd8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c570e3cd8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70e3cd8a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c570e3cd8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0b3bd66b19468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5e0b3bd66b19468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570e3cd8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c570e3cd8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570e3cd8a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c570e3cd8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70e3cd8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c570e3cd8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570e3cd8a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c570e3cd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570e3cd8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c570e3cd8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70e3cd8a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c570e3cd8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570e3cd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c570e3cd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70e3cd8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c570e3cd8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570e3cd8a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c570e3cd8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570e3cd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c570e3cd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570e3cd8a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c570e3cd8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570e3cd8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c570e3cd8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70e3cd8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c570e3cd8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570e3cd8a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570e3cd8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70e3cd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c570e3cd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570e3cd8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c570e3cd8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570e3cd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c570e3cd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70e3cd8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c570e3cd8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mazon.com.br/s/ref=dp_byline_sr_book_1?ie=UTF8&amp;field-author=William+Stallings&amp;search-alias=books" TargetMode="External"/><Relationship Id="rId4" Type="http://schemas.openxmlformats.org/officeDocument/2006/relationships/hyperlink" Target="https://www.clubedohardware.com.br/artigos/processadores/como-o-cache-de-mem%C3%B3ria-funciona-r34772/" TargetMode="External"/><Relationship Id="rId5" Type="http://schemas.openxmlformats.org/officeDocument/2006/relationships/hyperlink" Target="https://www.techtudo.com.br/noticias/noticia/2016/10/o-que-e-memoria-cache-entenda-sua-importancia-para-o-pc.html#:~:text=Como%20visto%2C%20esse%20tipo%20de,cache%20de%20uma%20forma%20diferente" TargetMode="External"/><Relationship Id="rId6" Type="http://schemas.openxmlformats.org/officeDocument/2006/relationships/hyperlink" Target="https://pt.wikipedia.org/wiki/Unidade_de_gerenciamento_de_mem%C3%B3r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7950" y="9070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Trabalho Prático 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Danilo César Silva Soares - 19.2.4002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Gabriel Rodrigues de Moraes - 19.2.4068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João Vitor dos Santos Vaz - 19.2.4094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570e3cd8a_0_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Principais processadores do mercado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gc570e3cd8a_0_189"/>
          <p:cNvSpPr txBox="1"/>
          <p:nvPr/>
        </p:nvSpPr>
        <p:spPr>
          <a:xfrm>
            <a:off x="729450" y="2334650"/>
            <a:ext cx="7688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AMD Phenom II X6.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5" name="Google Shape;145;gc570e3cd8a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75" y="2750450"/>
            <a:ext cx="2549875" cy="20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570e3cd8a_0_133"/>
          <p:cNvSpPr txBox="1"/>
          <p:nvPr>
            <p:ph type="ctrTitle"/>
          </p:nvPr>
        </p:nvSpPr>
        <p:spPr>
          <a:xfrm>
            <a:off x="769050" y="1779450"/>
            <a:ext cx="76059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Adoção de produtos pelo Mercado 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0b3bd66b19468f_0"/>
          <p:cNvSpPr txBox="1"/>
          <p:nvPr>
            <p:ph type="ctrTitle"/>
          </p:nvPr>
        </p:nvSpPr>
        <p:spPr>
          <a:xfrm>
            <a:off x="769050" y="2169900"/>
            <a:ext cx="76059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Mercado Industrial 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70e3cd8a_0_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Mercado Industrial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gc570e3cd8a_0_137"/>
          <p:cNvSpPr txBox="1"/>
          <p:nvPr/>
        </p:nvSpPr>
        <p:spPr>
          <a:xfrm>
            <a:off x="729450" y="2334650"/>
            <a:ext cx="76887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Aprimoramento na linha de processadores;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Tecnologia 7nm;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Áreas de atuação. 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570e3cd8a_0_142"/>
          <p:cNvSpPr txBox="1"/>
          <p:nvPr>
            <p:ph type="ctrTitle"/>
          </p:nvPr>
        </p:nvSpPr>
        <p:spPr>
          <a:xfrm>
            <a:off x="829850" y="1911750"/>
            <a:ext cx="76059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Mercado Aeroespacial e Militar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70e3cd8a_0_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Mercado Aeroespacial e Militar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gc570e3cd8a_0_146"/>
          <p:cNvSpPr txBox="1"/>
          <p:nvPr/>
        </p:nvSpPr>
        <p:spPr>
          <a:xfrm>
            <a:off x="729450" y="2334650"/>
            <a:ext cx="76887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Interface gráfica;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Arquitetura gráfica e seu desempenho;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Utilização em aeronaves;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Otimização e processamento paralelo.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570e3cd8a_0_151"/>
          <p:cNvSpPr txBox="1"/>
          <p:nvPr>
            <p:ph type="ctrTitle"/>
          </p:nvPr>
        </p:nvSpPr>
        <p:spPr>
          <a:xfrm>
            <a:off x="769050" y="2169900"/>
            <a:ext cx="76059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Lei de Moore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570e3cd8a_0_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Lei de Moore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gc570e3cd8a_0_155"/>
          <p:cNvSpPr txBox="1"/>
          <p:nvPr/>
        </p:nvSpPr>
        <p:spPr>
          <a:xfrm>
            <a:off x="729450" y="2334650"/>
            <a:ext cx="76887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Surgimento e criador;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rincípios da Lei de Moore;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Adoção pelo mercado.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570e3cd8a_0_74"/>
          <p:cNvSpPr txBox="1"/>
          <p:nvPr>
            <p:ph type="ctrTitle"/>
          </p:nvPr>
        </p:nvSpPr>
        <p:spPr>
          <a:xfrm>
            <a:off x="927125" y="2161800"/>
            <a:ext cx="76059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Indústria 4.0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570e3cd8a_0_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Indústria 4.0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gc570e3cd8a_0_67"/>
          <p:cNvSpPr txBox="1"/>
          <p:nvPr/>
        </p:nvSpPr>
        <p:spPr>
          <a:xfrm>
            <a:off x="729450" y="2334650"/>
            <a:ext cx="76887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Surgimento e princípios da Indústria 4.0;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AMD e o novo modelo de mercado;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Aumento da presença no mercado.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70e3cd8a_0_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Tópicos abordados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gc570e3cd8a_0_160"/>
          <p:cNvSpPr txBox="1"/>
          <p:nvPr/>
        </p:nvSpPr>
        <p:spPr>
          <a:xfrm>
            <a:off x="727650" y="1853850"/>
            <a:ext cx="76887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Apresentação da empresa;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Principais processadores do mercado;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Adoções de produtos pelo mercado;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Mercado industrial;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Mercado aeroespacial e militar;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Lei de Moore e desafios enfrentados pela AMD na atualidade;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Indústria 4.0;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Novo modelo de arquitetura;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AutoNum type="arabicPeriod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Sistema Operacional.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570e3cd8a_0_78"/>
          <p:cNvSpPr txBox="1"/>
          <p:nvPr>
            <p:ph type="ctrTitle"/>
          </p:nvPr>
        </p:nvSpPr>
        <p:spPr>
          <a:xfrm>
            <a:off x="621600" y="1853100"/>
            <a:ext cx="79008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Novo modelo de arquitetura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570e3cd8a_0_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Novo modelo de arquitetura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gc570e3cd8a_0_82"/>
          <p:cNvSpPr txBox="1"/>
          <p:nvPr/>
        </p:nvSpPr>
        <p:spPr>
          <a:xfrm>
            <a:off x="729450" y="2152250"/>
            <a:ext cx="76887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Grande versatilidade nos projetos de computadores;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Processadores </a:t>
            </a: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multi tarefas</a:t>
            </a: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, com ausência de chip gráfico integrado;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Adoção de estratégias pela intel;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Processadores OEMs.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570e3cd8a_0_110"/>
          <p:cNvSpPr txBox="1"/>
          <p:nvPr>
            <p:ph type="ctrTitle"/>
          </p:nvPr>
        </p:nvSpPr>
        <p:spPr>
          <a:xfrm>
            <a:off x="621600" y="2212350"/>
            <a:ext cx="7900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Sistema Operacional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570e3cd8a_0_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Sistema Operacional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c570e3cd8a_0_114"/>
          <p:cNvSpPr txBox="1"/>
          <p:nvPr/>
        </p:nvSpPr>
        <p:spPr>
          <a:xfrm>
            <a:off x="729450" y="2413675"/>
            <a:ext cx="76887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Encerramento no suporte para windows 7;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Parceria entre empresas para suporte aos sistemas;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Questões de segurança.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pt-BR"/>
              <a:t>Livro: Arquitetura e Organização de Computadores </a:t>
            </a:r>
            <a:r>
              <a:rPr lang="pt-BR"/>
              <a:t>por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William Stallings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https://www.clubedohardware.com.br/artigos/processadores/como-o-cache-de-mem%C3%B3ria-funciona-r34772/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https://www.techtudo.com.br/noticias/noticia/2016/10/o-que-e-memoria-cache-entenda-sua-importancia-para-o-pc.html#:~:text=Como%20visto%2C%20esse%20tipo%20de,cache%20de%20uma%20forma%20diferente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https://pt.wikipedia.org/wiki/Unidade_de_gerenciamento_de_mem%C3%B3ria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ctrTitle"/>
          </p:nvPr>
        </p:nvSpPr>
        <p:spPr>
          <a:xfrm>
            <a:off x="927125" y="2161800"/>
            <a:ext cx="76059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Apresentação da empresa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70e3cd8a_0_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Apresentação da empresa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gc570e3cd8a_0_123"/>
          <p:cNvSpPr txBox="1"/>
          <p:nvPr/>
        </p:nvSpPr>
        <p:spPr>
          <a:xfrm>
            <a:off x="729450" y="2334650"/>
            <a:ext cx="76887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O que é</a:t>
            </a: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Surgimento e localização;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Serviços oferecidos.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70e3cd8a_0_119"/>
          <p:cNvSpPr txBox="1"/>
          <p:nvPr>
            <p:ph type="ctrTitle"/>
          </p:nvPr>
        </p:nvSpPr>
        <p:spPr>
          <a:xfrm>
            <a:off x="769050" y="1628100"/>
            <a:ext cx="76059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Principais processadores do mercado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70e3cd8a_0_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Principais processadores do mercado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gc570e3cd8a_0_128"/>
          <p:cNvSpPr txBox="1"/>
          <p:nvPr/>
        </p:nvSpPr>
        <p:spPr>
          <a:xfrm>
            <a:off x="729450" y="2334650"/>
            <a:ext cx="7688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AMD Ryzen;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6" name="Google Shape;116;gc570e3cd8a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75" y="2334650"/>
            <a:ext cx="2529600" cy="28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570e3cd8a_0_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Principais processadores do mercado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gc570e3cd8a_0_167"/>
          <p:cNvSpPr txBox="1"/>
          <p:nvPr/>
        </p:nvSpPr>
        <p:spPr>
          <a:xfrm>
            <a:off x="729450" y="2334650"/>
            <a:ext cx="7688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AMD A-Series;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3" name="Google Shape;123;gc570e3cd8a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400" y="2497500"/>
            <a:ext cx="3161975" cy="2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70e3cd8a_0_1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Principais processadores do mercado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gc570e3cd8a_0_173"/>
          <p:cNvSpPr txBox="1"/>
          <p:nvPr/>
        </p:nvSpPr>
        <p:spPr>
          <a:xfrm>
            <a:off x="729450" y="2334650"/>
            <a:ext cx="7688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AMD Ryzen Pro;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0" name="Google Shape;130;gc570e3cd8a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151" y="2505425"/>
            <a:ext cx="3105799" cy="2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70e3cd8a_0_1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Principais processadores do mercado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gc570e3cd8a_0_179"/>
          <p:cNvSpPr txBox="1"/>
          <p:nvPr/>
        </p:nvSpPr>
        <p:spPr>
          <a:xfrm>
            <a:off x="729450" y="2334650"/>
            <a:ext cx="7688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/>
              <a:buChar char="○"/>
            </a:pPr>
            <a:r>
              <a:rPr lang="pt-BR" sz="170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AMD FX;</a:t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7" name="Google Shape;137;gc570e3cd8a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75" y="2334650"/>
            <a:ext cx="2529600" cy="280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c570e3cd8a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375" y="2576125"/>
            <a:ext cx="3639776" cy="2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