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D79-E36C-406F-A338-B1C780F9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CB749-09F5-4150-9C7E-8EFD8A61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E43B3-0D2E-4166-90FB-096D27BA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4442C-B83A-4419-9C22-384F0D5E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A9542-A4F3-4064-B308-F0DE22F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80D7B-7A21-4200-9CDC-24DDB895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9251-0D46-4F87-B795-FA0209A3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F7D78-A3B9-46FF-B58A-B3327D8D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74607-F1AF-47AE-9E3D-71F5234D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895B1-240A-415E-BDAC-4ADB193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5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59FF77-14AB-43EA-8DDE-6F8A2FCE4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375B8-5A4B-422A-B5B6-ACB397AB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D88A4-34D9-4270-8C91-C3C72C5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92C3F-A820-4DCF-AA0F-56E0D474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3CA88-A2DC-4863-9F20-66BAE881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1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04D31-A0F5-463C-BCA0-E77F4888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D9924-0504-4591-B610-29D8B2DF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7FBE5-807B-4ADB-847D-A2A045FC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573F7-3444-4008-BFE9-7AA177AF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984C1-67C9-4DC2-B565-E0C769E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4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4BE69-AF69-40B4-8E71-EFC296D2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0A08C-6E29-4868-97B2-BEF6F638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75855-CBAC-4954-9056-8D4CE63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FBE0F-785C-44A2-A5C5-38BFB198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FA428-81E8-450C-B45E-FFDFE1D9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0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B7753-54BE-4719-9DD7-462240F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095CC-DAC7-4B3A-80FD-45D7CE8B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DD86-70DC-4436-B70F-4800A20E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A0AAA-E30A-40EA-A130-6DDB399F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90DA8-8ABC-4718-A843-BCEFF916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9F8AA-E2FA-4AC3-B70F-BD7F1EB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4D17E-1E07-4D90-AD2C-895B7E35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F8814-026C-464C-832F-A1639F9F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E70A-F9D5-4B9B-8692-3C4BBF869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265A0B-A6C9-44C7-9E16-AB078EAA8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38F26E-2644-496C-BDD9-BE0FD0EC0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AE40FE-2770-4014-A2F6-D19E0A2E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9F5517-9A3C-4249-870B-9CB3D52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4B6883-3BE9-46C5-AB64-706CB2A8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334FE-8F8C-45CA-A8AF-7D452C56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09055D-A528-4528-9411-CE94AE79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3715B5-4020-43DB-B8C2-A92DCDF9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BA7E4D-8F8C-4C3D-B1D8-E55C945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4AB709-3DB8-4DE4-A79A-85D4F28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25B4D-826B-42FF-A8F0-961799D8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9FDE9-CD23-4641-B651-38AA4A62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D0F19-3ADC-48C2-9FDA-CA2B2A0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BCFD-7ED9-490D-8F63-CAF1A83B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EB6F65-1CEC-40D8-8D40-21BD31A7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B91DE6-3F1A-4194-B753-5B3C263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9B75D-904C-4A6C-8491-4320CA49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3F28D-B08E-4652-A5A9-63558CAB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07D7C-9429-4E81-8CBD-CAC843DB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D55E59-8051-4849-8191-1ACB36957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13959-BDA7-49D9-934F-8040E2CD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C77E34-7692-452E-BD94-91035ABB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13B00-D786-4674-BEB4-68AA410F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DB2C2B-76D5-433B-9B18-57F1FB68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FAB91D-F244-4DAC-B719-0C731F9F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EEA69-46E2-475D-B1DB-B9B4F39C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110F7-F0CA-425E-ACC3-8F8535A3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0C1A-F9E7-4F6C-BBAB-AC102D19764D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F746E-BF95-46A1-9EA8-089116C9A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EF2DC-D6C4-47E2-A458-3F1327FC5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39C9-0BDF-4AAE-96B8-1A7E07B54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5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Emojione_BW_1F918.svg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Arquitetura-organiza%C3%A7%C3%A3o-computadores-William-Stallings/dp/8576055643/ref=sr_1_7?dchild=1&amp;qid=1601374596&amp;refinements=p_27%3AWilliam+Stallings&amp;s=books&amp;sr=1-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21753F-E8C4-4B44-9A46-3F11130874CC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9A54786-FF26-4D85-A834-8083ECCD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A109132-B044-4F55-83BE-D377F70E2761}"/>
              </a:ext>
            </a:extLst>
          </p:cNvPr>
          <p:cNvSpPr/>
          <p:nvPr/>
        </p:nvSpPr>
        <p:spPr>
          <a:xfrm>
            <a:off x="0" y="1373577"/>
            <a:ext cx="6096000" cy="55172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98CE025-F35A-4DA1-9CE8-AE0C45A898F3}"/>
              </a:ext>
            </a:extLst>
          </p:cNvPr>
          <p:cNvSpPr/>
          <p:nvPr/>
        </p:nvSpPr>
        <p:spPr>
          <a:xfrm>
            <a:off x="285750" y="2302329"/>
            <a:ext cx="11658600" cy="16981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2BD1BE4-0F23-4D0D-89B3-FA1E44FA09A7}"/>
              </a:ext>
            </a:extLst>
          </p:cNvPr>
          <p:cNvSpPr txBox="1">
            <a:spLocks/>
          </p:cNvSpPr>
          <p:nvPr/>
        </p:nvSpPr>
        <p:spPr>
          <a:xfrm>
            <a:off x="0" y="2564904"/>
            <a:ext cx="12192000" cy="1281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TRABALHO</a:t>
            </a:r>
            <a:r>
              <a:rPr lang="pt-BR" sz="4400" b="1" dirty="0"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PRÁTICO</a:t>
            </a:r>
            <a:r>
              <a:rPr lang="pt-BR" sz="4400" b="1" dirty="0">
                <a:latin typeface="Montserrat" panose="00000500000000000000" pitchFamily="2" charset="0"/>
              </a:rPr>
              <a:t> </a:t>
            </a: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02</a:t>
            </a:r>
            <a:br>
              <a:rPr lang="pt-BR" sz="4400" b="1" dirty="0">
                <a:latin typeface="Montserrat" panose="00000500000000000000" pitchFamily="2" charset="0"/>
              </a:rPr>
            </a:br>
            <a:r>
              <a:rPr lang="pt-BR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CACHES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6A189E-0407-456E-A78E-3DE445DA02B6}"/>
              </a:ext>
            </a:extLst>
          </p:cNvPr>
          <p:cNvSpPr/>
          <p:nvPr/>
        </p:nvSpPr>
        <p:spPr>
          <a:xfrm>
            <a:off x="3314701" y="4547507"/>
            <a:ext cx="5461907" cy="1045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ALUNO: </a:t>
            </a:r>
            <a:r>
              <a:rPr lang="pt-BR" sz="1600" dirty="0">
                <a:latin typeface="Montserrat" panose="00000500000000000000" pitchFamily="2" charset="0"/>
              </a:rPr>
              <a:t>IGOR SANTIAGO – 19.1.4033</a:t>
            </a:r>
          </a:p>
          <a:p>
            <a:pPr algn="ctr"/>
            <a:r>
              <a:rPr lang="pt-BR" sz="1600" b="1" dirty="0">
                <a:latin typeface="Montserrat" panose="00000500000000000000" pitchFamily="2" charset="0"/>
              </a:rPr>
              <a:t>PROFESSOR:</a:t>
            </a:r>
            <a:r>
              <a:rPr lang="pt-BR" sz="1600" dirty="0">
                <a:latin typeface="Montserrat" panose="00000500000000000000" pitchFamily="2" charset="0"/>
              </a:rPr>
              <a:t> JOUBERT LIMA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94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30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654F89-EE43-4663-A655-E85BF508E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43130" r="2434" b="17333"/>
          <a:stretch/>
        </p:blipFill>
        <p:spPr>
          <a:xfrm>
            <a:off x="580444" y="2814762"/>
            <a:ext cx="11131827" cy="27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30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865E9-3162-4DD9-95CE-13309685A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7565" r="2499" b="22899"/>
          <a:stretch/>
        </p:blipFill>
        <p:spPr>
          <a:xfrm>
            <a:off x="580445" y="2814762"/>
            <a:ext cx="11123876" cy="27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50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79320A-A40F-47D0-B5EC-D9B37B11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0" t="26435" r="2304" b="34029"/>
          <a:stretch/>
        </p:blipFill>
        <p:spPr>
          <a:xfrm>
            <a:off x="548641" y="2806810"/>
            <a:ext cx="11163632" cy="27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50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3738A9-24D7-498A-994C-30C4FD5B5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7449" r="2369" b="22899"/>
          <a:stretch/>
        </p:blipFill>
        <p:spPr>
          <a:xfrm>
            <a:off x="564541" y="2822712"/>
            <a:ext cx="11139779" cy="27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50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47B8E5-1E7B-45E9-BE08-7F1EAAA3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32116" r="2434" b="28696"/>
          <a:stretch/>
        </p:blipFill>
        <p:spPr>
          <a:xfrm>
            <a:off x="572492" y="2846566"/>
            <a:ext cx="11131827" cy="2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6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50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81639F-ABB4-4B25-BD21-D10219032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2" t="26435" r="2369" b="34144"/>
          <a:stretch/>
        </p:blipFill>
        <p:spPr>
          <a:xfrm>
            <a:off x="580444" y="2830663"/>
            <a:ext cx="11139779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M</a:t>
            </a:r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ELHOR CASO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15EF619-5FB9-43A2-94D2-DF1FB656DD34}"/>
              </a:ext>
            </a:extLst>
          </p:cNvPr>
          <p:cNvSpPr/>
          <p:nvPr/>
        </p:nvSpPr>
        <p:spPr>
          <a:xfrm>
            <a:off x="6909683" y="1812897"/>
            <a:ext cx="4882101" cy="465151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457B8EA-CABC-4D22-8A1E-9625387D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21" y="2202510"/>
            <a:ext cx="4041398" cy="391026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8CF197A0-4D24-43C7-8EDF-7ECFEF448772}"/>
              </a:ext>
            </a:extLst>
          </p:cNvPr>
          <p:cNvSpPr/>
          <p:nvPr/>
        </p:nvSpPr>
        <p:spPr>
          <a:xfrm>
            <a:off x="405516" y="1812896"/>
            <a:ext cx="2552369" cy="4667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46005B-6B4A-4010-942F-F5AD6F68C1A3}"/>
              </a:ext>
            </a:extLst>
          </p:cNvPr>
          <p:cNvSpPr/>
          <p:nvPr/>
        </p:nvSpPr>
        <p:spPr>
          <a:xfrm>
            <a:off x="2345635" y="2830664"/>
            <a:ext cx="1296062" cy="461176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726FF7-B0FD-4072-B29B-4C78926A7DC8}"/>
              </a:ext>
            </a:extLst>
          </p:cNvPr>
          <p:cNvSpPr txBox="1"/>
          <p:nvPr/>
        </p:nvSpPr>
        <p:spPr>
          <a:xfrm>
            <a:off x="1362092" y="2894275"/>
            <a:ext cx="3272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CASO 2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= 10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Taxa De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Repeti</a:t>
            </a:r>
            <a:r>
              <a:rPr lang="pt-BR" b="1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ção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= 100%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Custo total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0"/>
              </a:rPr>
              <a:t>2.6315.70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1F3523-06F4-4515-9142-33E1C0E4C917}"/>
              </a:ext>
            </a:extLst>
          </p:cNvPr>
          <p:cNvCxnSpPr/>
          <p:nvPr/>
        </p:nvCxnSpPr>
        <p:spPr>
          <a:xfrm>
            <a:off x="1152939" y="2711395"/>
            <a:ext cx="0" cy="2687541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794FA441-103C-4F43-8189-25BC19315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27772" y="4526903"/>
            <a:ext cx="1482012" cy="1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2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PIOR CASO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15EF619-5FB9-43A2-94D2-DF1FB656DD34}"/>
              </a:ext>
            </a:extLst>
          </p:cNvPr>
          <p:cNvSpPr/>
          <p:nvPr/>
        </p:nvSpPr>
        <p:spPr>
          <a:xfrm>
            <a:off x="6909683" y="1812897"/>
            <a:ext cx="4882101" cy="465151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F197A0-4D24-43C7-8EDF-7ECFEF448772}"/>
              </a:ext>
            </a:extLst>
          </p:cNvPr>
          <p:cNvSpPr/>
          <p:nvPr/>
        </p:nvSpPr>
        <p:spPr>
          <a:xfrm>
            <a:off x="405516" y="1812896"/>
            <a:ext cx="2552369" cy="4667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46005B-6B4A-4010-942F-F5AD6F68C1A3}"/>
              </a:ext>
            </a:extLst>
          </p:cNvPr>
          <p:cNvSpPr/>
          <p:nvPr/>
        </p:nvSpPr>
        <p:spPr>
          <a:xfrm>
            <a:off x="2345635" y="2830664"/>
            <a:ext cx="1296062" cy="461176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726FF7-B0FD-4072-B29B-4C78926A7DC8}"/>
              </a:ext>
            </a:extLst>
          </p:cNvPr>
          <p:cNvSpPr txBox="1"/>
          <p:nvPr/>
        </p:nvSpPr>
        <p:spPr>
          <a:xfrm>
            <a:off x="1384882" y="2894275"/>
            <a:ext cx="31518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CASO 1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= 50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Taxa De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Repeti</a:t>
            </a:r>
            <a:r>
              <a:rPr lang="pt-BR" b="1" dirty="0" err="1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ção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= 75%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Custo total</a:t>
            </a:r>
          </a:p>
          <a:p>
            <a:r>
              <a:rPr lang="pt-BR" dirty="0">
                <a:solidFill>
                  <a:srgbClr val="C00000"/>
                </a:solidFill>
                <a:latin typeface="Montserrat" panose="00000500000000000000" pitchFamily="2" charset="0"/>
              </a:rPr>
              <a:t>16.574.370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1F3523-06F4-4515-9142-33E1C0E4C917}"/>
              </a:ext>
            </a:extLst>
          </p:cNvPr>
          <p:cNvCxnSpPr/>
          <p:nvPr/>
        </p:nvCxnSpPr>
        <p:spPr>
          <a:xfrm>
            <a:off x="1152939" y="2711395"/>
            <a:ext cx="0" cy="2687541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9DA3629-7F7F-4ED0-AD55-D13B3DCA1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2075688"/>
            <a:ext cx="4030826" cy="4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BIBLIOGRAFIA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AFE7C7-79B5-4E18-A96E-13EE3EB31110}"/>
              </a:ext>
            </a:extLst>
          </p:cNvPr>
          <p:cNvSpPr txBox="1"/>
          <p:nvPr/>
        </p:nvSpPr>
        <p:spPr>
          <a:xfrm>
            <a:off x="1707501" y="2275411"/>
            <a:ext cx="7595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Livro: Arquitetura e Organização de Computadores por</a:t>
            </a:r>
            <a:r>
              <a:rPr lang="pt-BR" dirty="0">
                <a:hlinkClick r:id="rId3"/>
              </a:rPr>
              <a:t> William </a:t>
            </a:r>
            <a:r>
              <a:rPr lang="pt-BR" dirty="0" err="1">
                <a:hlinkClick r:id="rId3"/>
              </a:rPr>
              <a:t>Stallings</a:t>
            </a:r>
            <a:r>
              <a:rPr lang="pt-BR" dirty="0">
                <a:hlinkClick r:id="rId3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5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4BFD9-817F-4FAA-8B6F-43FC8D7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2348880"/>
            <a:ext cx="11377264" cy="1963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>
                <a:latin typeface="Montserrat" panose="00000500000000000000" pitchFamily="2" charset="0"/>
              </a:rPr>
              <a:t>O trabalho prática tem como objetivo a implementação e teste de um sistema de memória cache codificado pelos alunos, de forma a observar o funcionamento desse tipo de memória bem como seus efeitos no programa previamente mencionado, além de apresentar para os alunos a forma mais próxima do funcionamento do mesmo. A implementação foi realizada em uma máquina, calculadora, que produz somas e subtrações.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APRESENTAÇÃO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66381E-3E4B-4A54-9D6B-AC22E59F1EC3}"/>
              </a:ext>
            </a:extLst>
          </p:cNvPr>
          <p:cNvSpPr/>
          <p:nvPr/>
        </p:nvSpPr>
        <p:spPr>
          <a:xfrm>
            <a:off x="3019737" y="4725144"/>
            <a:ext cx="648072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6FC1C7-9175-48D1-8C58-399BEE1D6D38}"/>
              </a:ext>
            </a:extLst>
          </p:cNvPr>
          <p:cNvSpPr/>
          <p:nvPr/>
        </p:nvSpPr>
        <p:spPr>
          <a:xfrm>
            <a:off x="4171865" y="4725144"/>
            <a:ext cx="122413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4225091-1739-4BDF-AFAF-47DA5E6214FA}"/>
              </a:ext>
            </a:extLst>
          </p:cNvPr>
          <p:cNvSpPr/>
          <p:nvPr/>
        </p:nvSpPr>
        <p:spPr>
          <a:xfrm>
            <a:off x="5900057" y="4725144"/>
            <a:ext cx="158417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26FA58-D3D3-4933-97A5-EE3DDCD06F91}"/>
              </a:ext>
            </a:extLst>
          </p:cNvPr>
          <p:cNvSpPr/>
          <p:nvPr/>
        </p:nvSpPr>
        <p:spPr>
          <a:xfrm>
            <a:off x="7988289" y="4725144"/>
            <a:ext cx="2952328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RAM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F8F5115-107B-4BD4-AE06-539F13D04C52}"/>
              </a:ext>
            </a:extLst>
          </p:cNvPr>
          <p:cNvSpPr/>
          <p:nvPr/>
        </p:nvSpPr>
        <p:spPr>
          <a:xfrm>
            <a:off x="3739817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52CE67C-F1B3-4C3F-81DF-06A180B4DBEE}"/>
              </a:ext>
            </a:extLst>
          </p:cNvPr>
          <p:cNvSpPr/>
          <p:nvPr/>
        </p:nvSpPr>
        <p:spPr>
          <a:xfrm>
            <a:off x="5468009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62C7F3A-881E-4B4D-8486-34A3D1326D5A}"/>
              </a:ext>
            </a:extLst>
          </p:cNvPr>
          <p:cNvSpPr/>
          <p:nvPr/>
        </p:nvSpPr>
        <p:spPr>
          <a:xfrm>
            <a:off x="7556241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F423FC25-F726-4849-83A7-F95845907CC1}"/>
              </a:ext>
            </a:extLst>
          </p:cNvPr>
          <p:cNvSpPr/>
          <p:nvPr/>
        </p:nvSpPr>
        <p:spPr>
          <a:xfrm>
            <a:off x="3739817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B342ECEC-BEE8-4447-A271-AB04F0F5C8E0}"/>
              </a:ext>
            </a:extLst>
          </p:cNvPr>
          <p:cNvSpPr/>
          <p:nvPr/>
        </p:nvSpPr>
        <p:spPr>
          <a:xfrm>
            <a:off x="5468009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AAA2A89A-FF9D-4016-A872-30293C758C37}"/>
              </a:ext>
            </a:extLst>
          </p:cNvPr>
          <p:cNvSpPr/>
          <p:nvPr/>
        </p:nvSpPr>
        <p:spPr>
          <a:xfrm>
            <a:off x="7556241" y="5229200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652A5F59-B1E0-4BE8-852B-F7E48292D927}"/>
              </a:ext>
            </a:extLst>
          </p:cNvPr>
          <p:cNvSpPr/>
          <p:nvPr/>
        </p:nvSpPr>
        <p:spPr>
          <a:xfrm>
            <a:off x="1291545" y="6093296"/>
            <a:ext cx="9649072" cy="121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2381C3-A070-4CE8-9D54-8AEB334E744E}"/>
              </a:ext>
            </a:extLst>
          </p:cNvPr>
          <p:cNvSpPr txBox="1"/>
          <p:nvPr/>
        </p:nvSpPr>
        <p:spPr>
          <a:xfrm>
            <a:off x="2371665" y="5949280"/>
            <a:ext cx="8290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Montserrat" panose="00000500000000000000" pitchFamily="2" charset="0"/>
              </a:rPr>
              <a:t>MAIS RÁPIDO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1F2F80A-71BC-4EA4-98EE-4ED0B9CECEB0}"/>
              </a:ext>
            </a:extLst>
          </p:cNvPr>
          <p:cNvSpPr txBox="1"/>
          <p:nvPr/>
        </p:nvSpPr>
        <p:spPr>
          <a:xfrm>
            <a:off x="7340217" y="5949280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Montserrat" panose="00000500000000000000" pitchFamily="2" charset="0"/>
              </a:rPr>
              <a:t>MUITO LENTO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2C11F6-19B2-4378-8BE3-EA6D6AD719B5}"/>
              </a:ext>
            </a:extLst>
          </p:cNvPr>
          <p:cNvSpPr txBox="1"/>
          <p:nvPr/>
        </p:nvSpPr>
        <p:spPr>
          <a:xfrm>
            <a:off x="3667809" y="5949280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Montserrat" panose="00000500000000000000" pitchFamily="2" charset="0"/>
              </a:rPr>
              <a:t>RÁPIDO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B1B4EE5-CABC-4B8B-864C-C0130EAC5C4B}"/>
              </a:ext>
            </a:extLst>
          </p:cNvPr>
          <p:cNvSpPr/>
          <p:nvPr/>
        </p:nvSpPr>
        <p:spPr>
          <a:xfrm>
            <a:off x="1291545" y="4725144"/>
            <a:ext cx="1224136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CPU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62BA32F4-FAD7-481A-8E02-767F1510A294}"/>
              </a:ext>
            </a:extLst>
          </p:cNvPr>
          <p:cNvSpPr/>
          <p:nvPr/>
        </p:nvSpPr>
        <p:spPr>
          <a:xfrm>
            <a:off x="2587689" y="501317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Esquerda 37">
            <a:extLst>
              <a:ext uri="{FF2B5EF4-FFF2-40B4-BE49-F238E27FC236}">
                <a16:creationId xmlns:a16="http://schemas.microsoft.com/office/drawing/2014/main" id="{0A8227EC-00EF-4902-95DE-B1845C0A85F3}"/>
              </a:ext>
            </a:extLst>
          </p:cNvPr>
          <p:cNvSpPr/>
          <p:nvPr/>
        </p:nvSpPr>
        <p:spPr>
          <a:xfrm>
            <a:off x="2587689" y="5301208"/>
            <a:ext cx="360040" cy="1440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525FDF-613E-4252-A091-EDB7EF570EA5}"/>
              </a:ext>
            </a:extLst>
          </p:cNvPr>
          <p:cNvSpPr txBox="1"/>
          <p:nvPr/>
        </p:nvSpPr>
        <p:spPr>
          <a:xfrm>
            <a:off x="5337082" y="5949280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latin typeface="Montserrat" panose="00000500000000000000" pitchFamily="2" charset="0"/>
              </a:rPr>
              <a:t>LENTO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10989128" y="0"/>
            <a:ext cx="1202871" cy="2008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INFORMAÇÕES (TESTES)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10989128" y="0"/>
            <a:ext cx="1202871" cy="2008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5F1082-1D5D-463E-BB3B-1D47EA5B5E9E}"/>
              </a:ext>
            </a:extLst>
          </p:cNvPr>
          <p:cNvSpPr/>
          <p:nvPr/>
        </p:nvSpPr>
        <p:spPr>
          <a:xfrm>
            <a:off x="1600200" y="1861457"/>
            <a:ext cx="9046029" cy="456383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42C59D19-7674-4145-9D4A-65D0FF4D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403" y="2432957"/>
            <a:ext cx="8727622" cy="342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1" dirty="0">
                <a:latin typeface="Montserrat" panose="00000500000000000000" pitchFamily="2" charset="0"/>
              </a:rPr>
              <a:t>Custos utilizados na coleta de dados.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Cache 1 : 10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Cache 2 : 110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Cache 3: 1.110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RAM: 101.110</a:t>
            </a:r>
          </a:p>
          <a:p>
            <a:pPr marL="457200" lvl="1" indent="0">
              <a:buNone/>
            </a:pPr>
            <a:endParaRPr lang="pt-BR" sz="8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sz="1200" b="1" dirty="0">
                <a:latin typeface="Montserrat" panose="00000500000000000000" pitchFamily="2" charset="0"/>
              </a:rPr>
              <a:t>Realizados com 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5 Combinações de Caches diferentes.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Variação da quantidades de operações.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4 Taxa de repetições das operações por teste.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Tempo de execução das operações com diferentes valores da máquina. </a:t>
            </a:r>
          </a:p>
          <a:p>
            <a:pPr marL="457200" lvl="1" indent="0">
              <a:buNone/>
            </a:pPr>
            <a:endParaRPr lang="pt-BR" sz="8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pt-BR" sz="1200" b="1" dirty="0">
                <a:latin typeface="Montserrat" panose="00000500000000000000" pitchFamily="2" charset="0"/>
              </a:rPr>
              <a:t>Finalidade 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Obter a combinação de valores com melhor desempenho, ou seja, menor custo.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Obter a combinação de valores com o pior desempenho, ou seja, o maior custo.</a:t>
            </a:r>
          </a:p>
          <a:p>
            <a:pPr lvl="1"/>
            <a:r>
              <a:rPr lang="pt-BR" sz="1000" b="1" dirty="0">
                <a:latin typeface="Montserrat" panose="00000500000000000000" pitchFamily="2" charset="0"/>
              </a:rPr>
              <a:t>Compreender o funcionamento e valores adequados para o sistema de Cache.</a:t>
            </a:r>
          </a:p>
          <a:p>
            <a:pPr marL="457200" lvl="1" indent="0">
              <a:buNone/>
            </a:pPr>
            <a:endParaRPr lang="pt-BR" sz="1000" b="1" dirty="0">
              <a:latin typeface="Montserrat" panose="00000500000000000000" pitchFamily="2" charset="0"/>
            </a:endParaRPr>
          </a:p>
          <a:p>
            <a:pPr lvl="1"/>
            <a:endParaRPr lang="pt-BR" sz="1000" b="1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pt-BR" sz="24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pt-BR" sz="2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1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10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9FA6FD-FAC4-46B4-A47D-F3F90C757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1" t="26309" r="2365" b="33929"/>
          <a:stretch/>
        </p:blipFill>
        <p:spPr>
          <a:xfrm>
            <a:off x="519793" y="2764415"/>
            <a:ext cx="11152415" cy="2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10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4491D-D674-4C4E-BBA1-08CEB670F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4" t="34620" r="2237" b="25613"/>
          <a:stretch/>
        </p:blipFill>
        <p:spPr>
          <a:xfrm>
            <a:off x="513347" y="2763217"/>
            <a:ext cx="11165306" cy="2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10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5A9DFF-3F8A-4C82-A9E6-0F09B8DE1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5" t="32115" r="2369" b="28464"/>
          <a:stretch/>
        </p:blipFill>
        <p:spPr>
          <a:xfrm>
            <a:off x="548639" y="2790907"/>
            <a:ext cx="11131827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3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10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E42894-92C8-4075-84E2-2B57DCBC1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5" t="43015" r="2239" b="17101"/>
          <a:stretch/>
        </p:blipFill>
        <p:spPr>
          <a:xfrm>
            <a:off x="540688" y="2798860"/>
            <a:ext cx="11163631" cy="2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30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C59B99-844D-496A-9311-7F30CD4FF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1" t="37449" r="2304" b="22783"/>
          <a:stretch/>
        </p:blipFill>
        <p:spPr>
          <a:xfrm>
            <a:off x="548639" y="2798858"/>
            <a:ext cx="11147730" cy="27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37F17F-D67F-4196-930C-1F1CA5F51784}"/>
              </a:ext>
            </a:extLst>
          </p:cNvPr>
          <p:cNvSpPr/>
          <p:nvPr/>
        </p:nvSpPr>
        <p:spPr>
          <a:xfrm>
            <a:off x="0" y="0"/>
            <a:ext cx="12192000" cy="13755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4CAF70A-7FD5-45E4-AA9B-99C0471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768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TESTES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806F1A00-64D8-46D0-8C50-BFCEAE6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8640"/>
            <a:ext cx="422303" cy="9956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EEA6083D-2CBC-4A1A-B3BF-20A6C14D077E}"/>
              </a:ext>
            </a:extLst>
          </p:cNvPr>
          <p:cNvSpPr/>
          <p:nvPr/>
        </p:nvSpPr>
        <p:spPr>
          <a:xfrm>
            <a:off x="9176658" y="3771901"/>
            <a:ext cx="3015342" cy="308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876CC-C1C9-4670-BA48-41D42261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9682"/>
            <a:ext cx="12192000" cy="476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>
                <a:latin typeface="Montserrat" panose="00000500000000000000" pitchFamily="2" charset="0"/>
              </a:rPr>
              <a:t>FOR: 30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8B46C1CB-1D03-440F-9FCA-7BDAA9EE7AF4}"/>
              </a:ext>
            </a:extLst>
          </p:cNvPr>
          <p:cNvSpPr/>
          <p:nvPr/>
        </p:nvSpPr>
        <p:spPr>
          <a:xfrm>
            <a:off x="4857752" y="1510394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55458317-EB8B-431E-90C2-BA6D419DF11C}"/>
              </a:ext>
            </a:extLst>
          </p:cNvPr>
          <p:cNvSpPr/>
          <p:nvPr/>
        </p:nvSpPr>
        <p:spPr>
          <a:xfrm flipH="1">
            <a:off x="6969580" y="1507673"/>
            <a:ext cx="342899" cy="70212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16311-884C-4DAC-93B4-69195E5E5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5" t="31768" r="2435" b="28464"/>
          <a:stretch/>
        </p:blipFill>
        <p:spPr>
          <a:xfrm>
            <a:off x="564543" y="2782955"/>
            <a:ext cx="11139777" cy="27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9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297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</vt:lpstr>
      <vt:lpstr>INFORMAÇÕES (TESTES)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TESTES</vt:lpstr>
      <vt:lpstr>MELHOR CASO</vt:lpstr>
      <vt:lpstr>PIOR CASO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02 CACHES</dc:title>
  <dc:creator>Igor Santiago</dc:creator>
  <cp:lastModifiedBy>Igor Santiago</cp:lastModifiedBy>
  <cp:revision>18</cp:revision>
  <dcterms:created xsi:type="dcterms:W3CDTF">2020-09-29T05:33:00Z</dcterms:created>
  <dcterms:modified xsi:type="dcterms:W3CDTF">2020-09-29T10:43:20Z</dcterms:modified>
</cp:coreProperties>
</file>