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71" r:id="rId14"/>
    <p:sldId id="269" r:id="rId15"/>
    <p:sldId id="272" r:id="rId16"/>
    <p:sldId id="273" r:id="rId17"/>
    <p:sldId id="290" r:id="rId18"/>
    <p:sldId id="291" r:id="rId19"/>
    <p:sldId id="292" r:id="rId20"/>
    <p:sldId id="275" r:id="rId21"/>
    <p:sldId id="283" r:id="rId22"/>
    <p:sldId id="286" r:id="rId23"/>
    <p:sldId id="287" r:id="rId24"/>
    <p:sldId id="289" r:id="rId25"/>
    <p:sldId id="288" r:id="rId26"/>
    <p:sldId id="284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83CE1B-06D5-4EA5-8964-BBB97CCA19B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121C4F-6014-4C9D-B6F5-94A009F2FD42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9B5066-BC7C-425C-A05F-E6B1807D9C69}" type="parTrans" cxnId="{E1216D85-79DB-4641-8E9E-D6CFF1994FEA}">
      <dgm:prSet/>
      <dgm:spPr/>
      <dgm:t>
        <a:bodyPr/>
        <a:lstStyle/>
        <a:p>
          <a:endParaRPr lang="en-US"/>
        </a:p>
      </dgm:t>
    </dgm:pt>
    <dgm:pt modelId="{54B13F6D-ACC7-4498-8343-7F20688F105D}" type="sibTrans" cxnId="{E1216D85-79DB-4641-8E9E-D6CFF1994FEA}">
      <dgm:prSet/>
      <dgm:spPr/>
      <dgm:t>
        <a:bodyPr/>
        <a:lstStyle/>
        <a:p>
          <a:endParaRPr lang="en-US"/>
        </a:p>
      </dgm:t>
    </dgm:pt>
    <dgm:pt modelId="{1E681137-7D56-4033-BC9A-EF69CFA2E9D0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Cleaning data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A1B8F4-BE96-42D7-9D62-6B15A1855E82}" type="parTrans" cxnId="{26A32C16-FABB-4BD9-BB00-955432CF8309}">
      <dgm:prSet/>
      <dgm:spPr/>
      <dgm:t>
        <a:bodyPr/>
        <a:lstStyle/>
        <a:p>
          <a:endParaRPr lang="en-US"/>
        </a:p>
      </dgm:t>
    </dgm:pt>
    <dgm:pt modelId="{78752ACF-D107-4DB7-B4E2-1C6ED89A75D0}" type="sibTrans" cxnId="{26A32C16-FABB-4BD9-BB00-955432CF8309}">
      <dgm:prSet/>
      <dgm:spPr/>
      <dgm:t>
        <a:bodyPr/>
        <a:lstStyle/>
        <a:p>
          <a:endParaRPr lang="en-US"/>
        </a:p>
      </dgm:t>
    </dgm:pt>
    <dgm:pt modelId="{B71625AB-49D6-4296-8B24-597204C8F2DC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Information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AB82FC-7516-4363-A0B1-4E402DD27CD9}" type="parTrans" cxnId="{6E692303-FB5D-4B12-AB29-A6BEC7990CF7}">
      <dgm:prSet/>
      <dgm:spPr/>
      <dgm:t>
        <a:bodyPr/>
        <a:lstStyle/>
        <a:p>
          <a:endParaRPr lang="en-US"/>
        </a:p>
      </dgm:t>
    </dgm:pt>
    <dgm:pt modelId="{00C29BB7-6A91-4215-8A21-67D664812AED}" type="sibTrans" cxnId="{6E692303-FB5D-4B12-AB29-A6BEC7990CF7}">
      <dgm:prSet/>
      <dgm:spPr/>
      <dgm:t>
        <a:bodyPr/>
        <a:lstStyle/>
        <a:p>
          <a:endParaRPr lang="en-US"/>
        </a:p>
      </dgm:t>
    </dgm:pt>
    <dgm:pt modelId="{85E1E829-6B43-4F3F-B22C-F85A80C26612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Exploratory Data Analysis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F6320E-5CD3-43DF-A5AD-08EE7373200C}" type="parTrans" cxnId="{B17B5B8F-8523-4359-A4AC-26A349AB7595}">
      <dgm:prSet/>
      <dgm:spPr/>
      <dgm:t>
        <a:bodyPr/>
        <a:lstStyle/>
        <a:p>
          <a:endParaRPr lang="en-US"/>
        </a:p>
      </dgm:t>
    </dgm:pt>
    <dgm:pt modelId="{DB5C1EAA-C1B5-4438-B252-36738EDADBB2}" type="sibTrans" cxnId="{B17B5B8F-8523-4359-A4AC-26A349AB7595}">
      <dgm:prSet/>
      <dgm:spPr/>
      <dgm:t>
        <a:bodyPr/>
        <a:lstStyle/>
        <a:p>
          <a:endParaRPr lang="en-US"/>
        </a:p>
      </dgm:t>
    </dgm:pt>
    <dgm:pt modelId="{E8131D20-0143-4960-973C-BF945FADF90E}" type="pres">
      <dgm:prSet presAssocID="{1B83CE1B-06D5-4EA5-8964-BBB97CCA19B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97139E-EFFC-4EAB-A0AC-8C14DAC628F2}" type="pres">
      <dgm:prSet presAssocID="{02121C4F-6014-4C9D-B6F5-94A009F2FD42}" presName="node" presStyleLbl="node1" presStyleIdx="0" presStyleCnt="4" custLinFactNeighborX="-560" custLinFactNeighborY="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478FB-D89C-4492-A59D-111BBA0EE747}" type="pres">
      <dgm:prSet presAssocID="{54B13F6D-ACC7-4498-8343-7F20688F105D}" presName="sibTrans" presStyleCnt="0"/>
      <dgm:spPr/>
    </dgm:pt>
    <dgm:pt modelId="{F866E1F4-F87A-4D47-A637-990D0542008A}" type="pres">
      <dgm:prSet presAssocID="{1E681137-7D56-4033-BC9A-EF69CFA2E9D0}" presName="node" presStyleLbl="node1" presStyleIdx="1" presStyleCnt="4" custLinFactNeighborX="26" custLinFactNeighborY="14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78C9F-A71C-45DD-8B6E-39EA2C2A9F0C}" type="pres">
      <dgm:prSet presAssocID="{78752ACF-D107-4DB7-B4E2-1C6ED89A75D0}" presName="sibTrans" presStyleCnt="0"/>
      <dgm:spPr/>
    </dgm:pt>
    <dgm:pt modelId="{5B89427A-4922-4681-94E7-22D715D137EC}" type="pres">
      <dgm:prSet presAssocID="{B71625AB-49D6-4296-8B24-597204C8F2D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4AC1E-CBDF-4B60-B8EC-012CCC54868E}" type="pres">
      <dgm:prSet presAssocID="{00C29BB7-6A91-4215-8A21-67D664812AED}" presName="sibTrans" presStyleCnt="0"/>
      <dgm:spPr/>
    </dgm:pt>
    <dgm:pt modelId="{75473313-F073-494B-9466-008FC3153C90}" type="pres">
      <dgm:prSet presAssocID="{85E1E829-6B43-4F3F-B22C-F85A80C2661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E55987-EA33-4E80-BC6D-303ABCC0EE7B}" type="presOf" srcId="{1E681137-7D56-4033-BC9A-EF69CFA2E9D0}" destId="{F866E1F4-F87A-4D47-A637-990D0542008A}" srcOrd="0" destOrd="0" presId="urn:microsoft.com/office/officeart/2005/8/layout/default"/>
    <dgm:cxn modelId="{2619E571-8ED2-472B-98E9-ED9E6B0ED23D}" type="presOf" srcId="{02121C4F-6014-4C9D-B6F5-94A009F2FD42}" destId="{D497139E-EFFC-4EAB-A0AC-8C14DAC628F2}" srcOrd="0" destOrd="0" presId="urn:microsoft.com/office/officeart/2005/8/layout/default"/>
    <dgm:cxn modelId="{E1216D85-79DB-4641-8E9E-D6CFF1994FEA}" srcId="{1B83CE1B-06D5-4EA5-8964-BBB97CCA19B3}" destId="{02121C4F-6014-4C9D-B6F5-94A009F2FD42}" srcOrd="0" destOrd="0" parTransId="{129B5066-BC7C-425C-A05F-E6B1807D9C69}" sibTransId="{54B13F6D-ACC7-4498-8343-7F20688F105D}"/>
    <dgm:cxn modelId="{3E1B05CE-2044-4168-9475-DEFE94153C9A}" type="presOf" srcId="{B71625AB-49D6-4296-8B24-597204C8F2DC}" destId="{5B89427A-4922-4681-94E7-22D715D137EC}" srcOrd="0" destOrd="0" presId="urn:microsoft.com/office/officeart/2005/8/layout/default"/>
    <dgm:cxn modelId="{26A32C16-FABB-4BD9-BB00-955432CF8309}" srcId="{1B83CE1B-06D5-4EA5-8964-BBB97CCA19B3}" destId="{1E681137-7D56-4033-BC9A-EF69CFA2E9D0}" srcOrd="1" destOrd="0" parTransId="{5BA1B8F4-BE96-42D7-9D62-6B15A1855E82}" sibTransId="{78752ACF-D107-4DB7-B4E2-1C6ED89A75D0}"/>
    <dgm:cxn modelId="{C9E0C25D-98D5-45E0-9E85-1899EBEB3D4F}" type="presOf" srcId="{85E1E829-6B43-4F3F-B22C-F85A80C26612}" destId="{75473313-F073-494B-9466-008FC3153C90}" srcOrd="0" destOrd="0" presId="urn:microsoft.com/office/officeart/2005/8/layout/default"/>
    <dgm:cxn modelId="{B17B5B8F-8523-4359-A4AC-26A349AB7595}" srcId="{1B83CE1B-06D5-4EA5-8964-BBB97CCA19B3}" destId="{85E1E829-6B43-4F3F-B22C-F85A80C26612}" srcOrd="3" destOrd="0" parTransId="{23F6320E-5CD3-43DF-A5AD-08EE7373200C}" sibTransId="{DB5C1EAA-C1B5-4438-B252-36738EDADBB2}"/>
    <dgm:cxn modelId="{06D5460B-E9CA-4E43-B033-C61785B19A83}" type="presOf" srcId="{1B83CE1B-06D5-4EA5-8964-BBB97CCA19B3}" destId="{E8131D20-0143-4960-973C-BF945FADF90E}" srcOrd="0" destOrd="0" presId="urn:microsoft.com/office/officeart/2005/8/layout/default"/>
    <dgm:cxn modelId="{6E692303-FB5D-4B12-AB29-A6BEC7990CF7}" srcId="{1B83CE1B-06D5-4EA5-8964-BBB97CCA19B3}" destId="{B71625AB-49D6-4296-8B24-597204C8F2DC}" srcOrd="2" destOrd="0" parTransId="{15AB82FC-7516-4363-A0B1-4E402DD27CD9}" sibTransId="{00C29BB7-6A91-4215-8A21-67D664812AED}"/>
    <dgm:cxn modelId="{B265A74F-33D8-49F5-BC28-C74B63C38508}" type="presParOf" srcId="{E8131D20-0143-4960-973C-BF945FADF90E}" destId="{D497139E-EFFC-4EAB-A0AC-8C14DAC628F2}" srcOrd="0" destOrd="0" presId="urn:microsoft.com/office/officeart/2005/8/layout/default"/>
    <dgm:cxn modelId="{494DE62B-AAA3-43AD-B79A-F3E4FC0E08C0}" type="presParOf" srcId="{E8131D20-0143-4960-973C-BF945FADF90E}" destId="{013478FB-D89C-4492-A59D-111BBA0EE747}" srcOrd="1" destOrd="0" presId="urn:microsoft.com/office/officeart/2005/8/layout/default"/>
    <dgm:cxn modelId="{A98604E7-88EA-480A-815D-B4C7F08EB8C8}" type="presParOf" srcId="{E8131D20-0143-4960-973C-BF945FADF90E}" destId="{F866E1F4-F87A-4D47-A637-990D0542008A}" srcOrd="2" destOrd="0" presId="urn:microsoft.com/office/officeart/2005/8/layout/default"/>
    <dgm:cxn modelId="{1AF5A8A8-B311-449A-AF5E-DA6E444E1AA0}" type="presParOf" srcId="{E8131D20-0143-4960-973C-BF945FADF90E}" destId="{F9078C9F-A71C-45DD-8B6E-39EA2C2A9F0C}" srcOrd="3" destOrd="0" presId="urn:microsoft.com/office/officeart/2005/8/layout/default"/>
    <dgm:cxn modelId="{F9B2D0D2-A156-45A5-99EA-2ACE5907F073}" type="presParOf" srcId="{E8131D20-0143-4960-973C-BF945FADF90E}" destId="{5B89427A-4922-4681-94E7-22D715D137EC}" srcOrd="4" destOrd="0" presId="urn:microsoft.com/office/officeart/2005/8/layout/default"/>
    <dgm:cxn modelId="{E4916C44-8E56-433B-A237-21287AD93D87}" type="presParOf" srcId="{E8131D20-0143-4960-973C-BF945FADF90E}" destId="{C554AC1E-CBDF-4B60-B8EC-012CCC54868E}" srcOrd="5" destOrd="0" presId="urn:microsoft.com/office/officeart/2005/8/layout/default"/>
    <dgm:cxn modelId="{502A81C5-158C-4ABE-A57E-D1088C2AE491}" type="presParOf" srcId="{E8131D20-0143-4960-973C-BF945FADF90E}" destId="{75473313-F073-494B-9466-008FC3153C9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E037D8-1EA7-413B-B9F6-5FBD0F85C665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737C90-18AB-4C8A-A4DB-F1135E4C0EF9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Exploratory Data Analysis</a:t>
          </a:r>
          <a:endParaRPr lang="en-US" sz="2400" dirty="0"/>
        </a:p>
      </dgm:t>
    </dgm:pt>
    <dgm:pt modelId="{74694D57-F3B9-4543-B9E5-1566C9C81AE5}" type="parTrans" cxnId="{BC621DBC-670E-4B50-BED1-1F8A6EDE4767}">
      <dgm:prSet/>
      <dgm:spPr/>
      <dgm:t>
        <a:bodyPr/>
        <a:lstStyle/>
        <a:p>
          <a:endParaRPr lang="en-US"/>
        </a:p>
      </dgm:t>
    </dgm:pt>
    <dgm:pt modelId="{0BF529E0-D939-4408-8E2C-485259614A35}" type="sibTrans" cxnId="{BC621DBC-670E-4B50-BED1-1F8A6EDE4767}">
      <dgm:prSet/>
      <dgm:spPr/>
      <dgm:t>
        <a:bodyPr/>
        <a:lstStyle/>
        <a:p>
          <a:endParaRPr lang="en-US"/>
        </a:p>
      </dgm:t>
    </dgm:pt>
    <dgm:pt modelId="{9D9E6973-4375-4068-B8DD-FC2DB038426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Netflix Movies and TV shows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236C43-D2F6-4E1D-B4E4-FED20D596498}" type="parTrans" cxnId="{E30A7AF4-46FB-4A99-9697-AC863360A82A}">
      <dgm:prSet/>
      <dgm:spPr/>
      <dgm:t>
        <a:bodyPr/>
        <a:lstStyle/>
        <a:p>
          <a:endParaRPr lang="en-US"/>
        </a:p>
      </dgm:t>
    </dgm:pt>
    <dgm:pt modelId="{1D1E6EEE-D56D-44E3-A198-D39FFCCAF315}" type="sibTrans" cxnId="{E30A7AF4-46FB-4A99-9697-AC863360A82A}">
      <dgm:prSet/>
      <dgm:spPr/>
      <dgm:t>
        <a:bodyPr/>
        <a:lstStyle/>
        <a:p>
          <a:endParaRPr lang="en-US"/>
        </a:p>
      </dgm:t>
    </dgm:pt>
    <dgm:pt modelId="{9DF37F26-F9E2-4184-9B0F-82CD7C328D47}" type="pres">
      <dgm:prSet presAssocID="{2AE037D8-1EA7-413B-B9F6-5FBD0F85C665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B4249B2-07A4-4688-9ED0-7BCAA9A7CF5A}" type="pres">
      <dgm:prSet presAssocID="{2AE037D8-1EA7-413B-B9F6-5FBD0F85C665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AC818-1A9F-4773-8326-8012346DEFB6}" type="pres">
      <dgm:prSet presAssocID="{2AE037D8-1EA7-413B-B9F6-5FBD0F85C665}" presName="LeftNode" presStyleLbl="bgImgPlace1" presStyleIdx="0" presStyleCnt="2" custScaleX="204541" custScaleY="43650" custLinFactNeighborX="52270" custLinFactNeighborY="24342">
        <dgm:presLayoutVars>
          <dgm:chMax val="2"/>
          <dgm:chPref val="2"/>
        </dgm:presLayoutVars>
      </dgm:prSet>
      <dgm:spPr/>
      <dgm:t>
        <a:bodyPr/>
        <a:lstStyle/>
        <a:p>
          <a:endParaRPr lang="en-US"/>
        </a:p>
      </dgm:t>
    </dgm:pt>
    <dgm:pt modelId="{7AC2EFF8-1052-46D7-9DE2-FF660912D16B}" type="pres">
      <dgm:prSet presAssocID="{2AE037D8-1EA7-413B-B9F6-5FBD0F85C665}" presName="RightText" presStyleLbl="revTx" presStyleIdx="0" presStyleCnt="0" custScaleX="204541" custScaleY="43650" custLinFactNeighborX="47690" custLinFactNeighborY="247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541033-DE85-4277-AC35-35524530B3F4}" type="pres">
      <dgm:prSet presAssocID="{2AE037D8-1EA7-413B-B9F6-5FBD0F85C665}" presName="RightNode" presStyleLbl="bgImgPlace1" presStyleIdx="1" presStyleCnt="2" custScaleX="204541" custScaleY="44386" custLinFactNeighborX="-52270" custLinFactNeighborY="-2218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1BD49CC-E4BC-4E3D-8A75-3053D22DB93A}" type="pres">
      <dgm:prSet presAssocID="{2AE037D8-1EA7-413B-B9F6-5FBD0F85C665}" presName="TopArrow" presStyleLbl="node1" presStyleIdx="0" presStyleCnt="2"/>
      <dgm:spPr/>
    </dgm:pt>
    <dgm:pt modelId="{7B72CF53-34D7-4268-8F7E-6233DCF22629}" type="pres">
      <dgm:prSet presAssocID="{2AE037D8-1EA7-413B-B9F6-5FBD0F85C665}" presName="BottomArrow" presStyleLbl="node1" presStyleIdx="1" presStyleCnt="2" custLinFactNeighborX="0" custLinFactNeighborY="2541"/>
      <dgm:spPr/>
    </dgm:pt>
  </dgm:ptLst>
  <dgm:cxnLst>
    <dgm:cxn modelId="{DFEA4946-7CB8-4C13-AA45-4680903DC37A}" type="presOf" srcId="{2AE037D8-1EA7-413B-B9F6-5FBD0F85C665}" destId="{9DF37F26-F9E2-4184-9B0F-82CD7C328D47}" srcOrd="0" destOrd="0" presId="urn:microsoft.com/office/officeart/2009/layout/ReverseList"/>
    <dgm:cxn modelId="{F8B43714-288C-434E-9521-5D2DE6D77505}" type="presOf" srcId="{4C737C90-18AB-4C8A-A4DB-F1135E4C0EF9}" destId="{AB4249B2-07A4-4688-9ED0-7BCAA9A7CF5A}" srcOrd="0" destOrd="0" presId="urn:microsoft.com/office/officeart/2009/layout/ReverseList"/>
    <dgm:cxn modelId="{C96C8BA6-BFA6-433D-B59F-32C6BD545056}" type="presOf" srcId="{9D9E6973-4375-4068-B8DD-FC2DB038426C}" destId="{7AC2EFF8-1052-46D7-9DE2-FF660912D16B}" srcOrd="0" destOrd="0" presId="urn:microsoft.com/office/officeart/2009/layout/ReverseList"/>
    <dgm:cxn modelId="{5691AC8D-AD9B-4089-99A6-8A5995F4667D}" type="presOf" srcId="{9D9E6973-4375-4068-B8DD-FC2DB038426C}" destId="{20541033-DE85-4277-AC35-35524530B3F4}" srcOrd="1" destOrd="0" presId="urn:microsoft.com/office/officeart/2009/layout/ReverseList"/>
    <dgm:cxn modelId="{58940C7D-23DA-4408-99C0-1BEBEC4363D6}" type="presOf" srcId="{4C737C90-18AB-4C8A-A4DB-F1135E4C0EF9}" destId="{CFCAC818-1A9F-4773-8326-8012346DEFB6}" srcOrd="1" destOrd="0" presId="urn:microsoft.com/office/officeart/2009/layout/ReverseList"/>
    <dgm:cxn modelId="{E30A7AF4-46FB-4A99-9697-AC863360A82A}" srcId="{2AE037D8-1EA7-413B-B9F6-5FBD0F85C665}" destId="{9D9E6973-4375-4068-B8DD-FC2DB038426C}" srcOrd="1" destOrd="0" parTransId="{43236C43-D2F6-4E1D-B4E4-FED20D596498}" sibTransId="{1D1E6EEE-D56D-44E3-A198-D39FFCCAF315}"/>
    <dgm:cxn modelId="{BC621DBC-670E-4B50-BED1-1F8A6EDE4767}" srcId="{2AE037D8-1EA7-413B-B9F6-5FBD0F85C665}" destId="{4C737C90-18AB-4C8A-A4DB-F1135E4C0EF9}" srcOrd="0" destOrd="0" parTransId="{74694D57-F3B9-4543-B9E5-1566C9C81AE5}" sibTransId="{0BF529E0-D939-4408-8E2C-485259614A35}"/>
    <dgm:cxn modelId="{F434A12C-A95B-4BE6-BC24-1F85AA46B309}" type="presParOf" srcId="{9DF37F26-F9E2-4184-9B0F-82CD7C328D47}" destId="{AB4249B2-07A4-4688-9ED0-7BCAA9A7CF5A}" srcOrd="0" destOrd="0" presId="urn:microsoft.com/office/officeart/2009/layout/ReverseList"/>
    <dgm:cxn modelId="{551FDB5D-5934-491A-9A83-2E8FE575F46E}" type="presParOf" srcId="{9DF37F26-F9E2-4184-9B0F-82CD7C328D47}" destId="{CFCAC818-1A9F-4773-8326-8012346DEFB6}" srcOrd="1" destOrd="0" presId="urn:microsoft.com/office/officeart/2009/layout/ReverseList"/>
    <dgm:cxn modelId="{93BB2E81-1681-4E44-BFC8-2B4906A6CA52}" type="presParOf" srcId="{9DF37F26-F9E2-4184-9B0F-82CD7C328D47}" destId="{7AC2EFF8-1052-46D7-9DE2-FF660912D16B}" srcOrd="2" destOrd="0" presId="urn:microsoft.com/office/officeart/2009/layout/ReverseList"/>
    <dgm:cxn modelId="{71051B98-26BD-4D45-8FCE-996D9E22C78E}" type="presParOf" srcId="{9DF37F26-F9E2-4184-9B0F-82CD7C328D47}" destId="{20541033-DE85-4277-AC35-35524530B3F4}" srcOrd="3" destOrd="0" presId="urn:microsoft.com/office/officeart/2009/layout/ReverseList"/>
    <dgm:cxn modelId="{DAF0B1EF-E593-40C9-9163-E79950568204}" type="presParOf" srcId="{9DF37F26-F9E2-4184-9B0F-82CD7C328D47}" destId="{C1BD49CC-E4BC-4E3D-8A75-3053D22DB93A}" srcOrd="4" destOrd="0" presId="urn:microsoft.com/office/officeart/2009/layout/ReverseList"/>
    <dgm:cxn modelId="{08870227-3D84-4C81-8D4B-0453A3D314E3}" type="presParOf" srcId="{9DF37F26-F9E2-4184-9B0F-82CD7C328D47}" destId="{7B72CF53-34D7-4268-8F7E-6233DCF22629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83CE1B-06D5-4EA5-8964-BBB97CCA19B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121C4F-6014-4C9D-B6F5-94A009F2FD42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9B5066-BC7C-425C-A05F-E6B1807D9C69}" type="parTrans" cxnId="{E1216D85-79DB-4641-8E9E-D6CFF1994FEA}">
      <dgm:prSet/>
      <dgm:spPr/>
      <dgm:t>
        <a:bodyPr/>
        <a:lstStyle/>
        <a:p>
          <a:endParaRPr lang="en-US"/>
        </a:p>
      </dgm:t>
    </dgm:pt>
    <dgm:pt modelId="{54B13F6D-ACC7-4498-8343-7F20688F105D}" type="sibTrans" cxnId="{E1216D85-79DB-4641-8E9E-D6CFF1994FEA}">
      <dgm:prSet/>
      <dgm:spPr/>
      <dgm:t>
        <a:bodyPr/>
        <a:lstStyle/>
        <a:p>
          <a:endParaRPr lang="en-US"/>
        </a:p>
      </dgm:t>
    </dgm:pt>
    <dgm:pt modelId="{1E681137-7D56-4033-BC9A-EF69CFA2E9D0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Cleaning data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A1B8F4-BE96-42D7-9D62-6B15A1855E82}" type="parTrans" cxnId="{26A32C16-FABB-4BD9-BB00-955432CF8309}">
      <dgm:prSet/>
      <dgm:spPr/>
      <dgm:t>
        <a:bodyPr/>
        <a:lstStyle/>
        <a:p>
          <a:endParaRPr lang="en-US"/>
        </a:p>
      </dgm:t>
    </dgm:pt>
    <dgm:pt modelId="{78752ACF-D107-4DB7-B4E2-1C6ED89A75D0}" type="sibTrans" cxnId="{26A32C16-FABB-4BD9-BB00-955432CF8309}">
      <dgm:prSet/>
      <dgm:spPr/>
      <dgm:t>
        <a:bodyPr/>
        <a:lstStyle/>
        <a:p>
          <a:endParaRPr lang="en-US"/>
        </a:p>
      </dgm:t>
    </dgm:pt>
    <dgm:pt modelId="{B71625AB-49D6-4296-8B24-597204C8F2DC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Information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AB82FC-7516-4363-A0B1-4E402DD27CD9}" type="parTrans" cxnId="{6E692303-FB5D-4B12-AB29-A6BEC7990CF7}">
      <dgm:prSet/>
      <dgm:spPr/>
      <dgm:t>
        <a:bodyPr/>
        <a:lstStyle/>
        <a:p>
          <a:endParaRPr lang="en-US"/>
        </a:p>
      </dgm:t>
    </dgm:pt>
    <dgm:pt modelId="{00C29BB7-6A91-4215-8A21-67D664812AED}" type="sibTrans" cxnId="{6E692303-FB5D-4B12-AB29-A6BEC7990CF7}">
      <dgm:prSet/>
      <dgm:spPr/>
      <dgm:t>
        <a:bodyPr/>
        <a:lstStyle/>
        <a:p>
          <a:endParaRPr lang="en-US"/>
        </a:p>
      </dgm:t>
    </dgm:pt>
    <dgm:pt modelId="{85E1E829-6B43-4F3F-B22C-F85A80C26612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Exploratory Data Analysis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F6320E-5CD3-43DF-A5AD-08EE7373200C}" type="parTrans" cxnId="{B17B5B8F-8523-4359-A4AC-26A349AB7595}">
      <dgm:prSet/>
      <dgm:spPr/>
      <dgm:t>
        <a:bodyPr/>
        <a:lstStyle/>
        <a:p>
          <a:endParaRPr lang="en-US"/>
        </a:p>
      </dgm:t>
    </dgm:pt>
    <dgm:pt modelId="{DB5C1EAA-C1B5-4438-B252-36738EDADBB2}" type="sibTrans" cxnId="{B17B5B8F-8523-4359-A4AC-26A349AB7595}">
      <dgm:prSet/>
      <dgm:spPr/>
      <dgm:t>
        <a:bodyPr/>
        <a:lstStyle/>
        <a:p>
          <a:endParaRPr lang="en-US"/>
        </a:p>
      </dgm:t>
    </dgm:pt>
    <dgm:pt modelId="{E8131D20-0143-4960-973C-BF945FADF90E}" type="pres">
      <dgm:prSet presAssocID="{1B83CE1B-06D5-4EA5-8964-BBB97CCA19B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97139E-EFFC-4EAB-A0AC-8C14DAC628F2}" type="pres">
      <dgm:prSet presAssocID="{02121C4F-6014-4C9D-B6F5-94A009F2FD42}" presName="node" presStyleLbl="node1" presStyleIdx="0" presStyleCnt="4" custLinFactNeighborX="392" custLinFactNeighborY="30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478FB-D89C-4492-A59D-111BBA0EE747}" type="pres">
      <dgm:prSet presAssocID="{54B13F6D-ACC7-4498-8343-7F20688F105D}" presName="sibTrans" presStyleCnt="0"/>
      <dgm:spPr/>
    </dgm:pt>
    <dgm:pt modelId="{F866E1F4-F87A-4D47-A637-990D0542008A}" type="pres">
      <dgm:prSet presAssocID="{1E681137-7D56-4033-BC9A-EF69CFA2E9D0}" presName="node" presStyleLbl="node1" presStyleIdx="1" presStyleCnt="4" custLinFactNeighborX="-408" custLinFactNeighborY="21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78C9F-A71C-45DD-8B6E-39EA2C2A9F0C}" type="pres">
      <dgm:prSet presAssocID="{78752ACF-D107-4DB7-B4E2-1C6ED89A75D0}" presName="sibTrans" presStyleCnt="0"/>
      <dgm:spPr/>
    </dgm:pt>
    <dgm:pt modelId="{5B89427A-4922-4681-94E7-22D715D137EC}" type="pres">
      <dgm:prSet presAssocID="{B71625AB-49D6-4296-8B24-597204C8F2D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4AC1E-CBDF-4B60-B8EC-012CCC54868E}" type="pres">
      <dgm:prSet presAssocID="{00C29BB7-6A91-4215-8A21-67D664812AED}" presName="sibTrans" presStyleCnt="0"/>
      <dgm:spPr/>
    </dgm:pt>
    <dgm:pt modelId="{75473313-F073-494B-9466-008FC3153C90}" type="pres">
      <dgm:prSet presAssocID="{85E1E829-6B43-4F3F-B22C-F85A80C2661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E55987-EA33-4E80-BC6D-303ABCC0EE7B}" type="presOf" srcId="{1E681137-7D56-4033-BC9A-EF69CFA2E9D0}" destId="{F866E1F4-F87A-4D47-A637-990D0542008A}" srcOrd="0" destOrd="0" presId="urn:microsoft.com/office/officeart/2005/8/layout/default"/>
    <dgm:cxn modelId="{2619E571-8ED2-472B-98E9-ED9E6B0ED23D}" type="presOf" srcId="{02121C4F-6014-4C9D-B6F5-94A009F2FD42}" destId="{D497139E-EFFC-4EAB-A0AC-8C14DAC628F2}" srcOrd="0" destOrd="0" presId="urn:microsoft.com/office/officeart/2005/8/layout/default"/>
    <dgm:cxn modelId="{E1216D85-79DB-4641-8E9E-D6CFF1994FEA}" srcId="{1B83CE1B-06D5-4EA5-8964-BBB97CCA19B3}" destId="{02121C4F-6014-4C9D-B6F5-94A009F2FD42}" srcOrd="0" destOrd="0" parTransId="{129B5066-BC7C-425C-A05F-E6B1807D9C69}" sibTransId="{54B13F6D-ACC7-4498-8343-7F20688F105D}"/>
    <dgm:cxn modelId="{3E1B05CE-2044-4168-9475-DEFE94153C9A}" type="presOf" srcId="{B71625AB-49D6-4296-8B24-597204C8F2DC}" destId="{5B89427A-4922-4681-94E7-22D715D137EC}" srcOrd="0" destOrd="0" presId="urn:microsoft.com/office/officeart/2005/8/layout/default"/>
    <dgm:cxn modelId="{26A32C16-FABB-4BD9-BB00-955432CF8309}" srcId="{1B83CE1B-06D5-4EA5-8964-BBB97CCA19B3}" destId="{1E681137-7D56-4033-BC9A-EF69CFA2E9D0}" srcOrd="1" destOrd="0" parTransId="{5BA1B8F4-BE96-42D7-9D62-6B15A1855E82}" sibTransId="{78752ACF-D107-4DB7-B4E2-1C6ED89A75D0}"/>
    <dgm:cxn modelId="{C9E0C25D-98D5-45E0-9E85-1899EBEB3D4F}" type="presOf" srcId="{85E1E829-6B43-4F3F-B22C-F85A80C26612}" destId="{75473313-F073-494B-9466-008FC3153C90}" srcOrd="0" destOrd="0" presId="urn:microsoft.com/office/officeart/2005/8/layout/default"/>
    <dgm:cxn modelId="{B17B5B8F-8523-4359-A4AC-26A349AB7595}" srcId="{1B83CE1B-06D5-4EA5-8964-BBB97CCA19B3}" destId="{85E1E829-6B43-4F3F-B22C-F85A80C26612}" srcOrd="3" destOrd="0" parTransId="{23F6320E-5CD3-43DF-A5AD-08EE7373200C}" sibTransId="{DB5C1EAA-C1B5-4438-B252-36738EDADBB2}"/>
    <dgm:cxn modelId="{06D5460B-E9CA-4E43-B033-C61785B19A83}" type="presOf" srcId="{1B83CE1B-06D5-4EA5-8964-BBB97CCA19B3}" destId="{E8131D20-0143-4960-973C-BF945FADF90E}" srcOrd="0" destOrd="0" presId="urn:microsoft.com/office/officeart/2005/8/layout/default"/>
    <dgm:cxn modelId="{6E692303-FB5D-4B12-AB29-A6BEC7990CF7}" srcId="{1B83CE1B-06D5-4EA5-8964-BBB97CCA19B3}" destId="{B71625AB-49D6-4296-8B24-597204C8F2DC}" srcOrd="2" destOrd="0" parTransId="{15AB82FC-7516-4363-A0B1-4E402DD27CD9}" sibTransId="{00C29BB7-6A91-4215-8A21-67D664812AED}"/>
    <dgm:cxn modelId="{B265A74F-33D8-49F5-BC28-C74B63C38508}" type="presParOf" srcId="{E8131D20-0143-4960-973C-BF945FADF90E}" destId="{D497139E-EFFC-4EAB-A0AC-8C14DAC628F2}" srcOrd="0" destOrd="0" presId="urn:microsoft.com/office/officeart/2005/8/layout/default"/>
    <dgm:cxn modelId="{494DE62B-AAA3-43AD-B79A-F3E4FC0E08C0}" type="presParOf" srcId="{E8131D20-0143-4960-973C-BF945FADF90E}" destId="{013478FB-D89C-4492-A59D-111BBA0EE747}" srcOrd="1" destOrd="0" presId="urn:microsoft.com/office/officeart/2005/8/layout/default"/>
    <dgm:cxn modelId="{A98604E7-88EA-480A-815D-B4C7F08EB8C8}" type="presParOf" srcId="{E8131D20-0143-4960-973C-BF945FADF90E}" destId="{F866E1F4-F87A-4D47-A637-990D0542008A}" srcOrd="2" destOrd="0" presId="urn:microsoft.com/office/officeart/2005/8/layout/default"/>
    <dgm:cxn modelId="{1AF5A8A8-B311-449A-AF5E-DA6E444E1AA0}" type="presParOf" srcId="{E8131D20-0143-4960-973C-BF945FADF90E}" destId="{F9078C9F-A71C-45DD-8B6E-39EA2C2A9F0C}" srcOrd="3" destOrd="0" presId="urn:microsoft.com/office/officeart/2005/8/layout/default"/>
    <dgm:cxn modelId="{F9B2D0D2-A156-45A5-99EA-2ACE5907F073}" type="presParOf" srcId="{E8131D20-0143-4960-973C-BF945FADF90E}" destId="{5B89427A-4922-4681-94E7-22D715D137EC}" srcOrd="4" destOrd="0" presId="urn:microsoft.com/office/officeart/2005/8/layout/default"/>
    <dgm:cxn modelId="{E4916C44-8E56-433B-A237-21287AD93D87}" type="presParOf" srcId="{E8131D20-0143-4960-973C-BF945FADF90E}" destId="{C554AC1E-CBDF-4B60-B8EC-012CCC54868E}" srcOrd="5" destOrd="0" presId="urn:microsoft.com/office/officeart/2005/8/layout/default"/>
    <dgm:cxn modelId="{502A81C5-158C-4ABE-A57E-D1088C2AE491}" type="presParOf" srcId="{E8131D20-0143-4960-973C-BF945FADF90E}" destId="{75473313-F073-494B-9466-008FC3153C9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E037D8-1EA7-413B-B9F6-5FBD0F85C665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737C90-18AB-4C8A-A4DB-F1135E4C0EF9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Exploratory Data Analysis</a:t>
          </a:r>
          <a:endParaRPr lang="en-US" sz="2400" dirty="0"/>
        </a:p>
      </dgm:t>
    </dgm:pt>
    <dgm:pt modelId="{74694D57-F3B9-4543-B9E5-1566C9C81AE5}" type="parTrans" cxnId="{BC621DBC-670E-4B50-BED1-1F8A6EDE4767}">
      <dgm:prSet/>
      <dgm:spPr/>
      <dgm:t>
        <a:bodyPr/>
        <a:lstStyle/>
        <a:p>
          <a:endParaRPr lang="en-US"/>
        </a:p>
      </dgm:t>
    </dgm:pt>
    <dgm:pt modelId="{0BF529E0-D939-4408-8E2C-485259614A35}" type="sibTrans" cxnId="{BC621DBC-670E-4B50-BED1-1F8A6EDE4767}">
      <dgm:prSet/>
      <dgm:spPr/>
      <dgm:t>
        <a:bodyPr/>
        <a:lstStyle/>
        <a:p>
          <a:endParaRPr lang="en-US"/>
        </a:p>
      </dgm:t>
    </dgm:pt>
    <dgm:pt modelId="{9D9E6973-4375-4068-B8DD-FC2DB038426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Netflix Movies and TV shows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236C43-D2F6-4E1D-B4E4-FED20D596498}" type="parTrans" cxnId="{E30A7AF4-46FB-4A99-9697-AC863360A82A}">
      <dgm:prSet/>
      <dgm:spPr/>
      <dgm:t>
        <a:bodyPr/>
        <a:lstStyle/>
        <a:p>
          <a:endParaRPr lang="en-US"/>
        </a:p>
      </dgm:t>
    </dgm:pt>
    <dgm:pt modelId="{1D1E6EEE-D56D-44E3-A198-D39FFCCAF315}" type="sibTrans" cxnId="{E30A7AF4-46FB-4A99-9697-AC863360A82A}">
      <dgm:prSet/>
      <dgm:spPr/>
      <dgm:t>
        <a:bodyPr/>
        <a:lstStyle/>
        <a:p>
          <a:endParaRPr lang="en-US"/>
        </a:p>
      </dgm:t>
    </dgm:pt>
    <dgm:pt modelId="{9DF37F26-F9E2-4184-9B0F-82CD7C328D47}" type="pres">
      <dgm:prSet presAssocID="{2AE037D8-1EA7-413B-B9F6-5FBD0F85C665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B4249B2-07A4-4688-9ED0-7BCAA9A7CF5A}" type="pres">
      <dgm:prSet presAssocID="{2AE037D8-1EA7-413B-B9F6-5FBD0F85C665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AC818-1A9F-4773-8326-8012346DEFB6}" type="pres">
      <dgm:prSet presAssocID="{2AE037D8-1EA7-413B-B9F6-5FBD0F85C665}" presName="LeftNode" presStyleLbl="bgImgPlace1" presStyleIdx="0" presStyleCnt="2" custScaleX="204541" custScaleY="43650" custLinFactNeighborX="52270" custLinFactNeighborY="24342">
        <dgm:presLayoutVars>
          <dgm:chMax val="2"/>
          <dgm:chPref val="2"/>
        </dgm:presLayoutVars>
      </dgm:prSet>
      <dgm:spPr/>
      <dgm:t>
        <a:bodyPr/>
        <a:lstStyle/>
        <a:p>
          <a:endParaRPr lang="en-US"/>
        </a:p>
      </dgm:t>
    </dgm:pt>
    <dgm:pt modelId="{7AC2EFF8-1052-46D7-9DE2-FF660912D16B}" type="pres">
      <dgm:prSet presAssocID="{2AE037D8-1EA7-413B-B9F6-5FBD0F85C665}" presName="RightText" presStyleLbl="revTx" presStyleIdx="0" presStyleCnt="0" custScaleX="204541" custScaleY="43650" custLinFactNeighborX="47690" custLinFactNeighborY="247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541033-DE85-4277-AC35-35524530B3F4}" type="pres">
      <dgm:prSet presAssocID="{2AE037D8-1EA7-413B-B9F6-5FBD0F85C665}" presName="RightNode" presStyleLbl="bgImgPlace1" presStyleIdx="1" presStyleCnt="2" custScaleX="204541" custScaleY="44386" custLinFactNeighborX="-52270" custLinFactNeighborY="-2218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1BD49CC-E4BC-4E3D-8A75-3053D22DB93A}" type="pres">
      <dgm:prSet presAssocID="{2AE037D8-1EA7-413B-B9F6-5FBD0F85C665}" presName="TopArrow" presStyleLbl="node1" presStyleIdx="0" presStyleCnt="2"/>
      <dgm:spPr/>
    </dgm:pt>
    <dgm:pt modelId="{7B72CF53-34D7-4268-8F7E-6233DCF22629}" type="pres">
      <dgm:prSet presAssocID="{2AE037D8-1EA7-413B-B9F6-5FBD0F85C665}" presName="BottomArrow" presStyleLbl="node1" presStyleIdx="1" presStyleCnt="2" custLinFactNeighborX="0" custLinFactNeighborY="2541"/>
      <dgm:spPr/>
    </dgm:pt>
  </dgm:ptLst>
  <dgm:cxnLst>
    <dgm:cxn modelId="{DFEA4946-7CB8-4C13-AA45-4680903DC37A}" type="presOf" srcId="{2AE037D8-1EA7-413B-B9F6-5FBD0F85C665}" destId="{9DF37F26-F9E2-4184-9B0F-82CD7C328D47}" srcOrd="0" destOrd="0" presId="urn:microsoft.com/office/officeart/2009/layout/ReverseList"/>
    <dgm:cxn modelId="{F8B43714-288C-434E-9521-5D2DE6D77505}" type="presOf" srcId="{4C737C90-18AB-4C8A-A4DB-F1135E4C0EF9}" destId="{AB4249B2-07A4-4688-9ED0-7BCAA9A7CF5A}" srcOrd="0" destOrd="0" presId="urn:microsoft.com/office/officeart/2009/layout/ReverseList"/>
    <dgm:cxn modelId="{C96C8BA6-BFA6-433D-B59F-32C6BD545056}" type="presOf" srcId="{9D9E6973-4375-4068-B8DD-FC2DB038426C}" destId="{7AC2EFF8-1052-46D7-9DE2-FF660912D16B}" srcOrd="0" destOrd="0" presId="urn:microsoft.com/office/officeart/2009/layout/ReverseList"/>
    <dgm:cxn modelId="{5691AC8D-AD9B-4089-99A6-8A5995F4667D}" type="presOf" srcId="{9D9E6973-4375-4068-B8DD-FC2DB038426C}" destId="{20541033-DE85-4277-AC35-35524530B3F4}" srcOrd="1" destOrd="0" presId="urn:microsoft.com/office/officeart/2009/layout/ReverseList"/>
    <dgm:cxn modelId="{58940C7D-23DA-4408-99C0-1BEBEC4363D6}" type="presOf" srcId="{4C737C90-18AB-4C8A-A4DB-F1135E4C0EF9}" destId="{CFCAC818-1A9F-4773-8326-8012346DEFB6}" srcOrd="1" destOrd="0" presId="urn:microsoft.com/office/officeart/2009/layout/ReverseList"/>
    <dgm:cxn modelId="{E30A7AF4-46FB-4A99-9697-AC863360A82A}" srcId="{2AE037D8-1EA7-413B-B9F6-5FBD0F85C665}" destId="{9D9E6973-4375-4068-B8DD-FC2DB038426C}" srcOrd="1" destOrd="0" parTransId="{43236C43-D2F6-4E1D-B4E4-FED20D596498}" sibTransId="{1D1E6EEE-D56D-44E3-A198-D39FFCCAF315}"/>
    <dgm:cxn modelId="{BC621DBC-670E-4B50-BED1-1F8A6EDE4767}" srcId="{2AE037D8-1EA7-413B-B9F6-5FBD0F85C665}" destId="{4C737C90-18AB-4C8A-A4DB-F1135E4C0EF9}" srcOrd="0" destOrd="0" parTransId="{74694D57-F3B9-4543-B9E5-1566C9C81AE5}" sibTransId="{0BF529E0-D939-4408-8E2C-485259614A35}"/>
    <dgm:cxn modelId="{F434A12C-A95B-4BE6-BC24-1F85AA46B309}" type="presParOf" srcId="{9DF37F26-F9E2-4184-9B0F-82CD7C328D47}" destId="{AB4249B2-07A4-4688-9ED0-7BCAA9A7CF5A}" srcOrd="0" destOrd="0" presId="urn:microsoft.com/office/officeart/2009/layout/ReverseList"/>
    <dgm:cxn modelId="{551FDB5D-5934-491A-9A83-2E8FE575F46E}" type="presParOf" srcId="{9DF37F26-F9E2-4184-9B0F-82CD7C328D47}" destId="{CFCAC818-1A9F-4773-8326-8012346DEFB6}" srcOrd="1" destOrd="0" presId="urn:microsoft.com/office/officeart/2009/layout/ReverseList"/>
    <dgm:cxn modelId="{93BB2E81-1681-4E44-BFC8-2B4906A6CA52}" type="presParOf" srcId="{9DF37F26-F9E2-4184-9B0F-82CD7C328D47}" destId="{7AC2EFF8-1052-46D7-9DE2-FF660912D16B}" srcOrd="2" destOrd="0" presId="urn:microsoft.com/office/officeart/2009/layout/ReverseList"/>
    <dgm:cxn modelId="{71051B98-26BD-4D45-8FCE-996D9E22C78E}" type="presParOf" srcId="{9DF37F26-F9E2-4184-9B0F-82CD7C328D47}" destId="{20541033-DE85-4277-AC35-35524530B3F4}" srcOrd="3" destOrd="0" presId="urn:microsoft.com/office/officeart/2009/layout/ReverseList"/>
    <dgm:cxn modelId="{DAF0B1EF-E593-40C9-9163-E79950568204}" type="presParOf" srcId="{9DF37F26-F9E2-4184-9B0F-82CD7C328D47}" destId="{C1BD49CC-E4BC-4E3D-8A75-3053D22DB93A}" srcOrd="4" destOrd="0" presId="urn:microsoft.com/office/officeart/2009/layout/ReverseList"/>
    <dgm:cxn modelId="{08870227-3D84-4C81-8D4B-0453A3D314E3}" type="presParOf" srcId="{9DF37F26-F9E2-4184-9B0F-82CD7C328D47}" destId="{7B72CF53-34D7-4268-8F7E-6233DCF22629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83CE1B-06D5-4EA5-8964-BBB97CCA19B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121C4F-6014-4C9D-B6F5-94A009F2FD42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9B5066-BC7C-425C-A05F-E6B1807D9C69}" type="parTrans" cxnId="{E1216D85-79DB-4641-8E9E-D6CFF1994FEA}">
      <dgm:prSet/>
      <dgm:spPr/>
      <dgm:t>
        <a:bodyPr/>
        <a:lstStyle/>
        <a:p>
          <a:endParaRPr lang="en-US"/>
        </a:p>
      </dgm:t>
    </dgm:pt>
    <dgm:pt modelId="{54B13F6D-ACC7-4498-8343-7F20688F105D}" type="sibTrans" cxnId="{E1216D85-79DB-4641-8E9E-D6CFF1994FEA}">
      <dgm:prSet/>
      <dgm:spPr/>
      <dgm:t>
        <a:bodyPr/>
        <a:lstStyle/>
        <a:p>
          <a:endParaRPr lang="en-US"/>
        </a:p>
      </dgm:t>
    </dgm:pt>
    <dgm:pt modelId="{1E681137-7D56-4033-BC9A-EF69CFA2E9D0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Cleaning data</a:t>
          </a:r>
          <a:endParaRPr lang="en-US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A1B8F4-BE96-42D7-9D62-6B15A1855E82}" type="parTrans" cxnId="{26A32C16-FABB-4BD9-BB00-955432CF8309}">
      <dgm:prSet/>
      <dgm:spPr/>
      <dgm:t>
        <a:bodyPr/>
        <a:lstStyle/>
        <a:p>
          <a:endParaRPr lang="en-US"/>
        </a:p>
      </dgm:t>
    </dgm:pt>
    <dgm:pt modelId="{78752ACF-D107-4DB7-B4E2-1C6ED89A75D0}" type="sibTrans" cxnId="{26A32C16-FABB-4BD9-BB00-955432CF8309}">
      <dgm:prSet/>
      <dgm:spPr/>
      <dgm:t>
        <a:bodyPr/>
        <a:lstStyle/>
        <a:p>
          <a:endParaRPr lang="en-US"/>
        </a:p>
      </dgm:t>
    </dgm:pt>
    <dgm:pt modelId="{B71625AB-49D6-4296-8B24-597204C8F2DC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Information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AB82FC-7516-4363-A0B1-4E402DD27CD9}" type="parTrans" cxnId="{6E692303-FB5D-4B12-AB29-A6BEC7990CF7}">
      <dgm:prSet/>
      <dgm:spPr/>
      <dgm:t>
        <a:bodyPr/>
        <a:lstStyle/>
        <a:p>
          <a:endParaRPr lang="en-US"/>
        </a:p>
      </dgm:t>
    </dgm:pt>
    <dgm:pt modelId="{00C29BB7-6A91-4215-8A21-67D664812AED}" type="sibTrans" cxnId="{6E692303-FB5D-4B12-AB29-A6BEC7990CF7}">
      <dgm:prSet/>
      <dgm:spPr/>
      <dgm:t>
        <a:bodyPr/>
        <a:lstStyle/>
        <a:p>
          <a:endParaRPr lang="en-US"/>
        </a:p>
      </dgm:t>
    </dgm:pt>
    <dgm:pt modelId="{85E1E829-6B43-4F3F-B22C-F85A80C26612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Exploratory Data Analysis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F6320E-5CD3-43DF-A5AD-08EE7373200C}" type="parTrans" cxnId="{B17B5B8F-8523-4359-A4AC-26A349AB7595}">
      <dgm:prSet/>
      <dgm:spPr/>
      <dgm:t>
        <a:bodyPr/>
        <a:lstStyle/>
        <a:p>
          <a:endParaRPr lang="en-US"/>
        </a:p>
      </dgm:t>
    </dgm:pt>
    <dgm:pt modelId="{DB5C1EAA-C1B5-4438-B252-36738EDADBB2}" type="sibTrans" cxnId="{B17B5B8F-8523-4359-A4AC-26A349AB7595}">
      <dgm:prSet/>
      <dgm:spPr/>
      <dgm:t>
        <a:bodyPr/>
        <a:lstStyle/>
        <a:p>
          <a:endParaRPr lang="en-US"/>
        </a:p>
      </dgm:t>
    </dgm:pt>
    <dgm:pt modelId="{E8131D20-0143-4960-973C-BF945FADF90E}" type="pres">
      <dgm:prSet presAssocID="{1B83CE1B-06D5-4EA5-8964-BBB97CCA19B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97139E-EFFC-4EAB-A0AC-8C14DAC628F2}" type="pres">
      <dgm:prSet presAssocID="{02121C4F-6014-4C9D-B6F5-94A009F2FD42}" presName="node" presStyleLbl="node1" presStyleIdx="0" presStyleCnt="4" custLinFactNeighborX="-26" custLinFactNeighborY="4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478FB-D89C-4492-A59D-111BBA0EE747}" type="pres">
      <dgm:prSet presAssocID="{54B13F6D-ACC7-4498-8343-7F20688F105D}" presName="sibTrans" presStyleCnt="0"/>
      <dgm:spPr/>
    </dgm:pt>
    <dgm:pt modelId="{F866E1F4-F87A-4D47-A637-990D0542008A}" type="pres">
      <dgm:prSet presAssocID="{1E681137-7D56-4033-BC9A-EF69CFA2E9D0}" presName="node" presStyleLbl="node1" presStyleIdx="1" presStyleCnt="4" custLinFactNeighborX="-2021" custLinFactNeighborY="4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78C9F-A71C-45DD-8B6E-39EA2C2A9F0C}" type="pres">
      <dgm:prSet presAssocID="{78752ACF-D107-4DB7-B4E2-1C6ED89A75D0}" presName="sibTrans" presStyleCnt="0"/>
      <dgm:spPr/>
    </dgm:pt>
    <dgm:pt modelId="{5B89427A-4922-4681-94E7-22D715D137EC}" type="pres">
      <dgm:prSet presAssocID="{B71625AB-49D6-4296-8B24-597204C8F2D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4AC1E-CBDF-4B60-B8EC-012CCC54868E}" type="pres">
      <dgm:prSet presAssocID="{00C29BB7-6A91-4215-8A21-67D664812AED}" presName="sibTrans" presStyleCnt="0"/>
      <dgm:spPr/>
    </dgm:pt>
    <dgm:pt modelId="{75473313-F073-494B-9466-008FC3153C90}" type="pres">
      <dgm:prSet presAssocID="{85E1E829-6B43-4F3F-B22C-F85A80C2661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E55987-EA33-4E80-BC6D-303ABCC0EE7B}" type="presOf" srcId="{1E681137-7D56-4033-BC9A-EF69CFA2E9D0}" destId="{F866E1F4-F87A-4D47-A637-990D0542008A}" srcOrd="0" destOrd="0" presId="urn:microsoft.com/office/officeart/2005/8/layout/default"/>
    <dgm:cxn modelId="{2619E571-8ED2-472B-98E9-ED9E6B0ED23D}" type="presOf" srcId="{02121C4F-6014-4C9D-B6F5-94A009F2FD42}" destId="{D497139E-EFFC-4EAB-A0AC-8C14DAC628F2}" srcOrd="0" destOrd="0" presId="urn:microsoft.com/office/officeart/2005/8/layout/default"/>
    <dgm:cxn modelId="{E1216D85-79DB-4641-8E9E-D6CFF1994FEA}" srcId="{1B83CE1B-06D5-4EA5-8964-BBB97CCA19B3}" destId="{02121C4F-6014-4C9D-B6F5-94A009F2FD42}" srcOrd="0" destOrd="0" parTransId="{129B5066-BC7C-425C-A05F-E6B1807D9C69}" sibTransId="{54B13F6D-ACC7-4498-8343-7F20688F105D}"/>
    <dgm:cxn modelId="{3E1B05CE-2044-4168-9475-DEFE94153C9A}" type="presOf" srcId="{B71625AB-49D6-4296-8B24-597204C8F2DC}" destId="{5B89427A-4922-4681-94E7-22D715D137EC}" srcOrd="0" destOrd="0" presId="urn:microsoft.com/office/officeart/2005/8/layout/default"/>
    <dgm:cxn modelId="{26A32C16-FABB-4BD9-BB00-955432CF8309}" srcId="{1B83CE1B-06D5-4EA5-8964-BBB97CCA19B3}" destId="{1E681137-7D56-4033-BC9A-EF69CFA2E9D0}" srcOrd="1" destOrd="0" parTransId="{5BA1B8F4-BE96-42D7-9D62-6B15A1855E82}" sibTransId="{78752ACF-D107-4DB7-B4E2-1C6ED89A75D0}"/>
    <dgm:cxn modelId="{C9E0C25D-98D5-45E0-9E85-1899EBEB3D4F}" type="presOf" srcId="{85E1E829-6B43-4F3F-B22C-F85A80C26612}" destId="{75473313-F073-494B-9466-008FC3153C90}" srcOrd="0" destOrd="0" presId="urn:microsoft.com/office/officeart/2005/8/layout/default"/>
    <dgm:cxn modelId="{B17B5B8F-8523-4359-A4AC-26A349AB7595}" srcId="{1B83CE1B-06D5-4EA5-8964-BBB97CCA19B3}" destId="{85E1E829-6B43-4F3F-B22C-F85A80C26612}" srcOrd="3" destOrd="0" parTransId="{23F6320E-5CD3-43DF-A5AD-08EE7373200C}" sibTransId="{DB5C1EAA-C1B5-4438-B252-36738EDADBB2}"/>
    <dgm:cxn modelId="{06D5460B-E9CA-4E43-B033-C61785B19A83}" type="presOf" srcId="{1B83CE1B-06D5-4EA5-8964-BBB97CCA19B3}" destId="{E8131D20-0143-4960-973C-BF945FADF90E}" srcOrd="0" destOrd="0" presId="urn:microsoft.com/office/officeart/2005/8/layout/default"/>
    <dgm:cxn modelId="{6E692303-FB5D-4B12-AB29-A6BEC7990CF7}" srcId="{1B83CE1B-06D5-4EA5-8964-BBB97CCA19B3}" destId="{B71625AB-49D6-4296-8B24-597204C8F2DC}" srcOrd="2" destOrd="0" parTransId="{15AB82FC-7516-4363-A0B1-4E402DD27CD9}" sibTransId="{00C29BB7-6A91-4215-8A21-67D664812AED}"/>
    <dgm:cxn modelId="{B265A74F-33D8-49F5-BC28-C74B63C38508}" type="presParOf" srcId="{E8131D20-0143-4960-973C-BF945FADF90E}" destId="{D497139E-EFFC-4EAB-A0AC-8C14DAC628F2}" srcOrd="0" destOrd="0" presId="urn:microsoft.com/office/officeart/2005/8/layout/default"/>
    <dgm:cxn modelId="{494DE62B-AAA3-43AD-B79A-F3E4FC0E08C0}" type="presParOf" srcId="{E8131D20-0143-4960-973C-BF945FADF90E}" destId="{013478FB-D89C-4492-A59D-111BBA0EE747}" srcOrd="1" destOrd="0" presId="urn:microsoft.com/office/officeart/2005/8/layout/default"/>
    <dgm:cxn modelId="{A98604E7-88EA-480A-815D-B4C7F08EB8C8}" type="presParOf" srcId="{E8131D20-0143-4960-973C-BF945FADF90E}" destId="{F866E1F4-F87A-4D47-A637-990D0542008A}" srcOrd="2" destOrd="0" presId="urn:microsoft.com/office/officeart/2005/8/layout/default"/>
    <dgm:cxn modelId="{1AF5A8A8-B311-449A-AF5E-DA6E444E1AA0}" type="presParOf" srcId="{E8131D20-0143-4960-973C-BF945FADF90E}" destId="{F9078C9F-A71C-45DD-8B6E-39EA2C2A9F0C}" srcOrd="3" destOrd="0" presId="urn:microsoft.com/office/officeart/2005/8/layout/default"/>
    <dgm:cxn modelId="{F9B2D0D2-A156-45A5-99EA-2ACE5907F073}" type="presParOf" srcId="{E8131D20-0143-4960-973C-BF945FADF90E}" destId="{5B89427A-4922-4681-94E7-22D715D137EC}" srcOrd="4" destOrd="0" presId="urn:microsoft.com/office/officeart/2005/8/layout/default"/>
    <dgm:cxn modelId="{E4916C44-8E56-433B-A237-21287AD93D87}" type="presParOf" srcId="{E8131D20-0143-4960-973C-BF945FADF90E}" destId="{C554AC1E-CBDF-4B60-B8EC-012CCC54868E}" srcOrd="5" destOrd="0" presId="urn:microsoft.com/office/officeart/2005/8/layout/default"/>
    <dgm:cxn modelId="{502A81C5-158C-4ABE-A57E-D1088C2AE491}" type="presParOf" srcId="{E8131D20-0143-4960-973C-BF945FADF90E}" destId="{75473313-F073-494B-9466-008FC3153C9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E037D8-1EA7-413B-B9F6-5FBD0F85C665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737C90-18AB-4C8A-A4DB-F1135E4C0EF9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Exploratory Data Analysis</a:t>
          </a:r>
          <a:endParaRPr lang="en-US" sz="2400" dirty="0"/>
        </a:p>
      </dgm:t>
    </dgm:pt>
    <dgm:pt modelId="{74694D57-F3B9-4543-B9E5-1566C9C81AE5}" type="parTrans" cxnId="{BC621DBC-670E-4B50-BED1-1F8A6EDE4767}">
      <dgm:prSet/>
      <dgm:spPr/>
      <dgm:t>
        <a:bodyPr/>
        <a:lstStyle/>
        <a:p>
          <a:endParaRPr lang="en-US"/>
        </a:p>
      </dgm:t>
    </dgm:pt>
    <dgm:pt modelId="{0BF529E0-D939-4408-8E2C-485259614A35}" type="sibTrans" cxnId="{BC621DBC-670E-4B50-BED1-1F8A6EDE4767}">
      <dgm:prSet/>
      <dgm:spPr/>
      <dgm:t>
        <a:bodyPr/>
        <a:lstStyle/>
        <a:p>
          <a:endParaRPr lang="en-US"/>
        </a:p>
      </dgm:t>
    </dgm:pt>
    <dgm:pt modelId="{9D9E6973-4375-4068-B8DD-FC2DB038426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Netflix Movies and TV shows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236C43-D2F6-4E1D-B4E4-FED20D596498}" type="parTrans" cxnId="{E30A7AF4-46FB-4A99-9697-AC863360A82A}">
      <dgm:prSet/>
      <dgm:spPr/>
      <dgm:t>
        <a:bodyPr/>
        <a:lstStyle/>
        <a:p>
          <a:endParaRPr lang="en-US"/>
        </a:p>
      </dgm:t>
    </dgm:pt>
    <dgm:pt modelId="{1D1E6EEE-D56D-44E3-A198-D39FFCCAF315}" type="sibTrans" cxnId="{E30A7AF4-46FB-4A99-9697-AC863360A82A}">
      <dgm:prSet/>
      <dgm:spPr/>
      <dgm:t>
        <a:bodyPr/>
        <a:lstStyle/>
        <a:p>
          <a:endParaRPr lang="en-US"/>
        </a:p>
      </dgm:t>
    </dgm:pt>
    <dgm:pt modelId="{9DF37F26-F9E2-4184-9B0F-82CD7C328D47}" type="pres">
      <dgm:prSet presAssocID="{2AE037D8-1EA7-413B-B9F6-5FBD0F85C665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B4249B2-07A4-4688-9ED0-7BCAA9A7CF5A}" type="pres">
      <dgm:prSet presAssocID="{2AE037D8-1EA7-413B-B9F6-5FBD0F85C665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AC818-1A9F-4773-8326-8012346DEFB6}" type="pres">
      <dgm:prSet presAssocID="{2AE037D8-1EA7-413B-B9F6-5FBD0F85C665}" presName="LeftNode" presStyleLbl="bgImgPlace1" presStyleIdx="0" presStyleCnt="2" custScaleX="204541" custScaleY="43650" custLinFactNeighborX="52270" custLinFactNeighborY="24342">
        <dgm:presLayoutVars>
          <dgm:chMax val="2"/>
          <dgm:chPref val="2"/>
        </dgm:presLayoutVars>
      </dgm:prSet>
      <dgm:spPr/>
      <dgm:t>
        <a:bodyPr/>
        <a:lstStyle/>
        <a:p>
          <a:endParaRPr lang="en-US"/>
        </a:p>
      </dgm:t>
    </dgm:pt>
    <dgm:pt modelId="{7AC2EFF8-1052-46D7-9DE2-FF660912D16B}" type="pres">
      <dgm:prSet presAssocID="{2AE037D8-1EA7-413B-B9F6-5FBD0F85C665}" presName="RightText" presStyleLbl="revTx" presStyleIdx="0" presStyleCnt="0" custScaleX="204541" custScaleY="43650" custLinFactNeighborX="47690" custLinFactNeighborY="247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541033-DE85-4277-AC35-35524530B3F4}" type="pres">
      <dgm:prSet presAssocID="{2AE037D8-1EA7-413B-B9F6-5FBD0F85C665}" presName="RightNode" presStyleLbl="bgImgPlace1" presStyleIdx="1" presStyleCnt="2" custScaleX="204541" custScaleY="44386" custLinFactNeighborX="-52270" custLinFactNeighborY="-2218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1BD49CC-E4BC-4E3D-8A75-3053D22DB93A}" type="pres">
      <dgm:prSet presAssocID="{2AE037D8-1EA7-413B-B9F6-5FBD0F85C665}" presName="TopArrow" presStyleLbl="node1" presStyleIdx="0" presStyleCnt="2"/>
      <dgm:spPr/>
    </dgm:pt>
    <dgm:pt modelId="{7B72CF53-34D7-4268-8F7E-6233DCF22629}" type="pres">
      <dgm:prSet presAssocID="{2AE037D8-1EA7-413B-B9F6-5FBD0F85C665}" presName="BottomArrow" presStyleLbl="node1" presStyleIdx="1" presStyleCnt="2" custLinFactNeighborX="0" custLinFactNeighborY="2541"/>
      <dgm:spPr/>
    </dgm:pt>
  </dgm:ptLst>
  <dgm:cxnLst>
    <dgm:cxn modelId="{DFEA4946-7CB8-4C13-AA45-4680903DC37A}" type="presOf" srcId="{2AE037D8-1EA7-413B-B9F6-5FBD0F85C665}" destId="{9DF37F26-F9E2-4184-9B0F-82CD7C328D47}" srcOrd="0" destOrd="0" presId="urn:microsoft.com/office/officeart/2009/layout/ReverseList"/>
    <dgm:cxn modelId="{F8B43714-288C-434E-9521-5D2DE6D77505}" type="presOf" srcId="{4C737C90-18AB-4C8A-A4DB-F1135E4C0EF9}" destId="{AB4249B2-07A4-4688-9ED0-7BCAA9A7CF5A}" srcOrd="0" destOrd="0" presId="urn:microsoft.com/office/officeart/2009/layout/ReverseList"/>
    <dgm:cxn modelId="{C96C8BA6-BFA6-433D-B59F-32C6BD545056}" type="presOf" srcId="{9D9E6973-4375-4068-B8DD-FC2DB038426C}" destId="{7AC2EFF8-1052-46D7-9DE2-FF660912D16B}" srcOrd="0" destOrd="0" presId="urn:microsoft.com/office/officeart/2009/layout/ReverseList"/>
    <dgm:cxn modelId="{5691AC8D-AD9B-4089-99A6-8A5995F4667D}" type="presOf" srcId="{9D9E6973-4375-4068-B8DD-FC2DB038426C}" destId="{20541033-DE85-4277-AC35-35524530B3F4}" srcOrd="1" destOrd="0" presId="urn:microsoft.com/office/officeart/2009/layout/ReverseList"/>
    <dgm:cxn modelId="{58940C7D-23DA-4408-99C0-1BEBEC4363D6}" type="presOf" srcId="{4C737C90-18AB-4C8A-A4DB-F1135E4C0EF9}" destId="{CFCAC818-1A9F-4773-8326-8012346DEFB6}" srcOrd="1" destOrd="0" presId="urn:microsoft.com/office/officeart/2009/layout/ReverseList"/>
    <dgm:cxn modelId="{E30A7AF4-46FB-4A99-9697-AC863360A82A}" srcId="{2AE037D8-1EA7-413B-B9F6-5FBD0F85C665}" destId="{9D9E6973-4375-4068-B8DD-FC2DB038426C}" srcOrd="1" destOrd="0" parTransId="{43236C43-D2F6-4E1D-B4E4-FED20D596498}" sibTransId="{1D1E6EEE-D56D-44E3-A198-D39FFCCAF315}"/>
    <dgm:cxn modelId="{BC621DBC-670E-4B50-BED1-1F8A6EDE4767}" srcId="{2AE037D8-1EA7-413B-B9F6-5FBD0F85C665}" destId="{4C737C90-18AB-4C8A-A4DB-F1135E4C0EF9}" srcOrd="0" destOrd="0" parTransId="{74694D57-F3B9-4543-B9E5-1566C9C81AE5}" sibTransId="{0BF529E0-D939-4408-8E2C-485259614A35}"/>
    <dgm:cxn modelId="{F434A12C-A95B-4BE6-BC24-1F85AA46B309}" type="presParOf" srcId="{9DF37F26-F9E2-4184-9B0F-82CD7C328D47}" destId="{AB4249B2-07A4-4688-9ED0-7BCAA9A7CF5A}" srcOrd="0" destOrd="0" presId="urn:microsoft.com/office/officeart/2009/layout/ReverseList"/>
    <dgm:cxn modelId="{551FDB5D-5934-491A-9A83-2E8FE575F46E}" type="presParOf" srcId="{9DF37F26-F9E2-4184-9B0F-82CD7C328D47}" destId="{CFCAC818-1A9F-4773-8326-8012346DEFB6}" srcOrd="1" destOrd="0" presId="urn:microsoft.com/office/officeart/2009/layout/ReverseList"/>
    <dgm:cxn modelId="{93BB2E81-1681-4E44-BFC8-2B4906A6CA52}" type="presParOf" srcId="{9DF37F26-F9E2-4184-9B0F-82CD7C328D47}" destId="{7AC2EFF8-1052-46D7-9DE2-FF660912D16B}" srcOrd="2" destOrd="0" presId="urn:microsoft.com/office/officeart/2009/layout/ReverseList"/>
    <dgm:cxn modelId="{71051B98-26BD-4D45-8FCE-996D9E22C78E}" type="presParOf" srcId="{9DF37F26-F9E2-4184-9B0F-82CD7C328D47}" destId="{20541033-DE85-4277-AC35-35524530B3F4}" srcOrd="3" destOrd="0" presId="urn:microsoft.com/office/officeart/2009/layout/ReverseList"/>
    <dgm:cxn modelId="{DAF0B1EF-E593-40C9-9163-E79950568204}" type="presParOf" srcId="{9DF37F26-F9E2-4184-9B0F-82CD7C328D47}" destId="{C1BD49CC-E4BC-4E3D-8A75-3053D22DB93A}" srcOrd="4" destOrd="0" presId="urn:microsoft.com/office/officeart/2009/layout/ReverseList"/>
    <dgm:cxn modelId="{08870227-3D84-4C81-8D4B-0453A3D314E3}" type="presParOf" srcId="{9DF37F26-F9E2-4184-9B0F-82CD7C328D47}" destId="{7B72CF53-34D7-4268-8F7E-6233DCF22629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B83CE1B-06D5-4EA5-8964-BBB97CCA19B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121C4F-6014-4C9D-B6F5-94A009F2FD42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9B5066-BC7C-425C-A05F-E6B1807D9C69}" type="parTrans" cxnId="{E1216D85-79DB-4641-8E9E-D6CFF1994FEA}">
      <dgm:prSet/>
      <dgm:spPr/>
      <dgm:t>
        <a:bodyPr/>
        <a:lstStyle/>
        <a:p>
          <a:endParaRPr lang="en-US"/>
        </a:p>
      </dgm:t>
    </dgm:pt>
    <dgm:pt modelId="{54B13F6D-ACC7-4498-8343-7F20688F105D}" type="sibTrans" cxnId="{E1216D85-79DB-4641-8E9E-D6CFF1994FEA}">
      <dgm:prSet/>
      <dgm:spPr/>
      <dgm:t>
        <a:bodyPr/>
        <a:lstStyle/>
        <a:p>
          <a:endParaRPr lang="en-US"/>
        </a:p>
      </dgm:t>
    </dgm:pt>
    <dgm:pt modelId="{1E681137-7D56-4033-BC9A-EF69CFA2E9D0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Cleaning data</a:t>
          </a:r>
          <a:endParaRPr lang="en-US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A1B8F4-BE96-42D7-9D62-6B15A1855E82}" type="parTrans" cxnId="{26A32C16-FABB-4BD9-BB00-955432CF8309}">
      <dgm:prSet/>
      <dgm:spPr/>
      <dgm:t>
        <a:bodyPr/>
        <a:lstStyle/>
        <a:p>
          <a:endParaRPr lang="en-US"/>
        </a:p>
      </dgm:t>
    </dgm:pt>
    <dgm:pt modelId="{78752ACF-D107-4DB7-B4E2-1C6ED89A75D0}" type="sibTrans" cxnId="{26A32C16-FABB-4BD9-BB00-955432CF8309}">
      <dgm:prSet/>
      <dgm:spPr/>
      <dgm:t>
        <a:bodyPr/>
        <a:lstStyle/>
        <a:p>
          <a:endParaRPr lang="en-US"/>
        </a:p>
      </dgm:t>
    </dgm:pt>
    <dgm:pt modelId="{B71625AB-49D6-4296-8B24-597204C8F2DC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Information</a:t>
          </a:r>
          <a:endParaRPr lang="en-US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AB82FC-7516-4363-A0B1-4E402DD27CD9}" type="parTrans" cxnId="{6E692303-FB5D-4B12-AB29-A6BEC7990CF7}">
      <dgm:prSet/>
      <dgm:spPr/>
      <dgm:t>
        <a:bodyPr/>
        <a:lstStyle/>
        <a:p>
          <a:endParaRPr lang="en-US"/>
        </a:p>
      </dgm:t>
    </dgm:pt>
    <dgm:pt modelId="{00C29BB7-6A91-4215-8A21-67D664812AED}" type="sibTrans" cxnId="{6E692303-FB5D-4B12-AB29-A6BEC7990CF7}">
      <dgm:prSet/>
      <dgm:spPr/>
      <dgm:t>
        <a:bodyPr/>
        <a:lstStyle/>
        <a:p>
          <a:endParaRPr lang="en-US"/>
        </a:p>
      </dgm:t>
    </dgm:pt>
    <dgm:pt modelId="{85E1E829-6B43-4F3F-B22C-F85A80C26612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Exploratory Data Analysis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F6320E-5CD3-43DF-A5AD-08EE7373200C}" type="parTrans" cxnId="{B17B5B8F-8523-4359-A4AC-26A349AB7595}">
      <dgm:prSet/>
      <dgm:spPr/>
      <dgm:t>
        <a:bodyPr/>
        <a:lstStyle/>
        <a:p>
          <a:endParaRPr lang="en-US"/>
        </a:p>
      </dgm:t>
    </dgm:pt>
    <dgm:pt modelId="{DB5C1EAA-C1B5-4438-B252-36738EDADBB2}" type="sibTrans" cxnId="{B17B5B8F-8523-4359-A4AC-26A349AB7595}">
      <dgm:prSet/>
      <dgm:spPr/>
      <dgm:t>
        <a:bodyPr/>
        <a:lstStyle/>
        <a:p>
          <a:endParaRPr lang="en-US"/>
        </a:p>
      </dgm:t>
    </dgm:pt>
    <dgm:pt modelId="{E8131D20-0143-4960-973C-BF945FADF90E}" type="pres">
      <dgm:prSet presAssocID="{1B83CE1B-06D5-4EA5-8964-BBB97CCA19B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97139E-EFFC-4EAB-A0AC-8C14DAC628F2}" type="pres">
      <dgm:prSet presAssocID="{02121C4F-6014-4C9D-B6F5-94A009F2FD42}" presName="node" presStyleLbl="node1" presStyleIdx="0" presStyleCnt="4" custLinFactNeighborX="-560" custLinFactNeighborY="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478FB-D89C-4492-A59D-111BBA0EE747}" type="pres">
      <dgm:prSet presAssocID="{54B13F6D-ACC7-4498-8343-7F20688F105D}" presName="sibTrans" presStyleCnt="0"/>
      <dgm:spPr/>
    </dgm:pt>
    <dgm:pt modelId="{F866E1F4-F87A-4D47-A637-990D0542008A}" type="pres">
      <dgm:prSet presAssocID="{1E681137-7D56-4033-BC9A-EF69CFA2E9D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78C9F-A71C-45DD-8B6E-39EA2C2A9F0C}" type="pres">
      <dgm:prSet presAssocID="{78752ACF-D107-4DB7-B4E2-1C6ED89A75D0}" presName="sibTrans" presStyleCnt="0"/>
      <dgm:spPr/>
    </dgm:pt>
    <dgm:pt modelId="{5B89427A-4922-4681-94E7-22D715D137EC}" type="pres">
      <dgm:prSet presAssocID="{B71625AB-49D6-4296-8B24-597204C8F2D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4AC1E-CBDF-4B60-B8EC-012CCC54868E}" type="pres">
      <dgm:prSet presAssocID="{00C29BB7-6A91-4215-8A21-67D664812AED}" presName="sibTrans" presStyleCnt="0"/>
      <dgm:spPr/>
    </dgm:pt>
    <dgm:pt modelId="{75473313-F073-494B-9466-008FC3153C90}" type="pres">
      <dgm:prSet presAssocID="{85E1E829-6B43-4F3F-B22C-F85A80C2661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E55987-EA33-4E80-BC6D-303ABCC0EE7B}" type="presOf" srcId="{1E681137-7D56-4033-BC9A-EF69CFA2E9D0}" destId="{F866E1F4-F87A-4D47-A637-990D0542008A}" srcOrd="0" destOrd="0" presId="urn:microsoft.com/office/officeart/2005/8/layout/default"/>
    <dgm:cxn modelId="{2619E571-8ED2-472B-98E9-ED9E6B0ED23D}" type="presOf" srcId="{02121C4F-6014-4C9D-B6F5-94A009F2FD42}" destId="{D497139E-EFFC-4EAB-A0AC-8C14DAC628F2}" srcOrd="0" destOrd="0" presId="urn:microsoft.com/office/officeart/2005/8/layout/default"/>
    <dgm:cxn modelId="{E1216D85-79DB-4641-8E9E-D6CFF1994FEA}" srcId="{1B83CE1B-06D5-4EA5-8964-BBB97CCA19B3}" destId="{02121C4F-6014-4C9D-B6F5-94A009F2FD42}" srcOrd="0" destOrd="0" parTransId="{129B5066-BC7C-425C-A05F-E6B1807D9C69}" sibTransId="{54B13F6D-ACC7-4498-8343-7F20688F105D}"/>
    <dgm:cxn modelId="{3E1B05CE-2044-4168-9475-DEFE94153C9A}" type="presOf" srcId="{B71625AB-49D6-4296-8B24-597204C8F2DC}" destId="{5B89427A-4922-4681-94E7-22D715D137EC}" srcOrd="0" destOrd="0" presId="urn:microsoft.com/office/officeart/2005/8/layout/default"/>
    <dgm:cxn modelId="{26A32C16-FABB-4BD9-BB00-955432CF8309}" srcId="{1B83CE1B-06D5-4EA5-8964-BBB97CCA19B3}" destId="{1E681137-7D56-4033-BC9A-EF69CFA2E9D0}" srcOrd="1" destOrd="0" parTransId="{5BA1B8F4-BE96-42D7-9D62-6B15A1855E82}" sibTransId="{78752ACF-D107-4DB7-B4E2-1C6ED89A75D0}"/>
    <dgm:cxn modelId="{C9E0C25D-98D5-45E0-9E85-1899EBEB3D4F}" type="presOf" srcId="{85E1E829-6B43-4F3F-B22C-F85A80C26612}" destId="{75473313-F073-494B-9466-008FC3153C90}" srcOrd="0" destOrd="0" presId="urn:microsoft.com/office/officeart/2005/8/layout/default"/>
    <dgm:cxn modelId="{B17B5B8F-8523-4359-A4AC-26A349AB7595}" srcId="{1B83CE1B-06D5-4EA5-8964-BBB97CCA19B3}" destId="{85E1E829-6B43-4F3F-B22C-F85A80C26612}" srcOrd="3" destOrd="0" parTransId="{23F6320E-5CD3-43DF-A5AD-08EE7373200C}" sibTransId="{DB5C1EAA-C1B5-4438-B252-36738EDADBB2}"/>
    <dgm:cxn modelId="{06D5460B-E9CA-4E43-B033-C61785B19A83}" type="presOf" srcId="{1B83CE1B-06D5-4EA5-8964-BBB97CCA19B3}" destId="{E8131D20-0143-4960-973C-BF945FADF90E}" srcOrd="0" destOrd="0" presId="urn:microsoft.com/office/officeart/2005/8/layout/default"/>
    <dgm:cxn modelId="{6E692303-FB5D-4B12-AB29-A6BEC7990CF7}" srcId="{1B83CE1B-06D5-4EA5-8964-BBB97CCA19B3}" destId="{B71625AB-49D6-4296-8B24-597204C8F2DC}" srcOrd="2" destOrd="0" parTransId="{15AB82FC-7516-4363-A0B1-4E402DD27CD9}" sibTransId="{00C29BB7-6A91-4215-8A21-67D664812AED}"/>
    <dgm:cxn modelId="{B265A74F-33D8-49F5-BC28-C74B63C38508}" type="presParOf" srcId="{E8131D20-0143-4960-973C-BF945FADF90E}" destId="{D497139E-EFFC-4EAB-A0AC-8C14DAC628F2}" srcOrd="0" destOrd="0" presId="urn:microsoft.com/office/officeart/2005/8/layout/default"/>
    <dgm:cxn modelId="{494DE62B-AAA3-43AD-B79A-F3E4FC0E08C0}" type="presParOf" srcId="{E8131D20-0143-4960-973C-BF945FADF90E}" destId="{013478FB-D89C-4492-A59D-111BBA0EE747}" srcOrd="1" destOrd="0" presId="urn:microsoft.com/office/officeart/2005/8/layout/default"/>
    <dgm:cxn modelId="{A98604E7-88EA-480A-815D-B4C7F08EB8C8}" type="presParOf" srcId="{E8131D20-0143-4960-973C-BF945FADF90E}" destId="{F866E1F4-F87A-4D47-A637-990D0542008A}" srcOrd="2" destOrd="0" presId="urn:microsoft.com/office/officeart/2005/8/layout/default"/>
    <dgm:cxn modelId="{1AF5A8A8-B311-449A-AF5E-DA6E444E1AA0}" type="presParOf" srcId="{E8131D20-0143-4960-973C-BF945FADF90E}" destId="{F9078C9F-A71C-45DD-8B6E-39EA2C2A9F0C}" srcOrd="3" destOrd="0" presId="urn:microsoft.com/office/officeart/2005/8/layout/default"/>
    <dgm:cxn modelId="{F9B2D0D2-A156-45A5-99EA-2ACE5907F073}" type="presParOf" srcId="{E8131D20-0143-4960-973C-BF945FADF90E}" destId="{5B89427A-4922-4681-94E7-22D715D137EC}" srcOrd="4" destOrd="0" presId="urn:microsoft.com/office/officeart/2005/8/layout/default"/>
    <dgm:cxn modelId="{E4916C44-8E56-433B-A237-21287AD93D87}" type="presParOf" srcId="{E8131D20-0143-4960-973C-BF945FADF90E}" destId="{C554AC1E-CBDF-4B60-B8EC-012CCC54868E}" srcOrd="5" destOrd="0" presId="urn:microsoft.com/office/officeart/2005/8/layout/default"/>
    <dgm:cxn modelId="{502A81C5-158C-4ABE-A57E-D1088C2AE491}" type="presParOf" srcId="{E8131D20-0143-4960-973C-BF945FADF90E}" destId="{75473313-F073-494B-9466-008FC3153C9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E037D8-1EA7-413B-B9F6-5FBD0F85C665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737C90-18AB-4C8A-A4DB-F1135E4C0EF9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Exploratory Data Analysis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694D57-F3B9-4543-B9E5-1566C9C81AE5}" type="parTrans" cxnId="{BC621DBC-670E-4B50-BED1-1F8A6EDE4767}">
      <dgm:prSet/>
      <dgm:spPr/>
      <dgm:t>
        <a:bodyPr/>
        <a:lstStyle/>
        <a:p>
          <a:endParaRPr lang="en-US"/>
        </a:p>
      </dgm:t>
    </dgm:pt>
    <dgm:pt modelId="{0BF529E0-D939-4408-8E2C-485259614A35}" type="sibTrans" cxnId="{BC621DBC-670E-4B50-BED1-1F8A6EDE4767}">
      <dgm:prSet/>
      <dgm:spPr/>
      <dgm:t>
        <a:bodyPr/>
        <a:lstStyle/>
        <a:p>
          <a:endParaRPr lang="en-US"/>
        </a:p>
      </dgm:t>
    </dgm:pt>
    <dgm:pt modelId="{9D9E6973-4375-4068-B8DD-FC2DB038426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Netflix Movies and TV shows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236C43-D2F6-4E1D-B4E4-FED20D596498}" type="parTrans" cxnId="{E30A7AF4-46FB-4A99-9697-AC863360A82A}">
      <dgm:prSet/>
      <dgm:spPr/>
      <dgm:t>
        <a:bodyPr/>
        <a:lstStyle/>
        <a:p>
          <a:endParaRPr lang="en-US"/>
        </a:p>
      </dgm:t>
    </dgm:pt>
    <dgm:pt modelId="{1D1E6EEE-D56D-44E3-A198-D39FFCCAF315}" type="sibTrans" cxnId="{E30A7AF4-46FB-4A99-9697-AC863360A82A}">
      <dgm:prSet/>
      <dgm:spPr/>
      <dgm:t>
        <a:bodyPr/>
        <a:lstStyle/>
        <a:p>
          <a:endParaRPr lang="en-US"/>
        </a:p>
      </dgm:t>
    </dgm:pt>
    <dgm:pt modelId="{9DF37F26-F9E2-4184-9B0F-82CD7C328D47}" type="pres">
      <dgm:prSet presAssocID="{2AE037D8-1EA7-413B-B9F6-5FBD0F85C665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B4249B2-07A4-4688-9ED0-7BCAA9A7CF5A}" type="pres">
      <dgm:prSet presAssocID="{2AE037D8-1EA7-413B-B9F6-5FBD0F85C665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AC818-1A9F-4773-8326-8012346DEFB6}" type="pres">
      <dgm:prSet presAssocID="{2AE037D8-1EA7-413B-B9F6-5FBD0F85C665}" presName="LeftNode" presStyleLbl="bgImgPlace1" presStyleIdx="0" presStyleCnt="2" custScaleX="204541" custScaleY="43650" custLinFactNeighborX="52270" custLinFactNeighborY="24342">
        <dgm:presLayoutVars>
          <dgm:chMax val="2"/>
          <dgm:chPref val="2"/>
        </dgm:presLayoutVars>
      </dgm:prSet>
      <dgm:spPr/>
      <dgm:t>
        <a:bodyPr/>
        <a:lstStyle/>
        <a:p>
          <a:endParaRPr lang="en-US"/>
        </a:p>
      </dgm:t>
    </dgm:pt>
    <dgm:pt modelId="{7AC2EFF8-1052-46D7-9DE2-FF660912D16B}" type="pres">
      <dgm:prSet presAssocID="{2AE037D8-1EA7-413B-B9F6-5FBD0F85C665}" presName="RightText" presStyleLbl="revTx" presStyleIdx="0" presStyleCnt="0" custScaleX="204541" custScaleY="43650" custLinFactNeighborX="47690" custLinFactNeighborY="247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541033-DE85-4277-AC35-35524530B3F4}" type="pres">
      <dgm:prSet presAssocID="{2AE037D8-1EA7-413B-B9F6-5FBD0F85C665}" presName="RightNode" presStyleLbl="bgImgPlace1" presStyleIdx="1" presStyleCnt="2" custScaleX="204541" custScaleY="44386" custLinFactNeighborX="-52470" custLinFactNeighborY="-2220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1BD49CC-E4BC-4E3D-8A75-3053D22DB93A}" type="pres">
      <dgm:prSet presAssocID="{2AE037D8-1EA7-413B-B9F6-5FBD0F85C665}" presName="TopArrow" presStyleLbl="node1" presStyleIdx="0" presStyleCnt="2"/>
      <dgm:spPr/>
    </dgm:pt>
    <dgm:pt modelId="{7B72CF53-34D7-4268-8F7E-6233DCF22629}" type="pres">
      <dgm:prSet presAssocID="{2AE037D8-1EA7-413B-B9F6-5FBD0F85C665}" presName="BottomArrow" presStyleLbl="node1" presStyleIdx="1" presStyleCnt="2" custLinFactNeighborX="0" custLinFactNeighborY="2541"/>
      <dgm:spPr/>
    </dgm:pt>
  </dgm:ptLst>
  <dgm:cxnLst>
    <dgm:cxn modelId="{DFEA4946-7CB8-4C13-AA45-4680903DC37A}" type="presOf" srcId="{2AE037D8-1EA7-413B-B9F6-5FBD0F85C665}" destId="{9DF37F26-F9E2-4184-9B0F-82CD7C328D47}" srcOrd="0" destOrd="0" presId="urn:microsoft.com/office/officeart/2009/layout/ReverseList"/>
    <dgm:cxn modelId="{F8B43714-288C-434E-9521-5D2DE6D77505}" type="presOf" srcId="{4C737C90-18AB-4C8A-A4DB-F1135E4C0EF9}" destId="{AB4249B2-07A4-4688-9ED0-7BCAA9A7CF5A}" srcOrd="0" destOrd="0" presId="urn:microsoft.com/office/officeart/2009/layout/ReverseList"/>
    <dgm:cxn modelId="{C96C8BA6-BFA6-433D-B59F-32C6BD545056}" type="presOf" srcId="{9D9E6973-4375-4068-B8DD-FC2DB038426C}" destId="{7AC2EFF8-1052-46D7-9DE2-FF660912D16B}" srcOrd="0" destOrd="0" presId="urn:microsoft.com/office/officeart/2009/layout/ReverseList"/>
    <dgm:cxn modelId="{5691AC8D-AD9B-4089-99A6-8A5995F4667D}" type="presOf" srcId="{9D9E6973-4375-4068-B8DD-FC2DB038426C}" destId="{20541033-DE85-4277-AC35-35524530B3F4}" srcOrd="1" destOrd="0" presId="urn:microsoft.com/office/officeart/2009/layout/ReverseList"/>
    <dgm:cxn modelId="{58940C7D-23DA-4408-99C0-1BEBEC4363D6}" type="presOf" srcId="{4C737C90-18AB-4C8A-A4DB-F1135E4C0EF9}" destId="{CFCAC818-1A9F-4773-8326-8012346DEFB6}" srcOrd="1" destOrd="0" presId="urn:microsoft.com/office/officeart/2009/layout/ReverseList"/>
    <dgm:cxn modelId="{E30A7AF4-46FB-4A99-9697-AC863360A82A}" srcId="{2AE037D8-1EA7-413B-B9F6-5FBD0F85C665}" destId="{9D9E6973-4375-4068-B8DD-FC2DB038426C}" srcOrd="1" destOrd="0" parTransId="{43236C43-D2F6-4E1D-B4E4-FED20D596498}" sibTransId="{1D1E6EEE-D56D-44E3-A198-D39FFCCAF315}"/>
    <dgm:cxn modelId="{BC621DBC-670E-4B50-BED1-1F8A6EDE4767}" srcId="{2AE037D8-1EA7-413B-B9F6-5FBD0F85C665}" destId="{4C737C90-18AB-4C8A-A4DB-F1135E4C0EF9}" srcOrd="0" destOrd="0" parTransId="{74694D57-F3B9-4543-B9E5-1566C9C81AE5}" sibTransId="{0BF529E0-D939-4408-8E2C-485259614A35}"/>
    <dgm:cxn modelId="{F434A12C-A95B-4BE6-BC24-1F85AA46B309}" type="presParOf" srcId="{9DF37F26-F9E2-4184-9B0F-82CD7C328D47}" destId="{AB4249B2-07A4-4688-9ED0-7BCAA9A7CF5A}" srcOrd="0" destOrd="0" presId="urn:microsoft.com/office/officeart/2009/layout/ReverseList"/>
    <dgm:cxn modelId="{551FDB5D-5934-491A-9A83-2E8FE575F46E}" type="presParOf" srcId="{9DF37F26-F9E2-4184-9B0F-82CD7C328D47}" destId="{CFCAC818-1A9F-4773-8326-8012346DEFB6}" srcOrd="1" destOrd="0" presId="urn:microsoft.com/office/officeart/2009/layout/ReverseList"/>
    <dgm:cxn modelId="{93BB2E81-1681-4E44-BFC8-2B4906A6CA52}" type="presParOf" srcId="{9DF37F26-F9E2-4184-9B0F-82CD7C328D47}" destId="{7AC2EFF8-1052-46D7-9DE2-FF660912D16B}" srcOrd="2" destOrd="0" presId="urn:microsoft.com/office/officeart/2009/layout/ReverseList"/>
    <dgm:cxn modelId="{71051B98-26BD-4D45-8FCE-996D9E22C78E}" type="presParOf" srcId="{9DF37F26-F9E2-4184-9B0F-82CD7C328D47}" destId="{20541033-DE85-4277-AC35-35524530B3F4}" srcOrd="3" destOrd="0" presId="urn:microsoft.com/office/officeart/2009/layout/ReverseList"/>
    <dgm:cxn modelId="{DAF0B1EF-E593-40C9-9163-E79950568204}" type="presParOf" srcId="{9DF37F26-F9E2-4184-9B0F-82CD7C328D47}" destId="{C1BD49CC-E4BC-4E3D-8A75-3053D22DB93A}" srcOrd="4" destOrd="0" presId="urn:microsoft.com/office/officeart/2009/layout/ReverseList"/>
    <dgm:cxn modelId="{08870227-3D84-4C81-8D4B-0453A3D314E3}" type="presParOf" srcId="{9DF37F26-F9E2-4184-9B0F-82CD7C328D47}" destId="{7B72CF53-34D7-4268-8F7E-6233DCF22629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7139E-EFFC-4EAB-A0AC-8C14DAC628F2}">
      <dsp:nvSpPr>
        <dsp:cNvPr id="0" name=""/>
        <dsp:cNvSpPr/>
      </dsp:nvSpPr>
      <dsp:spPr>
        <a:xfrm>
          <a:off x="0" y="108611"/>
          <a:ext cx="2816764" cy="1690058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endParaRPr lang="en-US" sz="35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08611"/>
        <a:ext cx="2816764" cy="1690058"/>
      </dsp:txXfrm>
    </dsp:sp>
    <dsp:sp modelId="{F866E1F4-F87A-4D47-A637-990D0542008A}">
      <dsp:nvSpPr>
        <dsp:cNvPr id="0" name=""/>
        <dsp:cNvSpPr/>
      </dsp:nvSpPr>
      <dsp:spPr>
        <a:xfrm>
          <a:off x="3099885" y="117991"/>
          <a:ext cx="2816764" cy="1690058"/>
        </a:xfrm>
        <a:prstGeom prst="rect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Cleaning data</a:t>
          </a:r>
          <a:endParaRPr 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99885" y="117991"/>
        <a:ext cx="2816764" cy="1690058"/>
      </dsp:txXfrm>
    </dsp:sp>
    <dsp:sp modelId="{5B89427A-4922-4681-94E7-22D715D137EC}">
      <dsp:nvSpPr>
        <dsp:cNvPr id="0" name=""/>
        <dsp:cNvSpPr/>
      </dsp:nvSpPr>
      <dsp:spPr>
        <a:xfrm>
          <a:off x="722" y="2064578"/>
          <a:ext cx="2816764" cy="1690058"/>
        </a:xfrm>
        <a:prstGeom prst="rect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Information</a:t>
          </a:r>
          <a:endParaRPr 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2" y="2064578"/>
        <a:ext cx="2816764" cy="1690058"/>
      </dsp:txXfrm>
    </dsp:sp>
    <dsp:sp modelId="{75473313-F073-494B-9466-008FC3153C90}">
      <dsp:nvSpPr>
        <dsp:cNvPr id="0" name=""/>
        <dsp:cNvSpPr/>
      </dsp:nvSpPr>
      <dsp:spPr>
        <a:xfrm>
          <a:off x="3099163" y="2064578"/>
          <a:ext cx="2816764" cy="1690058"/>
        </a:xfrm>
        <a:prstGeom prst="rect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Exploratory Data Analysis</a:t>
          </a:r>
          <a:endParaRPr 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99163" y="2064578"/>
        <a:ext cx="2816764" cy="16900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AC818-1A9F-4773-8326-8012346DEFB6}">
      <dsp:nvSpPr>
        <dsp:cNvPr id="0" name=""/>
        <dsp:cNvSpPr/>
      </dsp:nvSpPr>
      <dsp:spPr>
        <a:xfrm rot="16200000">
          <a:off x="954604" y="958845"/>
          <a:ext cx="1024479" cy="2933702"/>
        </a:xfrm>
        <a:prstGeom prst="round2SameRect">
          <a:avLst>
            <a:gd name="adj1" fmla="val 16670"/>
            <a:gd name="adj2" fmla="val 0"/>
          </a:avLst>
        </a:prstGeom>
        <a:gradFill rotWithShape="1">
          <a:gsLst>
            <a:gs pos="0">
              <a:schemeClr val="accent3">
                <a:tint val="60000"/>
                <a:lumMod val="104000"/>
              </a:schemeClr>
            </a:gs>
            <a:gs pos="100000">
              <a:schemeClr val="accent3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tint val="60000"/>
            </a:schemeClr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1440" tIns="152400" rIns="137160" bIns="15240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Exploratory Data Analysis</a:t>
          </a:r>
          <a:endParaRPr lang="en-US" sz="2400" kern="1200" dirty="0"/>
        </a:p>
      </dsp:txBody>
      <dsp:txXfrm rot="5400000">
        <a:off x="50013" y="1963476"/>
        <a:ext cx="2883682" cy="924439"/>
      </dsp:txXfrm>
    </dsp:sp>
    <dsp:sp modelId="{20541033-DE85-4277-AC35-35524530B3F4}">
      <dsp:nvSpPr>
        <dsp:cNvPr id="0" name=""/>
        <dsp:cNvSpPr/>
      </dsp:nvSpPr>
      <dsp:spPr>
        <a:xfrm rot="5400000">
          <a:off x="945978" y="-133181"/>
          <a:ext cx="1041754" cy="2933702"/>
        </a:xfrm>
        <a:prstGeom prst="round2SameRect">
          <a:avLst>
            <a:gd name="adj1" fmla="val 16670"/>
            <a:gd name="adj2" fmla="val 0"/>
          </a:avLst>
        </a:prstGeom>
        <a:gradFill rotWithShape="1">
          <a:gsLst>
            <a:gs pos="0">
              <a:schemeClr val="accent3">
                <a:tint val="60000"/>
                <a:lumMod val="104000"/>
              </a:schemeClr>
            </a:gs>
            <a:gs pos="100000">
              <a:schemeClr val="accent3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tint val="60000"/>
            </a:schemeClr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37160" tIns="152400" rIns="91440" bIns="15240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Netflix Movies and TV shows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" y="863655"/>
        <a:ext cx="2882839" cy="940028"/>
      </dsp:txXfrm>
    </dsp:sp>
    <dsp:sp modelId="{C1BD49CC-E4BC-4E3D-8A75-3053D22DB93A}">
      <dsp:nvSpPr>
        <dsp:cNvPr id="0" name=""/>
        <dsp:cNvSpPr/>
      </dsp:nvSpPr>
      <dsp:spPr>
        <a:xfrm>
          <a:off x="716996" y="28851"/>
          <a:ext cx="1499414" cy="1499341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2CF53-34D7-4268-8F7E-6233DCF22629}">
      <dsp:nvSpPr>
        <dsp:cNvPr id="0" name=""/>
        <dsp:cNvSpPr/>
      </dsp:nvSpPr>
      <dsp:spPr>
        <a:xfrm rot="10800000">
          <a:off x="716996" y="2218305"/>
          <a:ext cx="1499414" cy="1499341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7139E-EFFC-4EAB-A0AC-8C14DAC628F2}">
      <dsp:nvSpPr>
        <dsp:cNvPr id="0" name=""/>
        <dsp:cNvSpPr/>
      </dsp:nvSpPr>
      <dsp:spPr>
        <a:xfrm>
          <a:off x="11414" y="185668"/>
          <a:ext cx="2733040" cy="1639824"/>
        </a:xfrm>
        <a:prstGeom prst="rect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endParaRPr 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414" y="185668"/>
        <a:ext cx="2733040" cy="1639824"/>
      </dsp:txXfrm>
    </dsp:sp>
    <dsp:sp modelId="{F866E1F4-F87A-4D47-A637-990D0542008A}">
      <dsp:nvSpPr>
        <dsp:cNvPr id="0" name=""/>
        <dsp:cNvSpPr/>
      </dsp:nvSpPr>
      <dsp:spPr>
        <a:xfrm>
          <a:off x="2995894" y="170696"/>
          <a:ext cx="2733040" cy="1639824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Cleaning data</a:t>
          </a:r>
          <a:endParaRPr lang="en-US" sz="3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95894" y="170696"/>
        <a:ext cx="2733040" cy="1639824"/>
      </dsp:txXfrm>
    </dsp:sp>
    <dsp:sp modelId="{5B89427A-4922-4681-94E7-22D715D137EC}">
      <dsp:nvSpPr>
        <dsp:cNvPr id="0" name=""/>
        <dsp:cNvSpPr/>
      </dsp:nvSpPr>
      <dsp:spPr>
        <a:xfrm>
          <a:off x="700" y="2049241"/>
          <a:ext cx="2733040" cy="1639824"/>
        </a:xfrm>
        <a:prstGeom prst="rect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Information</a:t>
          </a:r>
          <a:endParaRPr 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0" y="2049241"/>
        <a:ext cx="2733040" cy="1639824"/>
      </dsp:txXfrm>
    </dsp:sp>
    <dsp:sp modelId="{75473313-F073-494B-9466-008FC3153C90}">
      <dsp:nvSpPr>
        <dsp:cNvPr id="0" name=""/>
        <dsp:cNvSpPr/>
      </dsp:nvSpPr>
      <dsp:spPr>
        <a:xfrm>
          <a:off x="3007045" y="2049241"/>
          <a:ext cx="2733040" cy="1639824"/>
        </a:xfrm>
        <a:prstGeom prst="rect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Exploratory Data Analysis</a:t>
          </a:r>
          <a:endParaRPr 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07045" y="2049241"/>
        <a:ext cx="2733040" cy="16398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AC818-1A9F-4773-8326-8012346DEFB6}">
      <dsp:nvSpPr>
        <dsp:cNvPr id="0" name=""/>
        <dsp:cNvSpPr/>
      </dsp:nvSpPr>
      <dsp:spPr>
        <a:xfrm rot="16200000">
          <a:off x="954604" y="958845"/>
          <a:ext cx="1024479" cy="2933702"/>
        </a:xfrm>
        <a:prstGeom prst="round2SameRect">
          <a:avLst>
            <a:gd name="adj1" fmla="val 16670"/>
            <a:gd name="adj2" fmla="val 0"/>
          </a:avLst>
        </a:prstGeom>
        <a:gradFill rotWithShape="1">
          <a:gsLst>
            <a:gs pos="0">
              <a:schemeClr val="accent3">
                <a:tint val="60000"/>
                <a:lumMod val="104000"/>
              </a:schemeClr>
            </a:gs>
            <a:gs pos="100000">
              <a:schemeClr val="accent3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tint val="60000"/>
            </a:schemeClr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1440" tIns="152400" rIns="137160" bIns="15240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Exploratory Data Analysis</a:t>
          </a:r>
          <a:endParaRPr lang="en-US" sz="2400" kern="1200" dirty="0"/>
        </a:p>
      </dsp:txBody>
      <dsp:txXfrm rot="5400000">
        <a:off x="50013" y="1963476"/>
        <a:ext cx="2883682" cy="924439"/>
      </dsp:txXfrm>
    </dsp:sp>
    <dsp:sp modelId="{20541033-DE85-4277-AC35-35524530B3F4}">
      <dsp:nvSpPr>
        <dsp:cNvPr id="0" name=""/>
        <dsp:cNvSpPr/>
      </dsp:nvSpPr>
      <dsp:spPr>
        <a:xfrm rot="5400000">
          <a:off x="945978" y="-133181"/>
          <a:ext cx="1041754" cy="2933702"/>
        </a:xfrm>
        <a:prstGeom prst="round2SameRect">
          <a:avLst>
            <a:gd name="adj1" fmla="val 16670"/>
            <a:gd name="adj2" fmla="val 0"/>
          </a:avLst>
        </a:prstGeom>
        <a:gradFill rotWithShape="1">
          <a:gsLst>
            <a:gs pos="0">
              <a:schemeClr val="accent3">
                <a:tint val="60000"/>
                <a:lumMod val="104000"/>
              </a:schemeClr>
            </a:gs>
            <a:gs pos="100000">
              <a:schemeClr val="accent3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tint val="60000"/>
            </a:schemeClr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37160" tIns="152400" rIns="91440" bIns="15240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Netflix Movies and TV shows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" y="863655"/>
        <a:ext cx="2882839" cy="940028"/>
      </dsp:txXfrm>
    </dsp:sp>
    <dsp:sp modelId="{C1BD49CC-E4BC-4E3D-8A75-3053D22DB93A}">
      <dsp:nvSpPr>
        <dsp:cNvPr id="0" name=""/>
        <dsp:cNvSpPr/>
      </dsp:nvSpPr>
      <dsp:spPr>
        <a:xfrm>
          <a:off x="716996" y="28851"/>
          <a:ext cx="1499414" cy="1499341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2CF53-34D7-4268-8F7E-6233DCF22629}">
      <dsp:nvSpPr>
        <dsp:cNvPr id="0" name=""/>
        <dsp:cNvSpPr/>
      </dsp:nvSpPr>
      <dsp:spPr>
        <a:xfrm rot="10800000">
          <a:off x="716996" y="2218305"/>
          <a:ext cx="1499414" cy="1499341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7139E-EFFC-4EAB-A0AC-8C14DAC628F2}">
      <dsp:nvSpPr>
        <dsp:cNvPr id="0" name=""/>
        <dsp:cNvSpPr/>
      </dsp:nvSpPr>
      <dsp:spPr>
        <a:xfrm>
          <a:off x="0" y="187453"/>
          <a:ext cx="2864544" cy="1718726"/>
        </a:xfrm>
        <a:prstGeom prst="rect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87453"/>
        <a:ext cx="2864544" cy="1718726"/>
      </dsp:txXfrm>
    </dsp:sp>
    <dsp:sp modelId="{F866E1F4-F87A-4D47-A637-990D0542008A}">
      <dsp:nvSpPr>
        <dsp:cNvPr id="0" name=""/>
        <dsp:cNvSpPr/>
      </dsp:nvSpPr>
      <dsp:spPr>
        <a:xfrm>
          <a:off x="3093840" y="187453"/>
          <a:ext cx="2864544" cy="1718726"/>
        </a:xfrm>
        <a:prstGeom prst="rect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Cleaning data</a:t>
          </a:r>
          <a:endParaRPr lang="en-US" sz="36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93840" y="187453"/>
        <a:ext cx="2864544" cy="1718726"/>
      </dsp:txXfrm>
    </dsp:sp>
    <dsp:sp modelId="{5B89427A-4922-4681-94E7-22D715D137EC}">
      <dsp:nvSpPr>
        <dsp:cNvPr id="0" name=""/>
        <dsp:cNvSpPr/>
      </dsp:nvSpPr>
      <dsp:spPr>
        <a:xfrm>
          <a:off x="734" y="2117147"/>
          <a:ext cx="2864544" cy="1718726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Information</a:t>
          </a:r>
          <a:endParaRPr lang="en-US" sz="3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4" y="2117147"/>
        <a:ext cx="2864544" cy="1718726"/>
      </dsp:txXfrm>
    </dsp:sp>
    <dsp:sp modelId="{75473313-F073-494B-9466-008FC3153C90}">
      <dsp:nvSpPr>
        <dsp:cNvPr id="0" name=""/>
        <dsp:cNvSpPr/>
      </dsp:nvSpPr>
      <dsp:spPr>
        <a:xfrm>
          <a:off x="3151733" y="2117147"/>
          <a:ext cx="2864544" cy="1718726"/>
        </a:xfrm>
        <a:prstGeom prst="rect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Exploratory Data Analysis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51733" y="2117147"/>
        <a:ext cx="2864544" cy="17187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AC818-1A9F-4773-8326-8012346DEFB6}">
      <dsp:nvSpPr>
        <dsp:cNvPr id="0" name=""/>
        <dsp:cNvSpPr/>
      </dsp:nvSpPr>
      <dsp:spPr>
        <a:xfrm rot="16200000">
          <a:off x="954604" y="958845"/>
          <a:ext cx="1024479" cy="2933702"/>
        </a:xfrm>
        <a:prstGeom prst="round2SameRect">
          <a:avLst>
            <a:gd name="adj1" fmla="val 16670"/>
            <a:gd name="adj2" fmla="val 0"/>
          </a:avLst>
        </a:prstGeom>
        <a:gradFill rotWithShape="1">
          <a:gsLst>
            <a:gs pos="0">
              <a:schemeClr val="accent3">
                <a:tint val="60000"/>
                <a:lumMod val="104000"/>
              </a:schemeClr>
            </a:gs>
            <a:gs pos="100000">
              <a:schemeClr val="accent3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tint val="60000"/>
            </a:schemeClr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1440" tIns="152400" rIns="137160" bIns="15240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Exploratory Data Analysis</a:t>
          </a:r>
          <a:endParaRPr lang="en-US" sz="2400" kern="1200" dirty="0"/>
        </a:p>
      </dsp:txBody>
      <dsp:txXfrm rot="5400000">
        <a:off x="50013" y="1963476"/>
        <a:ext cx="2883682" cy="924439"/>
      </dsp:txXfrm>
    </dsp:sp>
    <dsp:sp modelId="{20541033-DE85-4277-AC35-35524530B3F4}">
      <dsp:nvSpPr>
        <dsp:cNvPr id="0" name=""/>
        <dsp:cNvSpPr/>
      </dsp:nvSpPr>
      <dsp:spPr>
        <a:xfrm rot="5400000">
          <a:off x="945978" y="-133181"/>
          <a:ext cx="1041754" cy="2933702"/>
        </a:xfrm>
        <a:prstGeom prst="round2SameRect">
          <a:avLst>
            <a:gd name="adj1" fmla="val 16670"/>
            <a:gd name="adj2" fmla="val 0"/>
          </a:avLst>
        </a:prstGeom>
        <a:gradFill rotWithShape="1">
          <a:gsLst>
            <a:gs pos="0">
              <a:schemeClr val="accent3">
                <a:tint val="60000"/>
                <a:lumMod val="104000"/>
              </a:schemeClr>
            </a:gs>
            <a:gs pos="100000">
              <a:schemeClr val="accent3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tint val="60000"/>
            </a:schemeClr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37160" tIns="152400" rIns="91440" bIns="15240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Netflix Movies and TV shows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" y="863655"/>
        <a:ext cx="2882839" cy="940028"/>
      </dsp:txXfrm>
    </dsp:sp>
    <dsp:sp modelId="{C1BD49CC-E4BC-4E3D-8A75-3053D22DB93A}">
      <dsp:nvSpPr>
        <dsp:cNvPr id="0" name=""/>
        <dsp:cNvSpPr/>
      </dsp:nvSpPr>
      <dsp:spPr>
        <a:xfrm>
          <a:off x="716996" y="28851"/>
          <a:ext cx="1499414" cy="1499341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2CF53-34D7-4268-8F7E-6233DCF22629}">
      <dsp:nvSpPr>
        <dsp:cNvPr id="0" name=""/>
        <dsp:cNvSpPr/>
      </dsp:nvSpPr>
      <dsp:spPr>
        <a:xfrm rot="10800000">
          <a:off x="716996" y="2218305"/>
          <a:ext cx="1499414" cy="1499341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7139E-EFFC-4EAB-A0AC-8C14DAC628F2}">
      <dsp:nvSpPr>
        <dsp:cNvPr id="0" name=""/>
        <dsp:cNvSpPr/>
      </dsp:nvSpPr>
      <dsp:spPr>
        <a:xfrm>
          <a:off x="0" y="280908"/>
          <a:ext cx="2898609" cy="1739165"/>
        </a:xfrm>
        <a:prstGeom prst="rect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80908"/>
        <a:ext cx="2898609" cy="1739165"/>
      </dsp:txXfrm>
    </dsp:sp>
    <dsp:sp modelId="{F866E1F4-F87A-4D47-A637-990D0542008A}">
      <dsp:nvSpPr>
        <dsp:cNvPr id="0" name=""/>
        <dsp:cNvSpPr/>
      </dsp:nvSpPr>
      <dsp:spPr>
        <a:xfrm>
          <a:off x="3189213" y="264681"/>
          <a:ext cx="2898609" cy="1739165"/>
        </a:xfrm>
        <a:prstGeom prst="rect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Cleaning data</a:t>
          </a:r>
          <a:endParaRPr lang="en-US" sz="36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89213" y="264681"/>
        <a:ext cx="2898609" cy="1739165"/>
      </dsp:txXfrm>
    </dsp:sp>
    <dsp:sp modelId="{5B89427A-4922-4681-94E7-22D715D137EC}">
      <dsp:nvSpPr>
        <dsp:cNvPr id="0" name=""/>
        <dsp:cNvSpPr/>
      </dsp:nvSpPr>
      <dsp:spPr>
        <a:xfrm>
          <a:off x="743" y="2293708"/>
          <a:ext cx="2898609" cy="1739165"/>
        </a:xfrm>
        <a:prstGeom prst="rect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Information</a:t>
          </a:r>
          <a:endParaRPr lang="en-US" sz="36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3" y="2293708"/>
        <a:ext cx="2898609" cy="1739165"/>
      </dsp:txXfrm>
    </dsp:sp>
    <dsp:sp modelId="{75473313-F073-494B-9466-008FC3153C90}">
      <dsp:nvSpPr>
        <dsp:cNvPr id="0" name=""/>
        <dsp:cNvSpPr/>
      </dsp:nvSpPr>
      <dsp:spPr>
        <a:xfrm>
          <a:off x="3189213" y="2293708"/>
          <a:ext cx="2898609" cy="173916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Exploratory Data Analysis</a:t>
          </a:r>
          <a:endParaRPr lang="en-US" sz="3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89213" y="2293708"/>
        <a:ext cx="2898609" cy="17391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AC818-1A9F-4773-8326-8012346DEFB6}">
      <dsp:nvSpPr>
        <dsp:cNvPr id="0" name=""/>
        <dsp:cNvSpPr/>
      </dsp:nvSpPr>
      <dsp:spPr>
        <a:xfrm rot="16200000">
          <a:off x="954604" y="958845"/>
          <a:ext cx="1024479" cy="2933702"/>
        </a:xfrm>
        <a:prstGeom prst="round2SameRect">
          <a:avLst>
            <a:gd name="adj1" fmla="val 16670"/>
            <a:gd name="adj2" fmla="val 0"/>
          </a:avLst>
        </a:prstGeom>
        <a:gradFill rotWithShape="1">
          <a:gsLst>
            <a:gs pos="0">
              <a:schemeClr val="accent3">
                <a:tint val="60000"/>
                <a:lumMod val="104000"/>
              </a:schemeClr>
            </a:gs>
            <a:gs pos="100000">
              <a:schemeClr val="accent3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tint val="60000"/>
            </a:schemeClr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1440" tIns="152400" rIns="137160" bIns="15240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Exploratory Data Analysis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50013" y="1963476"/>
        <a:ext cx="2883682" cy="924439"/>
      </dsp:txXfrm>
    </dsp:sp>
    <dsp:sp modelId="{20541033-DE85-4277-AC35-35524530B3F4}">
      <dsp:nvSpPr>
        <dsp:cNvPr id="0" name=""/>
        <dsp:cNvSpPr/>
      </dsp:nvSpPr>
      <dsp:spPr>
        <a:xfrm rot="5400000">
          <a:off x="945974" y="-133533"/>
          <a:ext cx="1041754" cy="2933702"/>
        </a:xfrm>
        <a:prstGeom prst="round2SameRect">
          <a:avLst>
            <a:gd name="adj1" fmla="val 16670"/>
            <a:gd name="adj2" fmla="val 0"/>
          </a:avLst>
        </a:prstGeom>
        <a:gradFill rotWithShape="1">
          <a:gsLst>
            <a:gs pos="0">
              <a:schemeClr val="accent3">
                <a:tint val="60000"/>
                <a:lumMod val="104000"/>
              </a:schemeClr>
            </a:gs>
            <a:gs pos="100000">
              <a:schemeClr val="accent3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tint val="60000"/>
            </a:schemeClr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37160" tIns="152400" rIns="91440" bIns="15240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Netflix Movies and TV shows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863303"/>
        <a:ext cx="2882839" cy="940028"/>
      </dsp:txXfrm>
    </dsp:sp>
    <dsp:sp modelId="{C1BD49CC-E4BC-4E3D-8A75-3053D22DB93A}">
      <dsp:nvSpPr>
        <dsp:cNvPr id="0" name=""/>
        <dsp:cNvSpPr/>
      </dsp:nvSpPr>
      <dsp:spPr>
        <a:xfrm>
          <a:off x="716996" y="28851"/>
          <a:ext cx="1499414" cy="1499341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2CF53-34D7-4268-8F7E-6233DCF22629}">
      <dsp:nvSpPr>
        <dsp:cNvPr id="0" name=""/>
        <dsp:cNvSpPr/>
      </dsp:nvSpPr>
      <dsp:spPr>
        <a:xfrm rot="10800000">
          <a:off x="716996" y="2218305"/>
          <a:ext cx="1499414" cy="1499341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1968-EA42-4F81-9D54-43EFE771872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F281-2908-4CDA-BDC9-AA544732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5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1968-EA42-4F81-9D54-43EFE771872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F281-2908-4CDA-BDC9-AA544732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8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1968-EA42-4F81-9D54-43EFE771872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F281-2908-4CDA-BDC9-AA544732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48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1968-EA42-4F81-9D54-43EFE771872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F281-2908-4CDA-BDC9-AA544732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1968-EA42-4F81-9D54-43EFE771872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F281-2908-4CDA-BDC9-AA544732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8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1968-EA42-4F81-9D54-43EFE771872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F281-2908-4CDA-BDC9-AA544732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01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1968-EA42-4F81-9D54-43EFE771872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F281-2908-4CDA-BDC9-AA544732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37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1968-EA42-4F81-9D54-43EFE771872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F281-2908-4CDA-BDC9-AA544732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37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1968-EA42-4F81-9D54-43EFE771872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F281-2908-4CDA-BDC9-AA544732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6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1968-EA42-4F81-9D54-43EFE771872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FA4F281-2908-4CDA-BDC9-AA544732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3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1968-EA42-4F81-9D54-43EFE771872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F281-2908-4CDA-BDC9-AA544732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5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1968-EA42-4F81-9D54-43EFE771872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F281-2908-4CDA-BDC9-AA544732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3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1968-EA42-4F81-9D54-43EFE771872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F281-2908-4CDA-BDC9-AA544732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1968-EA42-4F81-9D54-43EFE771872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F281-2908-4CDA-BDC9-AA544732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9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1968-EA42-4F81-9D54-43EFE771872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F281-2908-4CDA-BDC9-AA544732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9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1968-EA42-4F81-9D54-43EFE771872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F281-2908-4CDA-BDC9-AA544732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1968-EA42-4F81-9D54-43EFE771872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F281-2908-4CDA-BDC9-AA544732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2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281968-EA42-4F81-9D54-43EFE771872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A4F281-2908-4CDA-BDC9-AA544732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22641" y="203200"/>
            <a:ext cx="6756400" cy="66548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4157424"/>
              </p:ext>
            </p:extLst>
          </p:nvPr>
        </p:nvGraphicFramePr>
        <p:xfrm>
          <a:off x="5642516" y="2489510"/>
          <a:ext cx="5916650" cy="3847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06634636"/>
              </p:ext>
            </p:extLst>
          </p:nvPr>
        </p:nvGraphicFramePr>
        <p:xfrm>
          <a:off x="2032000" y="114300"/>
          <a:ext cx="2933700" cy="370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angle 8"/>
          <p:cNvSpPr/>
          <p:nvPr/>
        </p:nvSpPr>
        <p:spPr>
          <a:xfrm>
            <a:off x="7257661" y="607432"/>
            <a:ext cx="2686360" cy="147784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Kamar Shahein</a:t>
            </a:r>
          </a:p>
        </p:txBody>
      </p:sp>
    </p:spTree>
    <p:extLst>
      <p:ext uri="{BB962C8B-B14F-4D97-AF65-F5344CB8AC3E}">
        <p14:creationId xmlns:p14="http://schemas.microsoft.com/office/powerpoint/2010/main" val="1982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752600" y="1435100"/>
            <a:ext cx="4965700" cy="4051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data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721600" y="450850"/>
            <a:ext cx="1511300" cy="914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data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877300" y="1917700"/>
            <a:ext cx="1511300" cy="9144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877300" y="3898900"/>
            <a:ext cx="15113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2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721600" y="5486400"/>
            <a:ext cx="1511300" cy="9144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3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8300" y="673100"/>
            <a:ext cx="631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-Replace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(&amp;) with (,) in values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column (the last column)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676401"/>
            <a:ext cx="10820399" cy="40386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89197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000" y="1147705"/>
            <a:ext cx="577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-Split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column to 6 columns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74" y="2011362"/>
            <a:ext cx="10766425" cy="364807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721759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752600" y="1435100"/>
            <a:ext cx="4965700" cy="4051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data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721600" y="450850"/>
            <a:ext cx="1511300" cy="914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data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877300" y="1951154"/>
            <a:ext cx="1511300" cy="9144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877300" y="3898900"/>
            <a:ext cx="1511300" cy="914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2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721600" y="5486400"/>
            <a:ext cx="15113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3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34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0" y="692835"/>
            <a:ext cx="9918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-Renaming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columns and replacing the (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None)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with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frequency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value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save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87" y="2124074"/>
            <a:ext cx="10755313" cy="360362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87082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57800" y="114300"/>
            <a:ext cx="6756400" cy="66548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23726343"/>
              </p:ext>
            </p:extLst>
          </p:nvPr>
        </p:nvGraphicFramePr>
        <p:xfrm>
          <a:off x="5542157" y="2394879"/>
          <a:ext cx="6017012" cy="3947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68379824"/>
              </p:ext>
            </p:extLst>
          </p:nvPr>
        </p:nvGraphicFramePr>
        <p:xfrm>
          <a:off x="2032000" y="114300"/>
          <a:ext cx="2933700" cy="370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ectangle 7"/>
          <p:cNvSpPr/>
          <p:nvPr/>
        </p:nvSpPr>
        <p:spPr>
          <a:xfrm>
            <a:off x="7207483" y="515667"/>
            <a:ext cx="2686360" cy="147784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Kamar Shahein</a:t>
            </a:r>
          </a:p>
        </p:txBody>
      </p:sp>
    </p:spTree>
    <p:extLst>
      <p:ext uri="{BB962C8B-B14F-4D97-AF65-F5344CB8AC3E}">
        <p14:creationId xmlns:p14="http://schemas.microsoft.com/office/powerpoint/2010/main" val="32084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7500" y="1162735"/>
            <a:ext cx="10401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-Numbers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Movies and TV Shows that released in 2020  = 953 and so on we do at columns (type and title)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75" y="2284412"/>
            <a:ext cx="10728325" cy="326548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7" name="Rectangle 6"/>
          <p:cNvSpPr/>
          <p:nvPr/>
        </p:nvSpPr>
        <p:spPr>
          <a:xfrm>
            <a:off x="3237947" y="0"/>
            <a:ext cx="710040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Informations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 data</a:t>
            </a:r>
          </a:p>
        </p:txBody>
      </p:sp>
    </p:spTree>
    <p:extLst>
      <p:ext uri="{BB962C8B-B14F-4D97-AF65-F5344CB8AC3E}">
        <p14:creationId xmlns:p14="http://schemas.microsoft.com/office/powerpoint/2010/main" val="205959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012" y="252663"/>
            <a:ext cx="10018713" cy="661737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-The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some TV shows and Movies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89" y="2079583"/>
            <a:ext cx="10334081" cy="998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568" y="4243387"/>
            <a:ext cx="10487525" cy="82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818147"/>
          </a:xfrm>
        </p:spPr>
        <p:txBody>
          <a:bodyPr/>
          <a:lstStyle/>
          <a:p>
            <a:pPr algn="l"/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-The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informations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some years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818147"/>
            <a:ext cx="10304797" cy="1177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2159167"/>
            <a:ext cx="10426952" cy="3621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087" y="5758388"/>
            <a:ext cx="1657184" cy="58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82053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-Top 10 Countries in which shows are released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962" y="1818773"/>
            <a:ext cx="3995237" cy="351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981325" y="1143000"/>
            <a:ext cx="4864100" cy="42799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930900" y="4140200"/>
            <a:ext cx="2070100" cy="16129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</a:t>
            </a:r>
          </a:p>
        </p:txBody>
      </p:sp>
      <p:sp>
        <p:nvSpPr>
          <p:cNvPr id="8" name="Oval 7"/>
          <p:cNvSpPr/>
          <p:nvPr/>
        </p:nvSpPr>
        <p:spPr>
          <a:xfrm>
            <a:off x="6965950" y="2927350"/>
            <a:ext cx="2070100" cy="16129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Liberaries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91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07620" y="114300"/>
            <a:ext cx="6806580" cy="67437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91321628"/>
              </p:ext>
            </p:extLst>
          </p:nvPr>
        </p:nvGraphicFramePr>
        <p:xfrm>
          <a:off x="5566627" y="2264472"/>
          <a:ext cx="6088566" cy="4297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68747291"/>
              </p:ext>
            </p:extLst>
          </p:nvPr>
        </p:nvGraphicFramePr>
        <p:xfrm>
          <a:off x="2032000" y="114300"/>
          <a:ext cx="2933700" cy="370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ectangle 6"/>
          <p:cNvSpPr/>
          <p:nvPr/>
        </p:nvSpPr>
        <p:spPr>
          <a:xfrm>
            <a:off x="7267730" y="635618"/>
            <a:ext cx="2686360" cy="147784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Kamar Shahein</a:t>
            </a:r>
          </a:p>
        </p:txBody>
      </p:sp>
    </p:spTree>
    <p:extLst>
      <p:ext uri="{BB962C8B-B14F-4D97-AF65-F5344CB8AC3E}">
        <p14:creationId xmlns:p14="http://schemas.microsoft.com/office/powerpoint/2010/main" val="230043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63" y="1770487"/>
            <a:ext cx="5263724" cy="4552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287" y="917672"/>
            <a:ext cx="5851655" cy="594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6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65" y="1467853"/>
            <a:ext cx="5357981" cy="514951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72280" y="-168442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-Top 10 years of  shows(TV shows 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Movies) with percentage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1905" y="230803"/>
            <a:ext cx="51254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-Number of shows per years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552" y="1744579"/>
            <a:ext cx="5753100" cy="459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8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406" y="252662"/>
            <a:ext cx="5373689" cy="806117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-Duration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 Shows on Netflix Vs Count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217" y="901365"/>
            <a:ext cx="816092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2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500" y="-216569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-Top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countries in which most movies and TV shows have been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released with percentage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02" y="1393406"/>
            <a:ext cx="5726460" cy="48509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847" y="1393406"/>
            <a:ext cx="5169153" cy="523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1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437" y="144379"/>
            <a:ext cx="10018713" cy="573504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-Top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shows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436" y="1367590"/>
            <a:ext cx="10246479" cy="520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29343" y="219653"/>
            <a:ext cx="6995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n w="3175" cmpd="sng">
                  <a:noFill/>
                </a:ln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-Top 10 A categories of </a:t>
            </a:r>
            <a:r>
              <a:rPr lang="en-US" sz="2800" dirty="0" smtClean="0">
                <a:ln w="3175" cmpd="sng">
                  <a:noFill/>
                </a:ln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shows with percentage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98" y="845911"/>
            <a:ext cx="7535780" cy="601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003" y="3789680"/>
            <a:ext cx="5693997" cy="3068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054" y="0"/>
            <a:ext cx="5253182" cy="34257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849" y="1994804"/>
            <a:ext cx="5044308" cy="286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17700" y="406400"/>
            <a:ext cx="4229100" cy="12065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data &gt;&gt;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124700" y="406400"/>
            <a:ext cx="4229100" cy="12065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1925 to 2021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1400" y="1968500"/>
            <a:ext cx="857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-This data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movies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netflix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89" y="2575552"/>
            <a:ext cx="2167822" cy="838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539" y="2483447"/>
            <a:ext cx="8356601" cy="102270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999" y="3848893"/>
            <a:ext cx="10533141" cy="171487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90157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14500" y="266700"/>
            <a:ext cx="2857500" cy="9271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Liberaries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9914"/>
          <a:stretch/>
        </p:blipFill>
        <p:spPr>
          <a:xfrm>
            <a:off x="1714500" y="1722437"/>
            <a:ext cx="4546094" cy="254476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0" y="3578224"/>
            <a:ext cx="5429356" cy="243522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5809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57800" y="114300"/>
            <a:ext cx="6756400" cy="66548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87652406"/>
              </p:ext>
            </p:extLst>
          </p:nvPr>
        </p:nvGraphicFramePr>
        <p:xfrm>
          <a:off x="5731727" y="2451100"/>
          <a:ext cx="5740786" cy="3825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37834168"/>
              </p:ext>
            </p:extLst>
          </p:nvPr>
        </p:nvGraphicFramePr>
        <p:xfrm>
          <a:off x="2032000" y="114300"/>
          <a:ext cx="2933700" cy="370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ectangle 6"/>
          <p:cNvSpPr/>
          <p:nvPr/>
        </p:nvSpPr>
        <p:spPr>
          <a:xfrm>
            <a:off x="7292820" y="543777"/>
            <a:ext cx="2686360" cy="147784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Kamar Shahein</a:t>
            </a:r>
          </a:p>
        </p:txBody>
      </p:sp>
    </p:spTree>
    <p:extLst>
      <p:ext uri="{BB962C8B-B14F-4D97-AF65-F5344CB8AC3E}">
        <p14:creationId xmlns:p14="http://schemas.microsoft.com/office/powerpoint/2010/main" val="366960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752600" y="1435100"/>
            <a:ext cx="4965700" cy="4051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data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721600" y="450850"/>
            <a:ext cx="15113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data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877300" y="1917700"/>
            <a:ext cx="1511300" cy="9144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877300" y="3898900"/>
            <a:ext cx="1511300" cy="9144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721600" y="5486400"/>
            <a:ext cx="1511300" cy="9144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3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39" y="1882775"/>
            <a:ext cx="10934261" cy="314642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6" name="TextBox 5"/>
          <p:cNvSpPr txBox="1"/>
          <p:nvPr/>
        </p:nvSpPr>
        <p:spPr>
          <a:xfrm>
            <a:off x="4914900" y="533400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data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38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752600" y="1435100"/>
            <a:ext cx="4965700" cy="4051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data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721600" y="450850"/>
            <a:ext cx="1511300" cy="914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data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877300" y="1917700"/>
            <a:ext cx="15113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1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877300" y="3898900"/>
            <a:ext cx="1511300" cy="9144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721600" y="5486400"/>
            <a:ext cx="1511300" cy="9144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5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214265"/>
            <a:ext cx="10896599" cy="33528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6" name="TextBox 5"/>
          <p:cNvSpPr txBox="1"/>
          <p:nvPr/>
        </p:nvSpPr>
        <p:spPr>
          <a:xfrm>
            <a:off x="1689100" y="1262449"/>
            <a:ext cx="613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-Drop columns that we don't need </a:t>
            </a:r>
          </a:p>
        </p:txBody>
      </p:sp>
      <p:sp>
        <p:nvSpPr>
          <p:cNvPr id="7" name="Rectangle 6"/>
          <p:cNvSpPr/>
          <p:nvPr/>
        </p:nvSpPr>
        <p:spPr>
          <a:xfrm>
            <a:off x="3844612" y="124821"/>
            <a:ext cx="42995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data</a:t>
            </a:r>
          </a:p>
        </p:txBody>
      </p:sp>
    </p:spTree>
    <p:extLst>
      <p:ext uri="{BB962C8B-B14F-4D97-AF65-F5344CB8AC3E}">
        <p14:creationId xmlns:p14="http://schemas.microsoft.com/office/powerpoint/2010/main" val="901845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1158</TotalTime>
  <Words>321</Words>
  <Application>Microsoft Office PowerPoint</Application>
  <PresentationFormat>Widescreen</PresentationFormat>
  <Paragraphs>73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Corbel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-The informations of some TV shows and Movies</vt:lpstr>
      <vt:lpstr>-The informations of some years </vt:lpstr>
      <vt:lpstr>-Top 10 Countries in which shows are released</vt:lpstr>
      <vt:lpstr>PowerPoint Presentation</vt:lpstr>
      <vt:lpstr>PowerPoint Presentation</vt:lpstr>
      <vt:lpstr>-Top 10 years of  shows(TV shows  &amp; Movies) with percentage </vt:lpstr>
      <vt:lpstr>-Duration of Shows on Netflix Vs Count </vt:lpstr>
      <vt:lpstr>-Top 10 countries in which most movies and TV shows have been released with percentage</vt:lpstr>
      <vt:lpstr>-Top 10 A categories of shows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Kamar Shahein</dc:creator>
  <cp:lastModifiedBy>Kamar Shahein</cp:lastModifiedBy>
  <cp:revision>23</cp:revision>
  <dcterms:created xsi:type="dcterms:W3CDTF">2021-11-12T00:42:39Z</dcterms:created>
  <dcterms:modified xsi:type="dcterms:W3CDTF">2021-12-17T16:50:35Z</dcterms:modified>
</cp:coreProperties>
</file>