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88" r:id="rId2"/>
    <p:sldId id="289" r:id="rId3"/>
    <p:sldId id="274" r:id="rId4"/>
  </p:sldIdLst>
  <p:sldSz cx="9144000" cy="5143500" type="screen16x9"/>
  <p:notesSz cx="6934200" cy="92202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148" userDrawn="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C8C9C7"/>
    <a:srgbClr val="CC6600"/>
    <a:srgbClr val="0076CE"/>
    <a:srgbClr val="EEEEEE"/>
    <a:srgbClr val="B7295A"/>
    <a:srgbClr val="41B6E6"/>
    <a:srgbClr val="00447C"/>
    <a:srgbClr val="42AEA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2" autoAdjust="0"/>
  </p:normalViewPr>
  <p:slideViewPr>
    <p:cSldViewPr snapToGrid="0" showGuides="1">
      <p:cViewPr varScale="1">
        <p:scale>
          <a:sx n="138" d="100"/>
          <a:sy n="138" d="100"/>
        </p:scale>
        <p:origin x="138" y="234"/>
      </p:cViewPr>
      <p:guideLst>
        <p:guide orient="horz" pos="21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79" d="100"/>
          <a:sy n="79" d="100"/>
        </p:scale>
        <p:origin x="3336" y="-19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diawan, Yusuf" userId="113398ae-96a8-4ad3-b1ee-4827acc6bd35" providerId="ADAL" clId="{AD3616DF-D481-45EF-AAE0-E995009478B5}"/>
    <pc:docChg chg="custSel modSld">
      <pc:chgData name="Budiawan, Yusuf" userId="113398ae-96a8-4ad3-b1ee-4827acc6bd35" providerId="ADAL" clId="{AD3616DF-D481-45EF-AAE0-E995009478B5}" dt="2022-02-28T08:22:03.774" v="281" actId="33524"/>
      <pc:docMkLst>
        <pc:docMk/>
      </pc:docMkLst>
      <pc:sldChg chg="addSp delSp modSp mod modClrScheme chgLayout">
        <pc:chgData name="Budiawan, Yusuf" userId="113398ae-96a8-4ad3-b1ee-4827acc6bd35" providerId="ADAL" clId="{AD3616DF-D481-45EF-AAE0-E995009478B5}" dt="2022-02-28T08:22:03.774" v="281" actId="33524"/>
        <pc:sldMkLst>
          <pc:docMk/>
          <pc:sldMk cId="424353043" sldId="289"/>
        </pc:sldMkLst>
        <pc:spChg chg="mod ord">
          <ac:chgData name="Budiawan, Yusuf" userId="113398ae-96a8-4ad3-b1ee-4827acc6bd35" providerId="ADAL" clId="{AD3616DF-D481-45EF-AAE0-E995009478B5}" dt="2022-02-28T08:20:35.518" v="17" actId="700"/>
          <ac:spMkLst>
            <pc:docMk/>
            <pc:sldMk cId="424353043" sldId="289"/>
            <ac:spMk id="3" creationId="{6775F126-1019-4FA6-BFF8-382111929E19}"/>
          </ac:spMkLst>
        </pc:spChg>
        <pc:spChg chg="del">
          <ac:chgData name="Budiawan, Yusuf" userId="113398ae-96a8-4ad3-b1ee-4827acc6bd35" providerId="ADAL" clId="{AD3616DF-D481-45EF-AAE0-E995009478B5}" dt="2022-02-28T08:20:14.971" v="16" actId="700"/>
          <ac:spMkLst>
            <pc:docMk/>
            <pc:sldMk cId="424353043" sldId="289"/>
            <ac:spMk id="4" creationId="{ECFAE520-9D69-4793-AEED-CB12571AE8C2}"/>
          </ac:spMkLst>
        </pc:spChg>
        <pc:spChg chg="add mod ord">
          <ac:chgData name="Budiawan, Yusuf" userId="113398ae-96a8-4ad3-b1ee-4827acc6bd35" providerId="ADAL" clId="{AD3616DF-D481-45EF-AAE0-E995009478B5}" dt="2022-02-28T08:22:03.774" v="281" actId="33524"/>
          <ac:spMkLst>
            <pc:docMk/>
            <pc:sldMk cId="424353043" sldId="289"/>
            <ac:spMk id="5" creationId="{540F8983-0679-4B02-ADD0-CE511FBE45E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" descr="                              Dell - Internal Use - Confidential&#10;"/>
          <p:cNvSpPr txBox="1"/>
          <p:nvPr/>
        </p:nvSpPr>
        <p:spPr>
          <a:xfrm>
            <a:off x="780683" y="8990041"/>
            <a:ext cx="1077218" cy="83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defTabSz="923087" fontAlgn="base">
              <a:lnSpc>
                <a:spcPct val="90000"/>
              </a:lnSpc>
              <a:spcBef>
                <a:spcPts val="101"/>
              </a:spcBef>
              <a:spcAft>
                <a:spcPts val="101"/>
              </a:spcAft>
              <a:defRPr/>
            </a:pPr>
            <a:r>
              <a:rPr lang="en-US" sz="600" dirty="0">
                <a:solidFill>
                  <a:schemeClr val="bg2"/>
                </a:solidFill>
                <a:latin typeface="Arial" panose="020B0604020202020204" pitchFamily="34" charset="0"/>
              </a:rPr>
              <a:t>© Dell Inc. All Rights Reserved.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7119" y="8989695"/>
            <a:ext cx="95629" cy="8379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>
                <a:solidFill>
                  <a:schemeClr val="bg2"/>
                </a:solidFill>
                <a:latin typeface="Arial" panose="020B0604020202020204" pitchFamily="34" charset="0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dirty="0" err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136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96888" y="173038"/>
            <a:ext cx="5940425" cy="3341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2280" y="3803332"/>
            <a:ext cx="6009640" cy="4978718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fl" descr="                              Dell - Internal Use - Confidential&#10;"/>
          <p:cNvSpPr txBox="1"/>
          <p:nvPr/>
        </p:nvSpPr>
        <p:spPr>
          <a:xfrm>
            <a:off x="780683" y="8990041"/>
            <a:ext cx="1077218" cy="83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defTabSz="923087" fontAlgn="base">
              <a:lnSpc>
                <a:spcPct val="90000"/>
              </a:lnSpc>
              <a:spcBef>
                <a:spcPts val="101"/>
              </a:spcBef>
              <a:spcAft>
                <a:spcPts val="101"/>
              </a:spcAft>
              <a:defRPr/>
            </a:pPr>
            <a:r>
              <a:rPr lang="en-US" sz="600" dirty="0">
                <a:solidFill>
                  <a:schemeClr val="bg2"/>
                </a:solidFill>
                <a:latin typeface="Arial" panose="020B0604020202020204" pitchFamily="34" charset="0"/>
              </a:rPr>
              <a:t>© Dell Inc. All Rights Reserved.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7119" y="8989695"/>
            <a:ext cx="95629" cy="8379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>
                <a:solidFill>
                  <a:schemeClr val="bg2"/>
                </a:solidFill>
                <a:latin typeface="Arial" panose="020B0604020202020204" pitchFamily="34" charset="0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dirty="0" err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313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spcBef>
        <a:spcPts val="0"/>
      </a:spcBef>
      <a:defRPr sz="11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1pPr>
    <a:lvl2pPr marL="514350" indent="-171450" algn="l" defTabSz="685800" rtl="0" eaLnBrk="1" latinLnBrk="0" hangingPunct="1">
      <a:spcBef>
        <a:spcPts val="300"/>
      </a:spcBef>
      <a:buClrTx/>
      <a:buFont typeface="Arial" panose="020B0604020202020204" pitchFamily="34" charset="0"/>
      <a:buChar char="•"/>
      <a:defRPr sz="11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2pPr>
    <a:lvl3pPr marL="857250" indent="-171450" algn="l" defTabSz="685800" rtl="0" eaLnBrk="1" latinLnBrk="0" hangingPunct="1">
      <a:spcBef>
        <a:spcPts val="300"/>
      </a:spcBef>
      <a:buClrTx/>
      <a:buFont typeface="Arial" panose="020B0604020202020204" pitchFamily="34" charset="0"/>
      <a:buChar char="–"/>
      <a:defRPr sz="11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3pPr>
    <a:lvl4pPr marL="1200150" indent="-171450" algn="l" defTabSz="685800" rtl="0" eaLnBrk="1" latinLnBrk="0" hangingPunct="1">
      <a:spcBef>
        <a:spcPts val="300"/>
      </a:spcBef>
      <a:buClrTx/>
      <a:buFont typeface="Arial" panose="020B0604020202020204" pitchFamily="34" charset="0"/>
      <a:buChar char="▪"/>
      <a:defRPr sz="11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4pPr>
    <a:lvl5pPr marL="1543050" indent="-171450" algn="l" defTabSz="685800" rtl="0" eaLnBrk="1" latinLnBrk="0" hangingPunct="1">
      <a:spcBef>
        <a:spcPts val="300"/>
      </a:spcBef>
      <a:buClrTx/>
      <a:buFont typeface="Arial" panose="020B0604020202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gradFill>
          <a:gsLst>
            <a:gs pos="0">
              <a:schemeClr val="accent6"/>
            </a:gs>
            <a:gs pos="26000">
              <a:schemeClr val="bg1"/>
            </a:gs>
            <a:gs pos="100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A49A41B-9CF1-4CD6-B1E3-F736C63833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8751" y="4373774"/>
            <a:ext cx="2706624" cy="35186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0344EF7-FB04-41A4-900F-48EC95C6F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0" y="414337"/>
            <a:ext cx="8572500" cy="149579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5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67014B0-AEAB-4CC8-BCED-661FF1CA2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750" y="2057400"/>
            <a:ext cx="8572500" cy="124182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4326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gradFill>
          <a:gsLst>
            <a:gs pos="0">
              <a:schemeClr val="accent6"/>
            </a:gs>
            <a:gs pos="26000">
              <a:schemeClr val="bg1"/>
            </a:gs>
            <a:gs pos="100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5750" y="1823853"/>
            <a:ext cx="7886700" cy="1495794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5400">
                <a:solidFill>
                  <a:schemeClr val="tx2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312" y="4838808"/>
            <a:ext cx="1078986" cy="14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494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gradient bkgd">
    <p:bg>
      <p:bgPr>
        <a:gradFill>
          <a:gsLst>
            <a:gs pos="0">
              <a:schemeClr val="accent6"/>
            </a:gs>
            <a:gs pos="26000">
              <a:schemeClr val="bg1"/>
            </a:gs>
            <a:gs pos="100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312" y="4838808"/>
            <a:ext cx="1078986" cy="14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5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">
    <p:bg>
      <p:bgPr>
        <a:gradFill>
          <a:gsLst>
            <a:gs pos="0">
              <a:schemeClr val="accent6"/>
            </a:gs>
            <a:gs pos="26000">
              <a:schemeClr val="bg1"/>
            </a:gs>
            <a:gs pos="100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ED6EC7-6D3E-4027-A733-9B78EBA486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6378" y="2254304"/>
            <a:ext cx="5093208" cy="6602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40B410-C7E4-4036-89E5-3C58E91B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42900"/>
            <a:ext cx="7886700" cy="296862"/>
          </a:xfrm>
          <a:prstGeom prst="rect">
            <a:avLst/>
          </a:prstGeom>
        </p:spPr>
        <p:txBody>
          <a:bodyPr/>
          <a:lstStyle>
            <a:lvl1pPr algn="ctr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50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22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641806"/>
            <a:ext cx="85725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97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200150"/>
            <a:ext cx="8572500" cy="33147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800100" indent="-11430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1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200150" indent="-171450">
              <a:lnSpc>
                <a:spcPct val="100000"/>
              </a:lnSpc>
              <a:spcBef>
                <a:spcPts val="3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900"/>
            </a:lvl4pPr>
            <a:lvl5pPr marL="1543050" indent="-171450">
              <a:lnSpc>
                <a:spcPct val="100000"/>
              </a:lnSpc>
              <a:spcBef>
                <a:spcPts val="3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490277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641806"/>
            <a:ext cx="85725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85750" y="1200150"/>
            <a:ext cx="8572500" cy="33147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800100" indent="-11430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1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200150" indent="-171450">
              <a:lnSpc>
                <a:spcPct val="100000"/>
              </a:lnSpc>
              <a:spcBef>
                <a:spcPts val="3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900"/>
            </a:lvl4pPr>
            <a:lvl5pPr marL="1543050" indent="-171450">
              <a:lnSpc>
                <a:spcPct val="100000"/>
              </a:lnSpc>
              <a:spcBef>
                <a:spcPts val="3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939436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6" y="228600"/>
            <a:ext cx="8577263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2800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285750" y="1200150"/>
            <a:ext cx="4057650" cy="33147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 sz="1800">
                <a:solidFill>
                  <a:schemeClr val="bg2"/>
                </a:solidFill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2pPr>
            <a:lvl3pPr marL="8572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100">
                <a:solidFill>
                  <a:schemeClr val="bg2"/>
                </a:solidFill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4800600" y="1200150"/>
            <a:ext cx="4057650" cy="33147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 sz="1800">
                <a:solidFill>
                  <a:schemeClr val="bg2"/>
                </a:solidFill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2pPr>
            <a:lvl3pPr marL="8572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100">
                <a:solidFill>
                  <a:schemeClr val="bg2"/>
                </a:solidFill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893673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6" y="228600"/>
            <a:ext cx="8577263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2800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1CEAD-C06E-4DD6-958D-A69C28387D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5750" y="971550"/>
            <a:ext cx="4057650" cy="3943350"/>
          </a:xfrm>
          <a:prstGeom prst="rect">
            <a:avLst/>
          </a:prstGeom>
        </p:spPr>
        <p:txBody>
          <a:bodyPr lIns="0" tIns="0" rIns="0" bIns="91440"/>
          <a:lstStyle>
            <a:lvl1pPr marL="0" indent="0">
              <a:lnSpc>
                <a:spcPct val="100000"/>
              </a:lnSpc>
              <a:spcBef>
                <a:spcPts val="1800"/>
              </a:spcBef>
              <a:buNone/>
              <a:defRPr sz="2000" baseline="0">
                <a:solidFill>
                  <a:schemeClr val="bg1"/>
                </a:solidFill>
              </a:defRPr>
            </a:lvl1pPr>
            <a:lvl2pPr marL="173038" indent="-173038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>
                <a:solidFill>
                  <a:schemeClr val="bg2"/>
                </a:solidFill>
              </a:defRPr>
            </a:lvl2pPr>
            <a:lvl3pPr marL="514350" indent="-173038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3pPr>
            <a:lvl4pPr marL="855663" indent="-168275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10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0C49344-5A94-4BB8-B1F8-EC9EB43874D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00600" y="971550"/>
            <a:ext cx="4057650" cy="3943350"/>
          </a:xfrm>
          <a:prstGeom prst="rect">
            <a:avLst/>
          </a:prstGeom>
        </p:spPr>
        <p:txBody>
          <a:bodyPr lIns="0" tIns="0" rIns="0" bIns="91440"/>
          <a:lstStyle>
            <a:lvl1pPr marL="0" indent="0">
              <a:lnSpc>
                <a:spcPct val="100000"/>
              </a:lnSpc>
              <a:spcBef>
                <a:spcPts val="1800"/>
              </a:spcBef>
              <a:buNone/>
              <a:defRPr sz="2000" baseline="0">
                <a:solidFill>
                  <a:schemeClr val="bg1"/>
                </a:solidFill>
              </a:defRPr>
            </a:lvl1pPr>
            <a:lvl2pPr marL="173038" indent="-173038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>
                <a:solidFill>
                  <a:schemeClr val="bg2"/>
                </a:solidFill>
              </a:defRPr>
            </a:lvl2pPr>
            <a:lvl3pPr marL="514350" indent="-173038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3pPr>
            <a:lvl4pPr marL="855663" indent="-168275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10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59803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6" y="228600"/>
            <a:ext cx="8577263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2800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/>
          </p:nvPr>
        </p:nvSpPr>
        <p:spPr>
          <a:xfrm>
            <a:off x="285750" y="971550"/>
            <a:ext cx="2686050" cy="35433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None/>
              <a:defRPr sz="1800">
                <a:solidFill>
                  <a:schemeClr val="bg1"/>
                </a:solidFill>
              </a:defRPr>
            </a:lvl1pPr>
            <a:lvl2pPr marL="171450" indent="-171450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2pPr>
            <a:lvl3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200">
                <a:solidFill>
                  <a:schemeClr val="bg2"/>
                </a:solidFill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3228975" y="971550"/>
            <a:ext cx="2686050" cy="35433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None/>
              <a:defRPr sz="1800">
                <a:solidFill>
                  <a:schemeClr val="bg1"/>
                </a:solidFill>
              </a:defRPr>
            </a:lvl1pPr>
            <a:lvl2pPr marL="171450" indent="-171450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2pPr>
            <a:lvl3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200">
                <a:solidFill>
                  <a:schemeClr val="bg2"/>
                </a:solidFill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6172200" y="971550"/>
            <a:ext cx="2686050" cy="35433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None/>
              <a:defRPr sz="1800">
                <a:solidFill>
                  <a:schemeClr val="bg1"/>
                </a:solidFill>
              </a:defRPr>
            </a:lvl1pPr>
            <a:lvl2pPr marL="171450" indent="-171450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2pPr>
            <a:lvl3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200">
                <a:solidFill>
                  <a:schemeClr val="bg2"/>
                </a:solidFill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68218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1CDB-95CE-458B-A911-027A05894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42900"/>
            <a:ext cx="7886700" cy="296862"/>
          </a:xfrm>
          <a:prstGeom prst="rect">
            <a:avLst/>
          </a:prstGeom>
        </p:spPr>
        <p:txBody>
          <a:bodyPr/>
          <a:lstStyle>
            <a:lvl1pPr algn="ctr"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303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309" y="4838808"/>
            <a:ext cx="1078992" cy="140268"/>
          </a:xfrm>
          <a:prstGeom prst="rect">
            <a:avLst/>
          </a:prstGeom>
        </p:spPr>
      </p:pic>
      <p:sp>
        <p:nvSpPr>
          <p:cNvPr id="7" name="fl" descr="                              Dell - Internal Use - Confidential&#10;"/>
          <p:cNvSpPr txBox="1"/>
          <p:nvPr userDrawn="1"/>
        </p:nvSpPr>
        <p:spPr>
          <a:xfrm>
            <a:off x="4200103" y="5022289"/>
            <a:ext cx="1181414" cy="6925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500" b="0" i="0" u="none" baseline="0" dirty="0">
                <a:solidFill>
                  <a:srgbClr val="808080"/>
                </a:solidFill>
                <a:latin typeface="Arial" panose="020B0604020202020204" pitchFamily="34" charset="0"/>
              </a:rPr>
              <a:t>Copyright © Dell Inc. All Rights Reserved.</a:t>
            </a:r>
          </a:p>
        </p:txBody>
      </p:sp>
      <p:sp>
        <p:nvSpPr>
          <p:cNvPr id="6" name="TextBox 19"/>
          <p:cNvSpPr txBox="1"/>
          <p:nvPr userDrawn="1"/>
        </p:nvSpPr>
        <p:spPr>
          <a:xfrm>
            <a:off x="3857667" y="5023059"/>
            <a:ext cx="76944" cy="6925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500" b="0" kern="120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500" b="0" kern="1200" dirty="0" err="1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Box 16"/>
          <p:cNvSpPr txBox="1"/>
          <p:nvPr userDrawn="1"/>
        </p:nvSpPr>
        <p:spPr>
          <a:xfrm>
            <a:off x="3957049" y="5023059"/>
            <a:ext cx="113814" cy="6925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500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of Y</a:t>
            </a:r>
          </a:p>
        </p:txBody>
      </p:sp>
      <p:sp>
        <p:nvSpPr>
          <p:cNvPr id="4" name="MSIPCMContentMarking" descr="{&quot;HashCode&quot;:-1912962988,&quot;Placement&quot;:&quot;Footer&quot;}">
            <a:extLst>
              <a:ext uri="{FF2B5EF4-FFF2-40B4-BE49-F238E27FC236}">
                <a16:creationId xmlns:a16="http://schemas.microsoft.com/office/drawing/2014/main" id="{AAD52492-B32C-4F5C-93C4-B867BDF3FDDD}"/>
              </a:ext>
            </a:extLst>
          </p:cNvPr>
          <p:cNvSpPr txBox="1"/>
          <p:nvPr userDrawn="1"/>
        </p:nvSpPr>
        <p:spPr>
          <a:xfrm>
            <a:off x="0" y="4932427"/>
            <a:ext cx="1185008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  <a:endParaRPr lang="en-US" sz="700" dirty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71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662" r:id="rId2"/>
    <p:sldLayoutId id="2147483673" r:id="rId3"/>
    <p:sldLayoutId id="2147483672" r:id="rId4"/>
    <p:sldLayoutId id="2147483713" r:id="rId5"/>
    <p:sldLayoutId id="2147483724" r:id="rId6"/>
    <p:sldLayoutId id="2147483725" r:id="rId7"/>
    <p:sldLayoutId id="2147483726" r:id="rId8"/>
    <p:sldLayoutId id="2147483667" r:id="rId9"/>
    <p:sldLayoutId id="2147483689" r:id="rId10"/>
    <p:sldLayoutId id="2147483715" r:id="rId11"/>
    <p:sldLayoutId id="214748372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1620" userDrawn="1">
          <p15:clr>
            <a:srgbClr val="F26B43"/>
          </p15:clr>
        </p15:guide>
        <p15:guide id="3" pos="180" userDrawn="1">
          <p15:clr>
            <a:srgbClr val="F26B43"/>
          </p15:clr>
        </p15:guide>
        <p15:guide id="4" pos="55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26000">
              <a:schemeClr val="bg1"/>
            </a:gs>
            <a:gs pos="100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1162234"/>
            <a:ext cx="8572500" cy="74789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Factory Work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2057400"/>
            <a:ext cx="7137400" cy="1241822"/>
          </a:xfrm>
        </p:spPr>
        <p:txBody>
          <a:bodyPr/>
          <a:lstStyle/>
          <a:p>
            <a:r>
              <a:rPr lang="en-US" dirty="0"/>
              <a:t>Project Description</a:t>
            </a:r>
          </a:p>
        </p:txBody>
      </p:sp>
    </p:spTree>
    <p:extLst>
      <p:ext uri="{BB962C8B-B14F-4D97-AF65-F5344CB8AC3E}">
        <p14:creationId xmlns:p14="http://schemas.microsoft.com/office/powerpoint/2010/main" val="20849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75F126-1019-4FA6-BFF8-38211192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40F8983-0679-4B02-ADD0-CE511FBE4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750" y="641806"/>
            <a:ext cx="8572500" cy="430887"/>
          </a:xfrm>
        </p:spPr>
        <p:txBody>
          <a:bodyPr/>
          <a:lstStyle/>
          <a:p>
            <a:r>
              <a:rPr lang="en-US" dirty="0"/>
              <a:t>Develop a tool that can provide a consolidated view of factory work plan that can save time while minimalize learnability and change of workflow. </a:t>
            </a:r>
          </a:p>
        </p:txBody>
      </p:sp>
    </p:spTree>
    <p:extLst>
      <p:ext uri="{BB962C8B-B14F-4D97-AF65-F5344CB8AC3E}">
        <p14:creationId xmlns:p14="http://schemas.microsoft.com/office/powerpoint/2010/main" val="42435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0A12-5A79-431B-AAB3-A563E0BF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logo slide</a:t>
            </a:r>
          </a:p>
        </p:txBody>
      </p:sp>
    </p:spTree>
    <p:extLst>
      <p:ext uri="{BB962C8B-B14F-4D97-AF65-F5344CB8AC3E}">
        <p14:creationId xmlns:p14="http://schemas.microsoft.com/office/powerpoint/2010/main" val="188024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ll Tech template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103BAE4-1E8F-49FC-9473-758B6C1CC98F}" vid="{74515BFA-6515-455B-BBD3-056A4B507E5A}"/>
    </a:ext>
  </a:extLst>
</a:theme>
</file>

<file path=ppt/theme/theme2.xml><?xml version="1.0" encoding="utf-8"?>
<a:theme xmlns:a="http://schemas.openxmlformats.org/drawingml/2006/main" name="Office Theme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Dell X of Y page number</Template>
  <TotalTime>15</TotalTime>
  <Words>35</Words>
  <Application>Microsoft Office PowerPoint</Application>
  <PresentationFormat>On-screen Show (16:9)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Dell Tech template</vt:lpstr>
      <vt:lpstr>Factory Work Plan</vt:lpstr>
      <vt:lpstr>Project Overview</vt:lpstr>
      <vt:lpstr>End logo slide</vt:lpstr>
    </vt:vector>
  </TitlesOfParts>
  <Company>Dell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Work Plan</dc:title>
  <dc:creator>Budiawan, Yusuf</dc:creator>
  <cp:lastModifiedBy>Budiawan, Yusuf</cp:lastModifiedBy>
  <cp:revision>2</cp:revision>
  <cp:lastPrinted>2018-09-10T14:53:10Z</cp:lastPrinted>
  <dcterms:created xsi:type="dcterms:W3CDTF">2022-02-28T08:07:04Z</dcterms:created>
  <dcterms:modified xsi:type="dcterms:W3CDTF">2022-02-28T08:22:12Z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de70ee2-0cb4-4d60-aee5-75ef2c4c8a90_Enabled">
    <vt:lpwstr>True</vt:lpwstr>
  </property>
  <property fmtid="{D5CDD505-2E9C-101B-9397-08002B2CF9AE}" pid="3" name="MSIP_Label_7de70ee2-0cb4-4d60-aee5-75ef2c4c8a90_SiteId">
    <vt:lpwstr>945c199a-83a2-4e80-9f8c-5a91be5752dd</vt:lpwstr>
  </property>
  <property fmtid="{D5CDD505-2E9C-101B-9397-08002B2CF9AE}" pid="4" name="MSIP_Label_7de70ee2-0cb4-4d60-aee5-75ef2c4c8a90_Owner">
    <vt:lpwstr>Denise.Leblanc@dell.com</vt:lpwstr>
  </property>
  <property fmtid="{D5CDD505-2E9C-101B-9397-08002B2CF9AE}" pid="5" name="MSIP_Label_7de70ee2-0cb4-4d60-aee5-75ef2c4c8a90_SetDate">
    <vt:lpwstr>2020-12-08T14:27:20.7006711Z</vt:lpwstr>
  </property>
  <property fmtid="{D5CDD505-2E9C-101B-9397-08002B2CF9AE}" pid="6" name="MSIP_Label_7de70ee2-0cb4-4d60-aee5-75ef2c4c8a90_Name">
    <vt:lpwstr>Internal Use</vt:lpwstr>
  </property>
  <property fmtid="{D5CDD505-2E9C-101B-9397-08002B2CF9AE}" pid="7" name="MSIP_Label_7de70ee2-0cb4-4d60-aee5-75ef2c4c8a90_Application">
    <vt:lpwstr>Microsoft Azure Information Protection</vt:lpwstr>
  </property>
  <property fmtid="{D5CDD505-2E9C-101B-9397-08002B2CF9AE}" pid="8" name="MSIP_Label_7de70ee2-0cb4-4d60-aee5-75ef2c4c8a90_ActionId">
    <vt:lpwstr>493a9c59-0ea0-4b21-bc93-02385592a54b</vt:lpwstr>
  </property>
  <property fmtid="{D5CDD505-2E9C-101B-9397-08002B2CF9AE}" pid="9" name="MSIP_Label_7de70ee2-0cb4-4d60-aee5-75ef2c4c8a90_Extended_MSFT_Method">
    <vt:lpwstr>Manual</vt:lpwstr>
  </property>
  <property fmtid="{D5CDD505-2E9C-101B-9397-08002B2CF9AE}" pid="10" name="MSIP_Label_da6fab74-d5af-4af7-a9a4-78d84655a626_Enabled">
    <vt:lpwstr>True</vt:lpwstr>
  </property>
  <property fmtid="{D5CDD505-2E9C-101B-9397-08002B2CF9AE}" pid="11" name="MSIP_Label_da6fab74-d5af-4af7-a9a4-78d84655a626_SiteId">
    <vt:lpwstr>945c199a-83a2-4e80-9f8c-5a91be5752dd</vt:lpwstr>
  </property>
  <property fmtid="{D5CDD505-2E9C-101B-9397-08002B2CF9AE}" pid="12" name="MSIP_Label_da6fab74-d5af-4af7-a9a4-78d84655a626_Owner">
    <vt:lpwstr>Denise.Leblanc@dell.com</vt:lpwstr>
  </property>
  <property fmtid="{D5CDD505-2E9C-101B-9397-08002B2CF9AE}" pid="13" name="MSIP_Label_da6fab74-d5af-4af7-a9a4-78d84655a626_SetDate">
    <vt:lpwstr>2020-12-08T14:27:20.7006711Z</vt:lpwstr>
  </property>
  <property fmtid="{D5CDD505-2E9C-101B-9397-08002B2CF9AE}" pid="14" name="MSIP_Label_da6fab74-d5af-4af7-a9a4-78d84655a626_Name">
    <vt:lpwstr>Visual Marking</vt:lpwstr>
  </property>
  <property fmtid="{D5CDD505-2E9C-101B-9397-08002B2CF9AE}" pid="15" name="MSIP_Label_da6fab74-d5af-4af7-a9a4-78d84655a626_Application">
    <vt:lpwstr>Microsoft Azure Information Protection</vt:lpwstr>
  </property>
  <property fmtid="{D5CDD505-2E9C-101B-9397-08002B2CF9AE}" pid="16" name="MSIP_Label_da6fab74-d5af-4af7-a9a4-78d84655a626_ActionId">
    <vt:lpwstr>493a9c59-0ea0-4b21-bc93-02385592a54b</vt:lpwstr>
  </property>
  <property fmtid="{D5CDD505-2E9C-101B-9397-08002B2CF9AE}" pid="17" name="MSIP_Label_da6fab74-d5af-4af7-a9a4-78d84655a626_Parent">
    <vt:lpwstr>7de70ee2-0cb4-4d60-aee5-75ef2c4c8a90</vt:lpwstr>
  </property>
  <property fmtid="{D5CDD505-2E9C-101B-9397-08002B2CF9AE}" pid="18" name="MSIP_Label_da6fab74-d5af-4af7-a9a4-78d84655a626_Extended_MSFT_Method">
    <vt:lpwstr>Manual</vt:lpwstr>
  </property>
  <property fmtid="{D5CDD505-2E9C-101B-9397-08002B2CF9AE}" pid="19" name="aiplabel">
    <vt:lpwstr>Internal Use Visual Marking</vt:lpwstr>
  </property>
</Properties>
</file>