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8C0B9-8AA5-4672-B973-231342510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AA9AB-355D-4324-8A0D-3D813E9C9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3B7EA-0968-4E5E-81EE-C503AB5A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F9E2C-3D74-42B6-B9D6-329F583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5470C-ADA0-42B1-9303-DB190DCB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98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0E5CA-9256-49BD-868A-A14B3087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1790F7-61C4-46B8-9F6F-45F0FC44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6AC86-6E79-4CBB-A179-737AE0CE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5AE36-B787-4A36-9D1B-4980B70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F5C084-8A55-4365-B65F-F997799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7756D5-ED3E-4B14-A974-66390ACC7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9CFD9C-F7A5-44FF-A06D-361FCDD5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08B2C-7AC3-4129-A719-10BD82F6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3FA8CC-E92B-4CD6-B09F-45AFAFE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F4E95-FDFF-482E-BA34-C35E4BE4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12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56FF8-F546-4011-9C38-D9FF8E3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BFF54-CABB-4F89-ACE8-945C8BB7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15376-BDD0-4477-83B3-777ABF24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822D0-8779-4E64-B917-FEA52F81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3CEEC-35A3-48F1-A1A8-1576064F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8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6AB261-97E8-4AF1-8370-5E44B840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235DEA-E097-4811-97D4-772BE3E0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651DC-122A-4FB1-8898-E5D6C907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5C21EC-36B5-4849-A1F9-64D90521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2A2F4-E67C-4039-BBE6-6B050DC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25277-30FF-4AB5-A8C0-4AA264AA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657C6-CA16-4019-9328-8CB762A17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A66AD-EEF2-43D5-A466-BD83B4A8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FEFB62-E9D3-495B-8779-5064BE87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A4A93-3A8D-400B-B792-284C0FC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C6E67-7B01-4A27-A720-3449DF56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5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CFB4E-0049-44BC-A0BD-A4520FD8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EF020-96D4-4929-8BCB-BB7EF57F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07BEA2-3A15-4B93-9D34-DDFB5E3F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5EB69D-B240-4165-8FB8-0DB79CC9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9AD74B-A1EE-4A08-9BF9-B525A2A0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B6FCFE-E014-4E41-9033-E8D711E6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64E440-2CA0-40FD-B678-D4CA570A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70133D-BD1A-4369-8575-2DEC6D8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2DBA0-F107-4C18-BBF7-20F15CC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98561-F0BF-4733-850F-A717D5FD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494DEE-FCF2-4BC1-8AAB-4335CCC5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FE1763-8F31-4D09-A07A-4A154B76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3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EC3433-364A-4725-B17B-3505E9E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752BB9-91F5-4ED8-B53E-39A0CCB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AE2E0C-ABC1-438A-A72A-74B7AF6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0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4E405-B1DB-4136-BC59-E1FBE3EC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A9FB8-6F3E-45F5-BB58-9AAC2A44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9DAA5-BB59-4D60-9D26-855DB3C4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F3B8B-D985-460C-9ED7-3F38C35B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8FC57C-5E81-48DB-A0A5-0E1E21A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80C707-790C-4698-9C33-C794E502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2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74A60-F1CA-47AE-9FFA-0AAAB9C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2CB0BF-012D-42FD-963F-46E71691C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6C5A3A-6DD8-4435-8BA7-5315F7AB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374AF-D541-48C4-8EE0-01303EB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3BEF5-89F9-4573-97EC-96BDAD15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5DB154-301B-483D-A601-7307CEB2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9B2E-2720-415C-8CBA-D636BE8C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D1CE9-75E6-4DA2-AE24-D8F9ABA6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90B06-315D-44F4-A0C3-A33D5EDC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73B-0D98-4100-A4FC-198A8A666EC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F356C-0D00-44A5-8126-0F036683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B68AF1-6BE1-4B5F-B872-39D47A6D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6452-E782-4BE8-9F7D-7C5C5A914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3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FF9DF-00E8-4AAB-A0E2-70DBAD9A4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後期実験</a:t>
            </a:r>
            <a:r>
              <a:rPr lang="en-US" altLang="ja-JP" dirty="0"/>
              <a:t>Ⅱ</a:t>
            </a:r>
            <a:br>
              <a:rPr lang="en-US" altLang="ja-JP" dirty="0"/>
            </a:br>
            <a:r>
              <a:rPr lang="ja-JP" altLang="en-US" dirty="0"/>
              <a:t>待ち行列シミュレーション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92D993-8B1C-49A2-987D-98BECD0E3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12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15422-23DD-4D0F-BFAD-EE01703B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ベルヌーイ過程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5CD815-F70D-48CB-81C4-FFF4E91F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値確率変数の下で確率的試行を行う過程のことを言う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267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C58BD-8F82-469A-BBE4-AD52BD36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ポアソン過程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E50BF-76B6-4A27-BB7F-EC067D61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単位時間に平均</a:t>
            </a:r>
            <a:r>
              <a:rPr lang="en-US" altLang="ja-JP" dirty="0"/>
              <a:t>λ</a:t>
            </a:r>
            <a:r>
              <a:rPr lang="ja-JP" altLang="en-US" dirty="0"/>
              <a:t>回の到着が発生する確率過程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154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638F1-A236-4329-B4C0-401CBEAC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CE912-623F-4CA2-A47D-47F928AE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FDB73-C473-4480-9350-69A94541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65151-120A-4A5C-BD6E-1B6F7C8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B80F3-C5E8-4B83-A935-43A9A2C4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F28640-5A78-41D8-8E00-5ACE9F4D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3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2EFE5-E8CD-4E1D-80C7-75C71F86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3D48A-45E8-4EFB-8FA2-1EBBE0B3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バスの平均乗客数に比べて平均同乗者数はおおよそ･･･の関係がある結果となった。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この結果から、乗客数の増加に比べて混み具合の増加の割合が大きいため、乗客数の増加と乗客のクレームの関係に差異が出る可能性がある。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25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1BA09-2094-4C4E-AC15-31DF53D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9DEFF-6426-479E-9A54-A651A91C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バスの平均間隔よりも乗客の平均時間が○○の関係があるという結果となった（多分）。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バスの運行間隔を考える際にはこの結果を考慮する必要がある。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5967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B8EAC-27FE-401E-95EF-09B98500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9635F-5895-4142-8970-4DA46F79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0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141</Words>
  <Application>Microsoft Office PowerPoint</Application>
  <PresentationFormat>ワイド画面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後期実験Ⅱ 待ち行列シミュレーション</vt:lpstr>
      <vt:lpstr>ベルヌーイ過程</vt:lpstr>
      <vt:lpstr>ポアソン過程</vt:lpstr>
      <vt:lpstr>PowerPoint プレゼンテーション</vt:lpstr>
      <vt:lpstr>PowerPoint プレゼンテーション</vt:lpstr>
      <vt:lpstr>PowerPoint プレゼンテーション</vt:lpstr>
      <vt:lpstr>考察</vt:lpstr>
      <vt:lpstr>考察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後期実験Ⅱ 待ち行列シュミレーション</dc:title>
  <dc:creator>Masashi Ueda</dc:creator>
  <cp:lastModifiedBy>Masashi Ueda</cp:lastModifiedBy>
  <cp:revision>9</cp:revision>
  <dcterms:created xsi:type="dcterms:W3CDTF">2019-11-27T05:49:31Z</dcterms:created>
  <dcterms:modified xsi:type="dcterms:W3CDTF">2019-11-27T07:24:10Z</dcterms:modified>
</cp:coreProperties>
</file>