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3" r:id="rId6"/>
    <p:sldId id="267" r:id="rId7"/>
    <p:sldId id="272" r:id="rId8"/>
    <p:sldId id="260" r:id="rId9"/>
    <p:sldId id="265" r:id="rId10"/>
    <p:sldId id="266" r:id="rId11"/>
    <p:sldId id="269" r:id="rId12"/>
    <p:sldId id="261" r:id="rId13"/>
    <p:sldId id="262"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758" autoAdjust="0"/>
    <p:restoredTop sz="94660"/>
  </p:normalViewPr>
  <p:slideViewPr>
    <p:cSldViewPr snapToGrid="0">
      <p:cViewPr>
        <p:scale>
          <a:sx n="75" d="100"/>
          <a:sy n="75" d="100"/>
        </p:scale>
        <p:origin x="480"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C1A3C2-3B8A-4102-8637-417749636B14}" type="datetimeFigureOut">
              <a:rPr kumimoji="1" lang="ja-JP" altLang="en-US" smtClean="0"/>
              <a:t>2019/12/3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BB8CA5-EBF7-454B-BE52-354E41810A50}" type="slidenum">
              <a:rPr kumimoji="1" lang="ja-JP" altLang="en-US" smtClean="0"/>
              <a:t>‹#›</a:t>
            </a:fld>
            <a:endParaRPr kumimoji="1" lang="ja-JP" altLang="en-US"/>
          </a:p>
        </p:txBody>
      </p:sp>
    </p:spTree>
    <p:extLst>
      <p:ext uri="{BB962C8B-B14F-4D97-AF65-F5344CB8AC3E}">
        <p14:creationId xmlns:p14="http://schemas.microsoft.com/office/powerpoint/2010/main" val="107924784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このようなプログラムを用いて出力して以下の結果を得ました～的な奴</a:t>
            </a:r>
          </a:p>
        </p:txBody>
      </p:sp>
      <p:sp>
        <p:nvSpPr>
          <p:cNvPr id="4" name="スライド番号プレースホルダー 3"/>
          <p:cNvSpPr>
            <a:spLocks noGrp="1"/>
          </p:cNvSpPr>
          <p:nvPr>
            <p:ph type="sldNum" sz="quarter" idx="5"/>
          </p:nvPr>
        </p:nvSpPr>
        <p:spPr/>
        <p:txBody>
          <a:bodyPr/>
          <a:lstStyle/>
          <a:p>
            <a:fld id="{E3BB8CA5-EBF7-454B-BE52-354E41810A50}" type="slidenum">
              <a:rPr kumimoji="1" lang="ja-JP" altLang="en-US" smtClean="0"/>
              <a:t>8</a:t>
            </a:fld>
            <a:endParaRPr kumimoji="1" lang="ja-JP" altLang="en-US"/>
          </a:p>
        </p:txBody>
      </p:sp>
    </p:spTree>
    <p:extLst>
      <p:ext uri="{BB962C8B-B14F-4D97-AF65-F5344CB8AC3E}">
        <p14:creationId xmlns:p14="http://schemas.microsoft.com/office/powerpoint/2010/main" val="1390184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08C0B9-8AA5-4672-B973-2313425108B0}"/>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B25AA9AB-355D-4324-8A0D-3D813E9C9E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C933B7EA-0968-4E5E-81EE-C503AB5ABE43}"/>
              </a:ext>
            </a:extLst>
          </p:cNvPr>
          <p:cNvSpPr>
            <a:spLocks noGrp="1"/>
          </p:cNvSpPr>
          <p:nvPr>
            <p:ph type="dt" sz="half" idx="10"/>
          </p:nvPr>
        </p:nvSpPr>
        <p:spPr/>
        <p:txBody>
          <a:bodyPr/>
          <a:lstStyle/>
          <a:p>
            <a:fld id="{00F8973B-0D98-4100-A4FC-198A8A666EC2}" type="datetimeFigureOut">
              <a:rPr kumimoji="1" lang="ja-JP" altLang="en-US" smtClean="0"/>
              <a:t>2019/12/2</a:t>
            </a:fld>
            <a:endParaRPr kumimoji="1" lang="ja-JP" altLang="en-US"/>
          </a:p>
        </p:txBody>
      </p:sp>
      <p:sp>
        <p:nvSpPr>
          <p:cNvPr id="5" name="フッター プレースホルダー 4">
            <a:extLst>
              <a:ext uri="{FF2B5EF4-FFF2-40B4-BE49-F238E27FC236}">
                <a16:creationId xmlns:a16="http://schemas.microsoft.com/office/drawing/2014/main" id="{CD2F9E2C-3D74-42B6-B9D6-329F5839BAB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575470C-ADA0-42B1-9303-DB190DCB16B8}"/>
              </a:ext>
            </a:extLst>
          </p:cNvPr>
          <p:cNvSpPr>
            <a:spLocks noGrp="1"/>
          </p:cNvSpPr>
          <p:nvPr>
            <p:ph type="sldNum" sz="quarter" idx="12"/>
          </p:nvPr>
        </p:nvSpPr>
        <p:spPr/>
        <p:txBody>
          <a:bodyPr/>
          <a:lstStyle/>
          <a:p>
            <a:fld id="{8FDB6452-E782-4BE8-9F7D-7C5C5A9143F8}" type="slidenum">
              <a:rPr kumimoji="1" lang="ja-JP" altLang="en-US" smtClean="0"/>
              <a:t>‹#›</a:t>
            </a:fld>
            <a:endParaRPr kumimoji="1" lang="ja-JP" altLang="en-US"/>
          </a:p>
        </p:txBody>
      </p:sp>
    </p:spTree>
    <p:extLst>
      <p:ext uri="{BB962C8B-B14F-4D97-AF65-F5344CB8AC3E}">
        <p14:creationId xmlns:p14="http://schemas.microsoft.com/office/powerpoint/2010/main" val="794985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C0E5CA-9256-49BD-868A-A14B30876ADE}"/>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D1790F7-61C4-46B8-9F6F-45F0FC44808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716AC86-6E79-4CBB-A179-737AE0CE68B4}"/>
              </a:ext>
            </a:extLst>
          </p:cNvPr>
          <p:cNvSpPr>
            <a:spLocks noGrp="1"/>
          </p:cNvSpPr>
          <p:nvPr>
            <p:ph type="dt" sz="half" idx="10"/>
          </p:nvPr>
        </p:nvSpPr>
        <p:spPr/>
        <p:txBody>
          <a:bodyPr/>
          <a:lstStyle/>
          <a:p>
            <a:fld id="{00F8973B-0D98-4100-A4FC-198A8A666EC2}" type="datetimeFigureOut">
              <a:rPr kumimoji="1" lang="ja-JP" altLang="en-US" smtClean="0"/>
              <a:t>2019/12/2</a:t>
            </a:fld>
            <a:endParaRPr kumimoji="1" lang="ja-JP" altLang="en-US"/>
          </a:p>
        </p:txBody>
      </p:sp>
      <p:sp>
        <p:nvSpPr>
          <p:cNvPr id="5" name="フッター プレースホルダー 4">
            <a:extLst>
              <a:ext uri="{FF2B5EF4-FFF2-40B4-BE49-F238E27FC236}">
                <a16:creationId xmlns:a16="http://schemas.microsoft.com/office/drawing/2014/main" id="{2385AE36-B787-4A36-9D1B-4980B7009B5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6F5C084-8A55-4365-B65F-F9977993226C}"/>
              </a:ext>
            </a:extLst>
          </p:cNvPr>
          <p:cNvSpPr>
            <a:spLocks noGrp="1"/>
          </p:cNvSpPr>
          <p:nvPr>
            <p:ph type="sldNum" sz="quarter" idx="12"/>
          </p:nvPr>
        </p:nvSpPr>
        <p:spPr/>
        <p:txBody>
          <a:bodyPr/>
          <a:lstStyle/>
          <a:p>
            <a:fld id="{8FDB6452-E782-4BE8-9F7D-7C5C5A9143F8}" type="slidenum">
              <a:rPr kumimoji="1" lang="ja-JP" altLang="en-US" smtClean="0"/>
              <a:t>‹#›</a:t>
            </a:fld>
            <a:endParaRPr kumimoji="1" lang="ja-JP" altLang="en-US"/>
          </a:p>
        </p:txBody>
      </p:sp>
    </p:spTree>
    <p:extLst>
      <p:ext uri="{BB962C8B-B14F-4D97-AF65-F5344CB8AC3E}">
        <p14:creationId xmlns:p14="http://schemas.microsoft.com/office/powerpoint/2010/main" val="837461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AD7756D5-ED3E-4B14-A974-66390ACC712B}"/>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99CFD9C-F7A5-44FF-A06D-361FCDD5799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FB08B2C-7AC3-4129-A719-10BD82F6CF98}"/>
              </a:ext>
            </a:extLst>
          </p:cNvPr>
          <p:cNvSpPr>
            <a:spLocks noGrp="1"/>
          </p:cNvSpPr>
          <p:nvPr>
            <p:ph type="dt" sz="half" idx="10"/>
          </p:nvPr>
        </p:nvSpPr>
        <p:spPr/>
        <p:txBody>
          <a:bodyPr/>
          <a:lstStyle/>
          <a:p>
            <a:fld id="{00F8973B-0D98-4100-A4FC-198A8A666EC2}" type="datetimeFigureOut">
              <a:rPr kumimoji="1" lang="ja-JP" altLang="en-US" smtClean="0"/>
              <a:t>2019/12/2</a:t>
            </a:fld>
            <a:endParaRPr kumimoji="1" lang="ja-JP" altLang="en-US"/>
          </a:p>
        </p:txBody>
      </p:sp>
      <p:sp>
        <p:nvSpPr>
          <p:cNvPr id="5" name="フッター プレースホルダー 4">
            <a:extLst>
              <a:ext uri="{FF2B5EF4-FFF2-40B4-BE49-F238E27FC236}">
                <a16:creationId xmlns:a16="http://schemas.microsoft.com/office/drawing/2014/main" id="{9E3FA8CC-E92B-4CD6-B09F-45AFAFE65D5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A4F4E95-FDFF-482E-BA34-C35E4BE4D5ED}"/>
              </a:ext>
            </a:extLst>
          </p:cNvPr>
          <p:cNvSpPr>
            <a:spLocks noGrp="1"/>
          </p:cNvSpPr>
          <p:nvPr>
            <p:ph type="sldNum" sz="quarter" idx="12"/>
          </p:nvPr>
        </p:nvSpPr>
        <p:spPr/>
        <p:txBody>
          <a:bodyPr/>
          <a:lstStyle/>
          <a:p>
            <a:fld id="{8FDB6452-E782-4BE8-9F7D-7C5C5A9143F8}" type="slidenum">
              <a:rPr kumimoji="1" lang="ja-JP" altLang="en-US" smtClean="0"/>
              <a:t>‹#›</a:t>
            </a:fld>
            <a:endParaRPr kumimoji="1" lang="ja-JP" altLang="en-US"/>
          </a:p>
        </p:txBody>
      </p:sp>
    </p:spTree>
    <p:extLst>
      <p:ext uri="{BB962C8B-B14F-4D97-AF65-F5344CB8AC3E}">
        <p14:creationId xmlns:p14="http://schemas.microsoft.com/office/powerpoint/2010/main" val="3393122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956FF8-F546-4011-9C38-D9FF8E33F66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64BFF54-CABB-4F89-ACE8-945C8BB79D9B}"/>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1715376-BDD0-4477-83B3-777ABF240186}"/>
              </a:ext>
            </a:extLst>
          </p:cNvPr>
          <p:cNvSpPr>
            <a:spLocks noGrp="1"/>
          </p:cNvSpPr>
          <p:nvPr>
            <p:ph type="dt" sz="half" idx="10"/>
          </p:nvPr>
        </p:nvSpPr>
        <p:spPr/>
        <p:txBody>
          <a:bodyPr/>
          <a:lstStyle/>
          <a:p>
            <a:fld id="{00F8973B-0D98-4100-A4FC-198A8A666EC2}" type="datetimeFigureOut">
              <a:rPr kumimoji="1" lang="ja-JP" altLang="en-US" smtClean="0"/>
              <a:t>2019/12/2</a:t>
            </a:fld>
            <a:endParaRPr kumimoji="1" lang="ja-JP" altLang="en-US"/>
          </a:p>
        </p:txBody>
      </p:sp>
      <p:sp>
        <p:nvSpPr>
          <p:cNvPr id="5" name="フッター プレースホルダー 4">
            <a:extLst>
              <a:ext uri="{FF2B5EF4-FFF2-40B4-BE49-F238E27FC236}">
                <a16:creationId xmlns:a16="http://schemas.microsoft.com/office/drawing/2014/main" id="{7D1822D0-8779-4E64-B917-FEA52F81EE8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603CEEC-35A3-48F1-A1A8-1576064F71CE}"/>
              </a:ext>
            </a:extLst>
          </p:cNvPr>
          <p:cNvSpPr>
            <a:spLocks noGrp="1"/>
          </p:cNvSpPr>
          <p:nvPr>
            <p:ph type="sldNum" sz="quarter" idx="12"/>
          </p:nvPr>
        </p:nvSpPr>
        <p:spPr/>
        <p:txBody>
          <a:bodyPr/>
          <a:lstStyle/>
          <a:p>
            <a:fld id="{8FDB6452-E782-4BE8-9F7D-7C5C5A9143F8}" type="slidenum">
              <a:rPr kumimoji="1" lang="ja-JP" altLang="en-US" smtClean="0"/>
              <a:t>‹#›</a:t>
            </a:fld>
            <a:endParaRPr kumimoji="1" lang="ja-JP" altLang="en-US"/>
          </a:p>
        </p:txBody>
      </p:sp>
    </p:spTree>
    <p:extLst>
      <p:ext uri="{BB962C8B-B14F-4D97-AF65-F5344CB8AC3E}">
        <p14:creationId xmlns:p14="http://schemas.microsoft.com/office/powerpoint/2010/main" val="1309830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6AB261-97E8-4AF1-8370-5E44B840B3F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3235DEA-E097-4811-97D4-772BE3E0C4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0CA651DC-122A-4FB1-8898-E5D6C907B74C}"/>
              </a:ext>
            </a:extLst>
          </p:cNvPr>
          <p:cNvSpPr>
            <a:spLocks noGrp="1"/>
          </p:cNvSpPr>
          <p:nvPr>
            <p:ph type="dt" sz="half" idx="10"/>
          </p:nvPr>
        </p:nvSpPr>
        <p:spPr/>
        <p:txBody>
          <a:bodyPr/>
          <a:lstStyle/>
          <a:p>
            <a:fld id="{00F8973B-0D98-4100-A4FC-198A8A666EC2}" type="datetimeFigureOut">
              <a:rPr kumimoji="1" lang="ja-JP" altLang="en-US" smtClean="0"/>
              <a:t>2019/12/2</a:t>
            </a:fld>
            <a:endParaRPr kumimoji="1" lang="ja-JP" altLang="en-US"/>
          </a:p>
        </p:txBody>
      </p:sp>
      <p:sp>
        <p:nvSpPr>
          <p:cNvPr id="5" name="フッター プレースホルダー 4">
            <a:extLst>
              <a:ext uri="{FF2B5EF4-FFF2-40B4-BE49-F238E27FC236}">
                <a16:creationId xmlns:a16="http://schemas.microsoft.com/office/drawing/2014/main" id="{4B5C21EC-36B5-4849-A1F9-64D905213A4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902A2F4-E67C-4039-BBE6-6B050DC086C4}"/>
              </a:ext>
            </a:extLst>
          </p:cNvPr>
          <p:cNvSpPr>
            <a:spLocks noGrp="1"/>
          </p:cNvSpPr>
          <p:nvPr>
            <p:ph type="sldNum" sz="quarter" idx="12"/>
          </p:nvPr>
        </p:nvSpPr>
        <p:spPr/>
        <p:txBody>
          <a:bodyPr/>
          <a:lstStyle/>
          <a:p>
            <a:fld id="{8FDB6452-E782-4BE8-9F7D-7C5C5A9143F8}" type="slidenum">
              <a:rPr kumimoji="1" lang="ja-JP" altLang="en-US" smtClean="0"/>
              <a:t>‹#›</a:t>
            </a:fld>
            <a:endParaRPr kumimoji="1" lang="ja-JP" altLang="en-US"/>
          </a:p>
        </p:txBody>
      </p:sp>
    </p:spTree>
    <p:extLst>
      <p:ext uri="{BB962C8B-B14F-4D97-AF65-F5344CB8AC3E}">
        <p14:creationId xmlns:p14="http://schemas.microsoft.com/office/powerpoint/2010/main" val="3899502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425277-30FF-4AB5-A8C0-4AA264AA267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31657C6-CA16-4019-9328-8CB762A1716F}"/>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B4A66AD-EEF2-43D5-A466-BD83B4A8F32D}"/>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8FEFB62-E9D3-495B-8779-5064BE87B26D}"/>
              </a:ext>
            </a:extLst>
          </p:cNvPr>
          <p:cNvSpPr>
            <a:spLocks noGrp="1"/>
          </p:cNvSpPr>
          <p:nvPr>
            <p:ph type="dt" sz="half" idx="10"/>
          </p:nvPr>
        </p:nvSpPr>
        <p:spPr/>
        <p:txBody>
          <a:bodyPr/>
          <a:lstStyle/>
          <a:p>
            <a:fld id="{00F8973B-0D98-4100-A4FC-198A8A666EC2}" type="datetimeFigureOut">
              <a:rPr kumimoji="1" lang="ja-JP" altLang="en-US" smtClean="0"/>
              <a:t>2019/12/2</a:t>
            </a:fld>
            <a:endParaRPr kumimoji="1" lang="ja-JP" altLang="en-US"/>
          </a:p>
        </p:txBody>
      </p:sp>
      <p:sp>
        <p:nvSpPr>
          <p:cNvPr id="6" name="フッター プレースホルダー 5">
            <a:extLst>
              <a:ext uri="{FF2B5EF4-FFF2-40B4-BE49-F238E27FC236}">
                <a16:creationId xmlns:a16="http://schemas.microsoft.com/office/drawing/2014/main" id="{E68A4A93-3A8D-400B-B792-284C0FC5FEE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5EC6E67-7B01-4A27-A720-3449DF56B8C2}"/>
              </a:ext>
            </a:extLst>
          </p:cNvPr>
          <p:cNvSpPr>
            <a:spLocks noGrp="1"/>
          </p:cNvSpPr>
          <p:nvPr>
            <p:ph type="sldNum" sz="quarter" idx="12"/>
          </p:nvPr>
        </p:nvSpPr>
        <p:spPr/>
        <p:txBody>
          <a:bodyPr/>
          <a:lstStyle/>
          <a:p>
            <a:fld id="{8FDB6452-E782-4BE8-9F7D-7C5C5A9143F8}" type="slidenum">
              <a:rPr kumimoji="1" lang="ja-JP" altLang="en-US" smtClean="0"/>
              <a:t>‹#›</a:t>
            </a:fld>
            <a:endParaRPr kumimoji="1" lang="ja-JP" altLang="en-US"/>
          </a:p>
        </p:txBody>
      </p:sp>
    </p:spTree>
    <p:extLst>
      <p:ext uri="{BB962C8B-B14F-4D97-AF65-F5344CB8AC3E}">
        <p14:creationId xmlns:p14="http://schemas.microsoft.com/office/powerpoint/2010/main" val="1958256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4CFB4E-0049-44BC-A0BD-A4520FD858F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B6EF020-96D4-4929-8BCB-BB7EF57FC7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0007BEA2-3A15-4B93-9D34-DDFB5E3FC7EA}"/>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515EB69D-B240-4165-8FB8-0DB79CC913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69AD74B-A1EE-4A08-9BF9-B525A2A04359}"/>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3CB6FCFE-E014-4E41-9033-E8D711E6F97C}"/>
              </a:ext>
            </a:extLst>
          </p:cNvPr>
          <p:cNvSpPr>
            <a:spLocks noGrp="1"/>
          </p:cNvSpPr>
          <p:nvPr>
            <p:ph type="dt" sz="half" idx="10"/>
          </p:nvPr>
        </p:nvSpPr>
        <p:spPr/>
        <p:txBody>
          <a:bodyPr/>
          <a:lstStyle/>
          <a:p>
            <a:fld id="{00F8973B-0D98-4100-A4FC-198A8A666EC2}" type="datetimeFigureOut">
              <a:rPr kumimoji="1" lang="ja-JP" altLang="en-US" smtClean="0"/>
              <a:t>2019/12/2</a:t>
            </a:fld>
            <a:endParaRPr kumimoji="1" lang="ja-JP" altLang="en-US"/>
          </a:p>
        </p:txBody>
      </p:sp>
      <p:sp>
        <p:nvSpPr>
          <p:cNvPr id="8" name="フッター プレースホルダー 7">
            <a:extLst>
              <a:ext uri="{FF2B5EF4-FFF2-40B4-BE49-F238E27FC236}">
                <a16:creationId xmlns:a16="http://schemas.microsoft.com/office/drawing/2014/main" id="{3364E440-2CA0-40FD-B678-D4CA570AD21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370133D-BD1A-4369-8575-2DEC6D8B1338}"/>
              </a:ext>
            </a:extLst>
          </p:cNvPr>
          <p:cNvSpPr>
            <a:spLocks noGrp="1"/>
          </p:cNvSpPr>
          <p:nvPr>
            <p:ph type="sldNum" sz="quarter" idx="12"/>
          </p:nvPr>
        </p:nvSpPr>
        <p:spPr/>
        <p:txBody>
          <a:bodyPr/>
          <a:lstStyle/>
          <a:p>
            <a:fld id="{8FDB6452-E782-4BE8-9F7D-7C5C5A9143F8}" type="slidenum">
              <a:rPr kumimoji="1" lang="ja-JP" altLang="en-US" smtClean="0"/>
              <a:t>‹#›</a:t>
            </a:fld>
            <a:endParaRPr kumimoji="1" lang="ja-JP" altLang="en-US"/>
          </a:p>
        </p:txBody>
      </p:sp>
    </p:spTree>
    <p:extLst>
      <p:ext uri="{BB962C8B-B14F-4D97-AF65-F5344CB8AC3E}">
        <p14:creationId xmlns:p14="http://schemas.microsoft.com/office/powerpoint/2010/main" val="4022779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02DBA0-F107-4C18-BBF7-20F15CC20AA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BDD98561-F0BF-4733-850F-A717D5FDDFBB}"/>
              </a:ext>
            </a:extLst>
          </p:cNvPr>
          <p:cNvSpPr>
            <a:spLocks noGrp="1"/>
          </p:cNvSpPr>
          <p:nvPr>
            <p:ph type="dt" sz="half" idx="10"/>
          </p:nvPr>
        </p:nvSpPr>
        <p:spPr/>
        <p:txBody>
          <a:bodyPr/>
          <a:lstStyle/>
          <a:p>
            <a:fld id="{00F8973B-0D98-4100-A4FC-198A8A666EC2}" type="datetimeFigureOut">
              <a:rPr kumimoji="1" lang="ja-JP" altLang="en-US" smtClean="0"/>
              <a:t>2019/12/2</a:t>
            </a:fld>
            <a:endParaRPr kumimoji="1" lang="ja-JP" altLang="en-US"/>
          </a:p>
        </p:txBody>
      </p:sp>
      <p:sp>
        <p:nvSpPr>
          <p:cNvPr id="4" name="フッター プレースホルダー 3">
            <a:extLst>
              <a:ext uri="{FF2B5EF4-FFF2-40B4-BE49-F238E27FC236}">
                <a16:creationId xmlns:a16="http://schemas.microsoft.com/office/drawing/2014/main" id="{F9494DEE-FCF2-4BC1-8AAB-4335CCC574B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43FE1763-8F31-4D09-A07A-4A154B768571}"/>
              </a:ext>
            </a:extLst>
          </p:cNvPr>
          <p:cNvSpPr>
            <a:spLocks noGrp="1"/>
          </p:cNvSpPr>
          <p:nvPr>
            <p:ph type="sldNum" sz="quarter" idx="12"/>
          </p:nvPr>
        </p:nvSpPr>
        <p:spPr/>
        <p:txBody>
          <a:bodyPr/>
          <a:lstStyle/>
          <a:p>
            <a:fld id="{8FDB6452-E782-4BE8-9F7D-7C5C5A9143F8}" type="slidenum">
              <a:rPr kumimoji="1" lang="ja-JP" altLang="en-US" smtClean="0"/>
              <a:t>‹#›</a:t>
            </a:fld>
            <a:endParaRPr kumimoji="1" lang="ja-JP" altLang="en-US"/>
          </a:p>
        </p:txBody>
      </p:sp>
    </p:spTree>
    <p:extLst>
      <p:ext uri="{BB962C8B-B14F-4D97-AF65-F5344CB8AC3E}">
        <p14:creationId xmlns:p14="http://schemas.microsoft.com/office/powerpoint/2010/main" val="3134135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AEC3433-364A-4725-B17B-3505E9E9DAE9}"/>
              </a:ext>
            </a:extLst>
          </p:cNvPr>
          <p:cNvSpPr>
            <a:spLocks noGrp="1"/>
          </p:cNvSpPr>
          <p:nvPr>
            <p:ph type="dt" sz="half" idx="10"/>
          </p:nvPr>
        </p:nvSpPr>
        <p:spPr/>
        <p:txBody>
          <a:bodyPr/>
          <a:lstStyle/>
          <a:p>
            <a:fld id="{00F8973B-0D98-4100-A4FC-198A8A666EC2}" type="datetimeFigureOut">
              <a:rPr kumimoji="1" lang="ja-JP" altLang="en-US" smtClean="0"/>
              <a:t>2019/12/2</a:t>
            </a:fld>
            <a:endParaRPr kumimoji="1" lang="ja-JP" altLang="en-US"/>
          </a:p>
        </p:txBody>
      </p:sp>
      <p:sp>
        <p:nvSpPr>
          <p:cNvPr id="3" name="フッター プレースホルダー 2">
            <a:extLst>
              <a:ext uri="{FF2B5EF4-FFF2-40B4-BE49-F238E27FC236}">
                <a16:creationId xmlns:a16="http://schemas.microsoft.com/office/drawing/2014/main" id="{0D752BB9-91F5-4ED8-B53E-39A0CCB59C8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9AE2E0C-ABC1-438A-A72A-74B7AF6AC562}"/>
              </a:ext>
            </a:extLst>
          </p:cNvPr>
          <p:cNvSpPr>
            <a:spLocks noGrp="1"/>
          </p:cNvSpPr>
          <p:nvPr>
            <p:ph type="sldNum" sz="quarter" idx="12"/>
          </p:nvPr>
        </p:nvSpPr>
        <p:spPr/>
        <p:txBody>
          <a:bodyPr/>
          <a:lstStyle/>
          <a:p>
            <a:fld id="{8FDB6452-E782-4BE8-9F7D-7C5C5A9143F8}" type="slidenum">
              <a:rPr kumimoji="1" lang="ja-JP" altLang="en-US" smtClean="0"/>
              <a:t>‹#›</a:t>
            </a:fld>
            <a:endParaRPr kumimoji="1" lang="ja-JP" altLang="en-US"/>
          </a:p>
        </p:txBody>
      </p:sp>
    </p:spTree>
    <p:extLst>
      <p:ext uri="{BB962C8B-B14F-4D97-AF65-F5344CB8AC3E}">
        <p14:creationId xmlns:p14="http://schemas.microsoft.com/office/powerpoint/2010/main" val="2148078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74E405-B1DB-4136-BC59-E1FBE3ECDFF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0BA9FB8-6F3E-45F5-BB58-9AAC2A4487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B039DAA5-BB59-4D60-9D26-855DB3C47C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B6F3B8B-D985-460C-9ED7-3F38C35B899F}"/>
              </a:ext>
            </a:extLst>
          </p:cNvPr>
          <p:cNvSpPr>
            <a:spLocks noGrp="1"/>
          </p:cNvSpPr>
          <p:nvPr>
            <p:ph type="dt" sz="half" idx="10"/>
          </p:nvPr>
        </p:nvSpPr>
        <p:spPr/>
        <p:txBody>
          <a:bodyPr/>
          <a:lstStyle/>
          <a:p>
            <a:fld id="{00F8973B-0D98-4100-A4FC-198A8A666EC2}" type="datetimeFigureOut">
              <a:rPr kumimoji="1" lang="ja-JP" altLang="en-US" smtClean="0"/>
              <a:t>2019/12/2</a:t>
            </a:fld>
            <a:endParaRPr kumimoji="1" lang="ja-JP" altLang="en-US"/>
          </a:p>
        </p:txBody>
      </p:sp>
      <p:sp>
        <p:nvSpPr>
          <p:cNvPr id="6" name="フッター プレースホルダー 5">
            <a:extLst>
              <a:ext uri="{FF2B5EF4-FFF2-40B4-BE49-F238E27FC236}">
                <a16:creationId xmlns:a16="http://schemas.microsoft.com/office/drawing/2014/main" id="{528FC57C-5E81-48DB-A0A5-0E1E21A11B2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980C707-790C-4698-9C33-C794E50239B1}"/>
              </a:ext>
            </a:extLst>
          </p:cNvPr>
          <p:cNvSpPr>
            <a:spLocks noGrp="1"/>
          </p:cNvSpPr>
          <p:nvPr>
            <p:ph type="sldNum" sz="quarter" idx="12"/>
          </p:nvPr>
        </p:nvSpPr>
        <p:spPr/>
        <p:txBody>
          <a:bodyPr/>
          <a:lstStyle/>
          <a:p>
            <a:fld id="{8FDB6452-E782-4BE8-9F7D-7C5C5A9143F8}" type="slidenum">
              <a:rPr kumimoji="1" lang="ja-JP" altLang="en-US" smtClean="0"/>
              <a:t>‹#›</a:t>
            </a:fld>
            <a:endParaRPr kumimoji="1" lang="ja-JP" altLang="en-US"/>
          </a:p>
        </p:txBody>
      </p:sp>
    </p:spTree>
    <p:extLst>
      <p:ext uri="{BB962C8B-B14F-4D97-AF65-F5344CB8AC3E}">
        <p14:creationId xmlns:p14="http://schemas.microsoft.com/office/powerpoint/2010/main" val="2853269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B74A60-F1CA-47AE-9FFA-0AAAB9C9D9F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92CB0BF-012D-42FD-963F-46E71691C2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F6C5A3A-6DD8-4435-8BA7-5315F7ABBB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BE374AF-D541-48C4-8EE0-01303EB91616}"/>
              </a:ext>
            </a:extLst>
          </p:cNvPr>
          <p:cNvSpPr>
            <a:spLocks noGrp="1"/>
          </p:cNvSpPr>
          <p:nvPr>
            <p:ph type="dt" sz="half" idx="10"/>
          </p:nvPr>
        </p:nvSpPr>
        <p:spPr/>
        <p:txBody>
          <a:bodyPr/>
          <a:lstStyle/>
          <a:p>
            <a:fld id="{00F8973B-0D98-4100-A4FC-198A8A666EC2}" type="datetimeFigureOut">
              <a:rPr kumimoji="1" lang="ja-JP" altLang="en-US" smtClean="0"/>
              <a:t>2019/12/2</a:t>
            </a:fld>
            <a:endParaRPr kumimoji="1" lang="ja-JP" altLang="en-US"/>
          </a:p>
        </p:txBody>
      </p:sp>
      <p:sp>
        <p:nvSpPr>
          <p:cNvPr id="6" name="フッター プレースホルダー 5">
            <a:extLst>
              <a:ext uri="{FF2B5EF4-FFF2-40B4-BE49-F238E27FC236}">
                <a16:creationId xmlns:a16="http://schemas.microsoft.com/office/drawing/2014/main" id="{1F93BEF5-89F9-4573-97EC-96BDAD15B2B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45DB154-301B-483D-A601-7307CEB2CD70}"/>
              </a:ext>
            </a:extLst>
          </p:cNvPr>
          <p:cNvSpPr>
            <a:spLocks noGrp="1"/>
          </p:cNvSpPr>
          <p:nvPr>
            <p:ph type="sldNum" sz="quarter" idx="12"/>
          </p:nvPr>
        </p:nvSpPr>
        <p:spPr/>
        <p:txBody>
          <a:bodyPr/>
          <a:lstStyle/>
          <a:p>
            <a:fld id="{8FDB6452-E782-4BE8-9F7D-7C5C5A9143F8}" type="slidenum">
              <a:rPr kumimoji="1" lang="ja-JP" altLang="en-US" smtClean="0"/>
              <a:t>‹#›</a:t>
            </a:fld>
            <a:endParaRPr kumimoji="1" lang="ja-JP" altLang="en-US"/>
          </a:p>
        </p:txBody>
      </p:sp>
    </p:spTree>
    <p:extLst>
      <p:ext uri="{BB962C8B-B14F-4D97-AF65-F5344CB8AC3E}">
        <p14:creationId xmlns:p14="http://schemas.microsoft.com/office/powerpoint/2010/main" val="3835558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D8D9B2E-2720-415C-8CBA-D636BE8C1C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71D1CE9-75E6-4DA2-AE24-D8F9ABA632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7490B06-315D-44F4-A0C3-A33D5EDCC7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F8973B-0D98-4100-A4FC-198A8A666EC2}" type="datetimeFigureOut">
              <a:rPr kumimoji="1" lang="ja-JP" altLang="en-US" smtClean="0"/>
              <a:t>2019/12/2</a:t>
            </a:fld>
            <a:endParaRPr kumimoji="1" lang="ja-JP" altLang="en-US"/>
          </a:p>
        </p:txBody>
      </p:sp>
      <p:sp>
        <p:nvSpPr>
          <p:cNvPr id="5" name="フッター プレースホルダー 4">
            <a:extLst>
              <a:ext uri="{FF2B5EF4-FFF2-40B4-BE49-F238E27FC236}">
                <a16:creationId xmlns:a16="http://schemas.microsoft.com/office/drawing/2014/main" id="{8A0F356C-0D00-44A5-8126-0F03668312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3AB68AF1-6BE1-4B5F-B872-39D47A6D19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DB6452-E782-4BE8-9F7D-7C5C5A9143F8}" type="slidenum">
              <a:rPr kumimoji="1" lang="ja-JP" altLang="en-US" smtClean="0"/>
              <a:t>‹#›</a:t>
            </a:fld>
            <a:endParaRPr kumimoji="1" lang="ja-JP" altLang="en-US"/>
          </a:p>
        </p:txBody>
      </p:sp>
    </p:spTree>
    <p:extLst>
      <p:ext uri="{BB962C8B-B14F-4D97-AF65-F5344CB8AC3E}">
        <p14:creationId xmlns:p14="http://schemas.microsoft.com/office/powerpoint/2010/main" val="1563325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AFF9DF-00E8-4AAB-A0E2-70DBAD9A4BA6}"/>
              </a:ext>
            </a:extLst>
          </p:cNvPr>
          <p:cNvSpPr>
            <a:spLocks noGrp="1"/>
          </p:cNvSpPr>
          <p:nvPr>
            <p:ph type="ctrTitle"/>
          </p:nvPr>
        </p:nvSpPr>
        <p:spPr/>
        <p:txBody>
          <a:bodyPr>
            <a:normAutofit fontScale="90000"/>
          </a:bodyPr>
          <a:lstStyle/>
          <a:p>
            <a:r>
              <a:rPr kumimoji="1" lang="ja-JP" altLang="en-US" dirty="0"/>
              <a:t>後期実験</a:t>
            </a:r>
            <a:r>
              <a:rPr lang="en-US" altLang="ja-JP" dirty="0"/>
              <a:t>Ⅱ</a:t>
            </a:r>
            <a:br>
              <a:rPr lang="en-US" altLang="ja-JP" dirty="0"/>
            </a:br>
            <a:r>
              <a:rPr lang="ja-JP" altLang="en-US" dirty="0"/>
              <a:t>待ち行列シミュレーション</a:t>
            </a:r>
            <a:endParaRPr kumimoji="1" lang="ja-JP" altLang="en-US" dirty="0"/>
          </a:p>
        </p:txBody>
      </p:sp>
      <p:sp>
        <p:nvSpPr>
          <p:cNvPr id="3" name="字幕 2">
            <a:extLst>
              <a:ext uri="{FF2B5EF4-FFF2-40B4-BE49-F238E27FC236}">
                <a16:creationId xmlns:a16="http://schemas.microsoft.com/office/drawing/2014/main" id="{0392D993-8B1C-49A2-987D-98BECD0E316F}"/>
              </a:ext>
            </a:extLst>
          </p:cNvPr>
          <p:cNvSpPr>
            <a:spLocks noGrp="1"/>
          </p:cNvSpPr>
          <p:nvPr>
            <p:ph type="subTitle" idx="1"/>
          </p:nvPr>
        </p:nvSpPr>
        <p:spPr/>
        <p:txBody>
          <a:bodyPr/>
          <a:lstStyle/>
          <a:p>
            <a:endParaRPr kumimoji="1" lang="ja-JP" altLang="en-US" dirty="0"/>
          </a:p>
        </p:txBody>
      </p:sp>
    </p:spTree>
    <p:extLst>
      <p:ext uri="{BB962C8B-B14F-4D97-AF65-F5344CB8AC3E}">
        <p14:creationId xmlns:p14="http://schemas.microsoft.com/office/powerpoint/2010/main" val="2406120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D55B1E-4B44-4BAC-8C21-7488D84D5E67}"/>
              </a:ext>
            </a:extLst>
          </p:cNvPr>
          <p:cNvSpPr>
            <a:spLocks noGrp="1"/>
          </p:cNvSpPr>
          <p:nvPr>
            <p:ph type="title"/>
          </p:nvPr>
        </p:nvSpPr>
        <p:spPr>
          <a:xfrm>
            <a:off x="838200" y="0"/>
            <a:ext cx="10515600" cy="1097915"/>
          </a:xfrm>
        </p:spPr>
        <p:txBody>
          <a:bodyPr>
            <a:normAutofit/>
          </a:bodyPr>
          <a:lstStyle/>
          <a:p>
            <a:r>
              <a:rPr kumimoji="1" lang="ja-JP" altLang="en-US" sz="3600" dirty="0"/>
              <a:t>考察</a:t>
            </a:r>
          </a:p>
        </p:txBody>
      </p:sp>
      <p:sp>
        <p:nvSpPr>
          <p:cNvPr id="3" name="コンテンツ プレースホルダー 2">
            <a:extLst>
              <a:ext uri="{FF2B5EF4-FFF2-40B4-BE49-F238E27FC236}">
                <a16:creationId xmlns:a16="http://schemas.microsoft.com/office/drawing/2014/main" id="{84C3524D-D452-4229-AA69-C34C3A600299}"/>
              </a:ext>
            </a:extLst>
          </p:cNvPr>
          <p:cNvSpPr>
            <a:spLocks noGrp="1"/>
          </p:cNvSpPr>
          <p:nvPr>
            <p:ph idx="1"/>
          </p:nvPr>
        </p:nvSpPr>
        <p:spPr>
          <a:xfrm>
            <a:off x="838200" y="887506"/>
            <a:ext cx="10515600" cy="5289457"/>
          </a:xfrm>
        </p:spPr>
        <p:txBody>
          <a:bodyPr/>
          <a:lstStyle/>
          <a:p>
            <a:pPr marL="0" indent="0">
              <a:buNone/>
            </a:pPr>
            <a:r>
              <a:rPr lang="ja-JP" altLang="en-US" dirty="0"/>
              <a:t>本当に</a:t>
            </a:r>
            <a:r>
              <a:rPr lang="en-US" altLang="ja-JP" dirty="0"/>
              <a:t>2</a:t>
            </a:r>
            <a:r>
              <a:rPr lang="ja-JP" altLang="en-US" dirty="0"/>
              <a:t>倍なのか？</a:t>
            </a:r>
            <a:endParaRPr lang="en-US" altLang="ja-JP" dirty="0"/>
          </a:p>
          <a:p>
            <a:pPr marL="0" indent="0">
              <a:buNone/>
            </a:pPr>
            <a:endParaRPr lang="en-US" altLang="ja-JP" dirty="0"/>
          </a:p>
          <a:p>
            <a:pPr marL="0" indent="0">
              <a:buNone/>
            </a:pPr>
            <a:endParaRPr lang="en-US" altLang="ja-JP" dirty="0"/>
          </a:p>
          <a:p>
            <a:pPr marL="0" indent="0">
              <a:buNone/>
            </a:pPr>
            <a:r>
              <a:rPr lang="ja-JP" altLang="en-US" dirty="0"/>
              <a:t>実験</a:t>
            </a:r>
            <a:r>
              <a:rPr lang="en-US" altLang="ja-JP" dirty="0"/>
              <a:t>3-2</a:t>
            </a:r>
            <a:r>
              <a:rPr lang="ja-JP" altLang="en-US" dirty="0"/>
              <a:t>での期待値の理論値を求めたいんですが方法がわかりませんでした（）</a:t>
            </a:r>
            <a:endParaRPr lang="en-US" altLang="ja-JP" dirty="0"/>
          </a:p>
          <a:p>
            <a:pPr marL="0" indent="0">
              <a:buNone/>
            </a:pPr>
            <a:endParaRPr kumimoji="1" lang="en-US" altLang="ja-JP" dirty="0"/>
          </a:p>
          <a:p>
            <a:pPr marL="0" indent="0">
              <a:buNone/>
            </a:pPr>
            <a:endParaRPr kumimoji="1" lang="en-US" altLang="ja-JP" dirty="0"/>
          </a:p>
        </p:txBody>
      </p:sp>
    </p:spTree>
    <p:extLst>
      <p:ext uri="{BB962C8B-B14F-4D97-AF65-F5344CB8AC3E}">
        <p14:creationId xmlns:p14="http://schemas.microsoft.com/office/powerpoint/2010/main" val="312651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777E7C-D4FB-4951-A753-5746493C5B42}"/>
              </a:ext>
            </a:extLst>
          </p:cNvPr>
          <p:cNvSpPr>
            <a:spLocks noGrp="1"/>
          </p:cNvSpPr>
          <p:nvPr>
            <p:ph type="ctrTitle"/>
          </p:nvPr>
        </p:nvSpPr>
        <p:spPr>
          <a:xfrm>
            <a:off x="1524000" y="216928"/>
            <a:ext cx="9144000" cy="2387600"/>
          </a:xfrm>
        </p:spPr>
        <p:txBody>
          <a:bodyPr>
            <a:normAutofit/>
          </a:bodyPr>
          <a:lstStyle/>
          <a:p>
            <a:r>
              <a:rPr kumimoji="1" lang="ja-JP" altLang="en-US" dirty="0"/>
              <a:t>考察</a:t>
            </a:r>
            <a:r>
              <a:rPr kumimoji="1" lang="en-US" altLang="ja-JP" dirty="0"/>
              <a:t>2</a:t>
            </a:r>
            <a:endParaRPr kumimoji="1" lang="ja-JP" altLang="en-US" sz="7200" dirty="0"/>
          </a:p>
        </p:txBody>
      </p:sp>
      <p:sp>
        <p:nvSpPr>
          <p:cNvPr id="3" name="字幕 2">
            <a:extLst>
              <a:ext uri="{FF2B5EF4-FFF2-40B4-BE49-F238E27FC236}">
                <a16:creationId xmlns:a16="http://schemas.microsoft.com/office/drawing/2014/main" id="{7C16FAA5-AEA1-4644-9513-509F55B79A90}"/>
              </a:ext>
            </a:extLst>
          </p:cNvPr>
          <p:cNvSpPr>
            <a:spLocks noGrp="1"/>
          </p:cNvSpPr>
          <p:nvPr>
            <p:ph type="subTitle" idx="1"/>
          </p:nvPr>
        </p:nvSpPr>
        <p:spPr>
          <a:xfrm>
            <a:off x="224119" y="3602038"/>
            <a:ext cx="11761694" cy="1655762"/>
          </a:xfrm>
        </p:spPr>
        <p:txBody>
          <a:bodyPr>
            <a:normAutofit/>
          </a:bodyPr>
          <a:lstStyle/>
          <a:p>
            <a:r>
              <a:rPr lang="ja-JP" altLang="en-US" sz="3600" dirty="0"/>
              <a:t>バスの平均到着間隔と乗客の平均待ち時間の関係</a:t>
            </a:r>
            <a:endParaRPr kumimoji="1" lang="ja-JP" altLang="en-US" sz="3600" dirty="0"/>
          </a:p>
        </p:txBody>
      </p:sp>
    </p:spTree>
    <p:extLst>
      <p:ext uri="{BB962C8B-B14F-4D97-AF65-F5344CB8AC3E}">
        <p14:creationId xmlns:p14="http://schemas.microsoft.com/office/powerpoint/2010/main" val="344063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71BA09-2094-4C4E-AC15-31DF53D4B7BB}"/>
              </a:ext>
            </a:extLst>
          </p:cNvPr>
          <p:cNvSpPr>
            <a:spLocks noGrp="1"/>
          </p:cNvSpPr>
          <p:nvPr>
            <p:ph type="title"/>
          </p:nvPr>
        </p:nvSpPr>
        <p:spPr>
          <a:xfrm>
            <a:off x="838200" y="18257"/>
            <a:ext cx="10515600" cy="1092914"/>
          </a:xfrm>
        </p:spPr>
        <p:txBody>
          <a:bodyPr/>
          <a:lstStyle/>
          <a:p>
            <a:r>
              <a:rPr kumimoji="1" lang="ja-JP" altLang="en-US" sz="3600" dirty="0"/>
              <a:t>考察</a:t>
            </a:r>
            <a:endParaRPr kumimoji="1" lang="ja-JP" altLang="en-US" dirty="0"/>
          </a:p>
        </p:txBody>
      </p:sp>
      <p:sp>
        <p:nvSpPr>
          <p:cNvPr id="3" name="コンテンツ プレースホルダー 2">
            <a:extLst>
              <a:ext uri="{FF2B5EF4-FFF2-40B4-BE49-F238E27FC236}">
                <a16:creationId xmlns:a16="http://schemas.microsoft.com/office/drawing/2014/main" id="{D669DEFF-6426-479E-9A54-A651A91C9F89}"/>
              </a:ext>
            </a:extLst>
          </p:cNvPr>
          <p:cNvSpPr>
            <a:spLocks noGrp="1"/>
          </p:cNvSpPr>
          <p:nvPr>
            <p:ph idx="1"/>
          </p:nvPr>
        </p:nvSpPr>
        <p:spPr>
          <a:xfrm>
            <a:off x="838200" y="5885021"/>
            <a:ext cx="10515600" cy="954722"/>
          </a:xfrm>
        </p:spPr>
        <p:txBody>
          <a:bodyPr>
            <a:normAutofit/>
          </a:bodyPr>
          <a:lstStyle/>
          <a:p>
            <a:pPr marL="0" indent="0">
              <a:buNone/>
            </a:pPr>
            <a:r>
              <a:rPr kumimoji="1" lang="ja-JP" altLang="en-US" dirty="0"/>
              <a:t>バスの平均間隔</a:t>
            </a:r>
            <a:r>
              <a:rPr lang="ja-JP" altLang="en-US" dirty="0"/>
              <a:t>と</a:t>
            </a:r>
            <a:r>
              <a:rPr kumimoji="1" lang="ja-JP" altLang="en-US" dirty="0"/>
              <a:t>乗客の平均待ち時間を比較すると、乗客の平均待ち時間がバスの平均間隔の</a:t>
            </a:r>
            <a:r>
              <a:rPr kumimoji="1" lang="en-US" altLang="ja-JP" dirty="0"/>
              <a:t>2</a:t>
            </a:r>
            <a:r>
              <a:rPr kumimoji="1" lang="ja-JP" altLang="en-US" dirty="0"/>
              <a:t>倍近くになるという結果となった。</a:t>
            </a:r>
            <a:endParaRPr kumimoji="1" lang="en-US" altLang="ja-JP" sz="2000" dirty="0"/>
          </a:p>
          <a:p>
            <a:pPr marL="0" indent="0" algn="r">
              <a:buNone/>
            </a:pPr>
            <a:endParaRPr kumimoji="1" lang="ja-JP" altLang="en-US" sz="2000" dirty="0"/>
          </a:p>
        </p:txBody>
      </p:sp>
      <p:pic>
        <p:nvPicPr>
          <p:cNvPr id="4" name="図 3">
            <a:extLst>
              <a:ext uri="{FF2B5EF4-FFF2-40B4-BE49-F238E27FC236}">
                <a16:creationId xmlns:a16="http://schemas.microsoft.com/office/drawing/2014/main" id="{D93BC678-032D-4177-914E-A54C6974D133}"/>
              </a:ext>
            </a:extLst>
          </p:cNvPr>
          <p:cNvPicPr>
            <a:picLocks noChangeAspect="1"/>
          </p:cNvPicPr>
          <p:nvPr/>
        </p:nvPicPr>
        <p:blipFill>
          <a:blip r:embed="rId2"/>
          <a:stretch>
            <a:fillRect/>
          </a:stretch>
        </p:blipFill>
        <p:spPr>
          <a:xfrm>
            <a:off x="5909234" y="1159153"/>
            <a:ext cx="5444566" cy="4134927"/>
          </a:xfrm>
          <a:prstGeom prst="rect">
            <a:avLst/>
          </a:prstGeom>
        </p:spPr>
      </p:pic>
      <p:sp>
        <p:nvSpPr>
          <p:cNvPr id="5" name="テキスト ボックス 4">
            <a:extLst>
              <a:ext uri="{FF2B5EF4-FFF2-40B4-BE49-F238E27FC236}">
                <a16:creationId xmlns:a16="http://schemas.microsoft.com/office/drawing/2014/main" id="{D938EEB8-9585-4627-887B-22E2D3152895}"/>
              </a:ext>
            </a:extLst>
          </p:cNvPr>
          <p:cNvSpPr txBox="1"/>
          <p:nvPr/>
        </p:nvSpPr>
        <p:spPr>
          <a:xfrm>
            <a:off x="6790614" y="5404884"/>
            <a:ext cx="4616605" cy="369332"/>
          </a:xfrm>
          <a:prstGeom prst="rect">
            <a:avLst/>
          </a:prstGeom>
          <a:noFill/>
        </p:spPr>
        <p:txBody>
          <a:bodyPr wrap="square" rtlCol="0">
            <a:spAutoFit/>
          </a:bodyPr>
          <a:lstStyle/>
          <a:p>
            <a:r>
              <a:rPr kumimoji="1" lang="ja-JP" altLang="en-US" dirty="0"/>
              <a:t>乗客の平均待ち時間　</a:t>
            </a:r>
            <a:r>
              <a:rPr kumimoji="1" lang="en-US" altLang="ja-JP" dirty="0"/>
              <a:t>19.038</a:t>
            </a:r>
            <a:endParaRPr kumimoji="1" lang="ja-JP" altLang="en-US" dirty="0"/>
          </a:p>
        </p:txBody>
      </p:sp>
      <mc:AlternateContent xmlns:mc="http://schemas.openxmlformats.org/markup-compatibility/2006">
        <mc:Choice xmlns:a14="http://schemas.microsoft.com/office/drawing/2010/main" Requires="a14">
          <p:sp>
            <p:nvSpPr>
              <p:cNvPr id="6" name="コンテンツ プレースホルダー 2">
                <a:extLst>
                  <a:ext uri="{FF2B5EF4-FFF2-40B4-BE49-F238E27FC236}">
                    <a16:creationId xmlns:a16="http://schemas.microsoft.com/office/drawing/2014/main" id="{B9CF8873-5DA3-45A8-A1B8-ED300BF90285}"/>
                  </a:ext>
                </a:extLst>
              </p:cNvPr>
              <p:cNvSpPr txBox="1">
                <a:spLocks/>
              </p:cNvSpPr>
              <p:nvPr/>
            </p:nvSpPr>
            <p:spPr>
              <a:xfrm>
                <a:off x="1066283" y="2882543"/>
                <a:ext cx="3533997" cy="10929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1800" dirty="0"/>
                  <a:t>バスの平均到着間隔は</a:t>
                </a:r>
                <a:r>
                  <a:rPr lang="en-US" altLang="ja-JP" sz="1800" dirty="0"/>
                  <a:t>1/</a:t>
                </a:r>
                <a14:m>
                  <m:oMath xmlns:m="http://schemas.openxmlformats.org/officeDocument/2006/math">
                    <m:sSub>
                      <m:sSubPr>
                        <m:ctrlPr>
                          <a:rPr lang="en-US" altLang="ja-JP" sz="1800" i="1" smtClean="0">
                            <a:latin typeface="Cambria Math" panose="02040503050406030204" pitchFamily="18" charset="0"/>
                          </a:rPr>
                        </m:ctrlPr>
                      </m:sSubPr>
                      <m:e>
                        <m:r>
                          <m:rPr>
                            <m:sty m:val="p"/>
                          </m:rPr>
                          <a:rPr lang="en-US" altLang="ja-JP" sz="1800" i="1">
                            <a:latin typeface="Cambria Math" panose="02040503050406030204" pitchFamily="18" charset="0"/>
                          </a:rPr>
                          <m:t>λ</m:t>
                        </m:r>
                      </m:e>
                      <m:sub>
                        <m:r>
                          <a:rPr lang="en-US" altLang="ja-JP" sz="1800" i="1">
                            <a:latin typeface="Cambria Math" panose="02040503050406030204" pitchFamily="18" charset="0"/>
                          </a:rPr>
                          <m:t>1</m:t>
                        </m:r>
                      </m:sub>
                    </m:sSub>
                  </m:oMath>
                </a14:m>
                <a:r>
                  <a:rPr lang="ja-JP" altLang="en-US" sz="1800" dirty="0"/>
                  <a:t>で表されるので、今回設定した値での平均到着間隔は</a:t>
                </a:r>
                <a:r>
                  <a:rPr lang="en-US" altLang="ja-JP" sz="1800" dirty="0"/>
                  <a:t>10</a:t>
                </a:r>
                <a:r>
                  <a:rPr lang="ja-JP" altLang="en-US" sz="1800" dirty="0"/>
                  <a:t>となる。</a:t>
                </a:r>
              </a:p>
            </p:txBody>
          </p:sp>
        </mc:Choice>
        <mc:Fallback>
          <p:sp>
            <p:nvSpPr>
              <p:cNvPr id="6" name="コンテンツ プレースホルダー 2">
                <a:extLst>
                  <a:ext uri="{FF2B5EF4-FFF2-40B4-BE49-F238E27FC236}">
                    <a16:creationId xmlns:a16="http://schemas.microsoft.com/office/drawing/2014/main" id="{B9CF8873-5DA3-45A8-A1B8-ED300BF90285}"/>
                  </a:ext>
                </a:extLst>
              </p:cNvPr>
              <p:cNvSpPr txBox="1">
                <a:spLocks noRot="1" noChangeAspect="1" noMove="1" noResize="1" noEditPoints="1" noAdjustHandles="1" noChangeArrowheads="1" noChangeShapeType="1" noTextEdit="1"/>
              </p:cNvSpPr>
              <p:nvPr/>
            </p:nvSpPr>
            <p:spPr>
              <a:xfrm>
                <a:off x="1066283" y="2882543"/>
                <a:ext cx="3533997" cy="1092914"/>
              </a:xfrm>
              <a:prstGeom prst="rect">
                <a:avLst/>
              </a:prstGeom>
              <a:blipFill>
                <a:blip r:embed="rId3"/>
                <a:stretch>
                  <a:fillRect l="-1552" t="-558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59671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0B8EAC-27FE-401E-95EF-09B985006F9C}"/>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23E9635F-5895-4142-8970-4DA46F79A7E6}"/>
              </a:ext>
            </a:extLst>
          </p:cNvPr>
          <p:cNvSpPr>
            <a:spLocks noGrp="1"/>
          </p:cNvSpPr>
          <p:nvPr>
            <p:ph idx="1"/>
          </p:nvPr>
        </p:nvSpPr>
        <p:spPr/>
        <p:txBody>
          <a:bodyPr/>
          <a:lstStyle/>
          <a:p>
            <a:pPr marL="0" indent="0">
              <a:buNone/>
            </a:pPr>
            <a:r>
              <a:rPr kumimoji="1" lang="ja-JP" altLang="en-US" dirty="0"/>
              <a:t>考察</a:t>
            </a:r>
            <a:r>
              <a:rPr lang="en-US" altLang="ja-JP" dirty="0"/>
              <a:t>1</a:t>
            </a:r>
            <a:r>
              <a:rPr lang="ja-JP" altLang="en-US" dirty="0"/>
              <a:t>と同様に到着間隔が短かった場合は待ち時間が少ないが乗客数も少ない。一方で到着間隔が長かった場合は待ち時間の多くなった乗客数が増加しているため、「長く待たされた」と答える人の声が大きくなってしまう。このようなことが原因となって平均到着間隔と乗客の平均待ち時間に差が生まれてしまっている。</a:t>
            </a:r>
            <a:endParaRPr kumimoji="1" lang="ja-JP" altLang="en-US" dirty="0"/>
          </a:p>
        </p:txBody>
      </p:sp>
    </p:spTree>
    <p:extLst>
      <p:ext uri="{BB962C8B-B14F-4D97-AF65-F5344CB8AC3E}">
        <p14:creationId xmlns:p14="http://schemas.microsoft.com/office/powerpoint/2010/main" val="433002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F15422-23DD-4D0F-BFAD-EE01703BEC7D}"/>
              </a:ext>
            </a:extLst>
          </p:cNvPr>
          <p:cNvSpPr>
            <a:spLocks noGrp="1"/>
          </p:cNvSpPr>
          <p:nvPr>
            <p:ph type="title"/>
          </p:nvPr>
        </p:nvSpPr>
        <p:spPr/>
        <p:txBody>
          <a:bodyPr/>
          <a:lstStyle/>
          <a:p>
            <a:r>
              <a:rPr kumimoji="1" lang="ja-JP" altLang="en-US" dirty="0"/>
              <a:t>ベルヌーイ過程</a:t>
            </a:r>
          </a:p>
        </p:txBody>
      </p:sp>
      <p:sp>
        <p:nvSpPr>
          <p:cNvPr id="3" name="コンテンツ プレースホルダー 2">
            <a:extLst>
              <a:ext uri="{FF2B5EF4-FFF2-40B4-BE49-F238E27FC236}">
                <a16:creationId xmlns:a16="http://schemas.microsoft.com/office/drawing/2014/main" id="{255CD815-F70D-48CB-81C4-FFF4E91F7F30}"/>
              </a:ext>
            </a:extLst>
          </p:cNvPr>
          <p:cNvSpPr>
            <a:spLocks noGrp="1"/>
          </p:cNvSpPr>
          <p:nvPr>
            <p:ph idx="1"/>
          </p:nvPr>
        </p:nvSpPr>
        <p:spPr/>
        <p:txBody>
          <a:bodyPr/>
          <a:lstStyle/>
          <a:p>
            <a:pPr marL="0" indent="0">
              <a:buNone/>
            </a:pPr>
            <a:r>
              <a:rPr lang="en-US" altLang="ja-JP" dirty="0"/>
              <a:t>2</a:t>
            </a:r>
            <a:r>
              <a:rPr lang="ja-JP" altLang="en-US" dirty="0"/>
              <a:t>値確率変数の下で確率的試行を行う過程のことを言う</a:t>
            </a:r>
            <a:endParaRPr lang="en-US" altLang="ja-JP" dirty="0"/>
          </a:p>
          <a:p>
            <a:pPr marL="0" indent="0">
              <a:buNone/>
            </a:pPr>
            <a:endParaRPr kumimoji="1" lang="en-US" altLang="ja-JP" dirty="0"/>
          </a:p>
          <a:p>
            <a:pPr marL="0" indent="0">
              <a:buNone/>
            </a:pPr>
            <a:r>
              <a:rPr lang="ja-JP" altLang="en-US" dirty="0"/>
              <a:t>削除してもよさそう</a:t>
            </a:r>
            <a:endParaRPr kumimoji="1" lang="ja-JP" altLang="en-US" dirty="0"/>
          </a:p>
        </p:txBody>
      </p:sp>
    </p:spTree>
    <p:extLst>
      <p:ext uri="{BB962C8B-B14F-4D97-AF65-F5344CB8AC3E}">
        <p14:creationId xmlns:p14="http://schemas.microsoft.com/office/powerpoint/2010/main" val="2662674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BC58BD-8F82-469A-BBE4-AD52BD362382}"/>
              </a:ext>
            </a:extLst>
          </p:cNvPr>
          <p:cNvSpPr>
            <a:spLocks noGrp="1"/>
          </p:cNvSpPr>
          <p:nvPr>
            <p:ph type="title"/>
          </p:nvPr>
        </p:nvSpPr>
        <p:spPr/>
        <p:txBody>
          <a:bodyPr/>
          <a:lstStyle/>
          <a:p>
            <a:r>
              <a:rPr kumimoji="1" lang="ja-JP" altLang="en-US" dirty="0"/>
              <a:t>ポアソン過程</a:t>
            </a:r>
          </a:p>
        </p:txBody>
      </p:sp>
      <p:sp>
        <p:nvSpPr>
          <p:cNvPr id="3" name="コンテンツ プレースホルダー 2">
            <a:extLst>
              <a:ext uri="{FF2B5EF4-FFF2-40B4-BE49-F238E27FC236}">
                <a16:creationId xmlns:a16="http://schemas.microsoft.com/office/drawing/2014/main" id="{32CE50BF-76B6-4A27-BB7F-EC067D61B2E8}"/>
              </a:ext>
            </a:extLst>
          </p:cNvPr>
          <p:cNvSpPr>
            <a:spLocks noGrp="1"/>
          </p:cNvSpPr>
          <p:nvPr>
            <p:ph idx="1"/>
          </p:nvPr>
        </p:nvSpPr>
        <p:spPr/>
        <p:txBody>
          <a:bodyPr/>
          <a:lstStyle/>
          <a:p>
            <a:pPr marL="0" indent="0">
              <a:buNone/>
            </a:pPr>
            <a:r>
              <a:rPr lang="ja-JP" altLang="en-US" dirty="0"/>
              <a:t>単位時間に平均</a:t>
            </a:r>
            <a:r>
              <a:rPr lang="en-US" altLang="ja-JP" dirty="0"/>
              <a:t>λ</a:t>
            </a:r>
            <a:r>
              <a:rPr lang="ja-JP" altLang="en-US" dirty="0"/>
              <a:t>回の到着が発生する確率過程</a:t>
            </a:r>
            <a:endParaRPr lang="en-US" altLang="ja-JP" dirty="0"/>
          </a:p>
          <a:p>
            <a:pPr marL="0" indent="0">
              <a:buNone/>
            </a:pPr>
            <a:endParaRPr kumimoji="1" lang="en-US" altLang="ja-JP" dirty="0"/>
          </a:p>
          <a:p>
            <a:pPr marL="0" indent="0">
              <a:buNone/>
            </a:pPr>
            <a:r>
              <a:rPr lang="ja-JP" altLang="en-US" dirty="0"/>
              <a:t>同様に削除候補</a:t>
            </a:r>
            <a:endParaRPr kumimoji="1" lang="ja-JP" altLang="en-US" dirty="0"/>
          </a:p>
        </p:txBody>
      </p:sp>
    </p:spTree>
    <p:extLst>
      <p:ext uri="{BB962C8B-B14F-4D97-AF65-F5344CB8AC3E}">
        <p14:creationId xmlns:p14="http://schemas.microsoft.com/office/powerpoint/2010/main" val="3781544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F638F1-A236-4329-B4C0-401CBEAC47CE}"/>
              </a:ext>
            </a:extLst>
          </p:cNvPr>
          <p:cNvSpPr>
            <a:spLocks noGrp="1"/>
          </p:cNvSpPr>
          <p:nvPr>
            <p:ph type="title"/>
          </p:nvPr>
        </p:nvSpPr>
        <p:spPr/>
        <p:txBody>
          <a:bodyPr/>
          <a:lstStyle/>
          <a:p>
            <a:r>
              <a:rPr kumimoji="1" lang="ja-JP" altLang="en-US" dirty="0"/>
              <a:t>序論みたいなもの？</a:t>
            </a:r>
          </a:p>
        </p:txBody>
      </p:sp>
      <p:sp>
        <p:nvSpPr>
          <p:cNvPr id="3" name="コンテンツ プレースホルダー 2">
            <a:extLst>
              <a:ext uri="{FF2B5EF4-FFF2-40B4-BE49-F238E27FC236}">
                <a16:creationId xmlns:a16="http://schemas.microsoft.com/office/drawing/2014/main" id="{A4CCE912-623F-4CA2-A47D-47F928AE9E01}"/>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792364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8FDB73-C473-4480-9350-69A945418350}"/>
              </a:ext>
            </a:extLst>
          </p:cNvPr>
          <p:cNvSpPr>
            <a:spLocks noGrp="1"/>
          </p:cNvSpPr>
          <p:nvPr>
            <p:ph type="title"/>
          </p:nvPr>
        </p:nvSpPr>
        <p:spPr/>
        <p:txBody>
          <a:bodyPr/>
          <a:lstStyle/>
          <a:p>
            <a:r>
              <a:rPr kumimoji="1" lang="ja-JP" altLang="en-US" dirty="0"/>
              <a:t>実験内容の説明</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0F365151-120A-4A5C-BD6E-1B6F7C85DCE9}"/>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658842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777E7C-D4FB-4951-A753-5746493C5B42}"/>
              </a:ext>
            </a:extLst>
          </p:cNvPr>
          <p:cNvSpPr>
            <a:spLocks noGrp="1"/>
          </p:cNvSpPr>
          <p:nvPr>
            <p:ph type="ctrTitle"/>
          </p:nvPr>
        </p:nvSpPr>
        <p:spPr>
          <a:xfrm>
            <a:off x="1524000" y="216928"/>
            <a:ext cx="9144000" cy="2387600"/>
          </a:xfrm>
        </p:spPr>
        <p:txBody>
          <a:bodyPr>
            <a:normAutofit/>
          </a:bodyPr>
          <a:lstStyle/>
          <a:p>
            <a:r>
              <a:rPr kumimoji="1" lang="ja-JP" altLang="en-US" dirty="0"/>
              <a:t>考察</a:t>
            </a:r>
            <a:r>
              <a:rPr kumimoji="1" lang="en-US" altLang="ja-JP" dirty="0"/>
              <a:t>1</a:t>
            </a:r>
            <a:endParaRPr kumimoji="1" lang="ja-JP" altLang="en-US" sz="7200" dirty="0"/>
          </a:p>
        </p:txBody>
      </p:sp>
      <p:sp>
        <p:nvSpPr>
          <p:cNvPr id="3" name="字幕 2">
            <a:extLst>
              <a:ext uri="{FF2B5EF4-FFF2-40B4-BE49-F238E27FC236}">
                <a16:creationId xmlns:a16="http://schemas.microsoft.com/office/drawing/2014/main" id="{7C16FAA5-AEA1-4644-9513-509F55B79A90}"/>
              </a:ext>
            </a:extLst>
          </p:cNvPr>
          <p:cNvSpPr>
            <a:spLocks noGrp="1"/>
          </p:cNvSpPr>
          <p:nvPr>
            <p:ph type="subTitle" idx="1"/>
          </p:nvPr>
        </p:nvSpPr>
        <p:spPr>
          <a:xfrm>
            <a:off x="224119" y="3602038"/>
            <a:ext cx="11761694" cy="1655762"/>
          </a:xfrm>
        </p:spPr>
        <p:txBody>
          <a:bodyPr>
            <a:normAutofit/>
          </a:bodyPr>
          <a:lstStyle/>
          <a:p>
            <a:r>
              <a:rPr kumimoji="1" lang="ja-JP" altLang="en-US" sz="3600" dirty="0"/>
              <a:t>バスから見た混雑具合と乗客から見た混雑具合について</a:t>
            </a:r>
          </a:p>
        </p:txBody>
      </p:sp>
    </p:spTree>
    <p:extLst>
      <p:ext uri="{BB962C8B-B14F-4D97-AF65-F5344CB8AC3E}">
        <p14:creationId xmlns:p14="http://schemas.microsoft.com/office/powerpoint/2010/main" val="3364818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C36E7E-5604-4938-8602-98FFF0778021}"/>
              </a:ext>
            </a:extLst>
          </p:cNvPr>
          <p:cNvSpPr>
            <a:spLocks noGrp="1"/>
          </p:cNvSpPr>
          <p:nvPr>
            <p:ph type="title"/>
          </p:nvPr>
        </p:nvSpPr>
        <p:spPr>
          <a:xfrm>
            <a:off x="3109589" y="2235200"/>
            <a:ext cx="6117996" cy="1604600"/>
          </a:xfrm>
        </p:spPr>
        <p:txBody>
          <a:bodyPr>
            <a:normAutofit/>
          </a:bodyPr>
          <a:lstStyle/>
          <a:p>
            <a:r>
              <a:rPr kumimoji="1" lang="ja-JP" altLang="en-US" sz="2800" dirty="0"/>
              <a:t>フローチャートやプログラム？</a:t>
            </a:r>
          </a:p>
        </p:txBody>
      </p:sp>
    </p:spTree>
    <p:extLst>
      <p:ext uri="{BB962C8B-B14F-4D97-AF65-F5344CB8AC3E}">
        <p14:creationId xmlns:p14="http://schemas.microsoft.com/office/powerpoint/2010/main" val="3611592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E2EFE5-E8CD-4E1D-80C7-75C71F86426B}"/>
              </a:ext>
            </a:extLst>
          </p:cNvPr>
          <p:cNvSpPr>
            <a:spLocks noGrp="1"/>
          </p:cNvSpPr>
          <p:nvPr>
            <p:ph type="title"/>
          </p:nvPr>
        </p:nvSpPr>
        <p:spPr>
          <a:xfrm>
            <a:off x="838200" y="0"/>
            <a:ext cx="10515600" cy="1183341"/>
          </a:xfrm>
        </p:spPr>
        <p:txBody>
          <a:bodyPr/>
          <a:lstStyle/>
          <a:p>
            <a:r>
              <a:rPr kumimoji="1" lang="ja-JP" altLang="en-US" sz="3600" dirty="0"/>
              <a:t>考察</a:t>
            </a:r>
            <a:endParaRPr kumimoji="1" lang="ja-JP" altLang="en-US" dirty="0"/>
          </a:p>
        </p:txBody>
      </p:sp>
      <p:sp>
        <p:nvSpPr>
          <p:cNvPr id="3" name="コンテンツ プレースホルダー 2">
            <a:extLst>
              <a:ext uri="{FF2B5EF4-FFF2-40B4-BE49-F238E27FC236}">
                <a16:creationId xmlns:a16="http://schemas.microsoft.com/office/drawing/2014/main" id="{8573D48A-45E8-4EFB-8FA2-1EBBE0B38B93}"/>
              </a:ext>
            </a:extLst>
          </p:cNvPr>
          <p:cNvSpPr>
            <a:spLocks noGrp="1"/>
          </p:cNvSpPr>
          <p:nvPr>
            <p:ph idx="1"/>
          </p:nvPr>
        </p:nvSpPr>
        <p:spPr>
          <a:xfrm>
            <a:off x="838200" y="5674659"/>
            <a:ext cx="10515600" cy="954911"/>
          </a:xfrm>
        </p:spPr>
        <p:txBody>
          <a:bodyPr>
            <a:normAutofit/>
          </a:bodyPr>
          <a:lstStyle/>
          <a:p>
            <a:pPr marL="0" indent="0">
              <a:buNone/>
            </a:pPr>
            <a:r>
              <a:rPr lang="ja-JP" altLang="en-US" dirty="0"/>
              <a:t>バスの平均乗客数に比べて平均同乗者数はおおよそ</a:t>
            </a:r>
            <a:r>
              <a:rPr lang="en-US" altLang="ja-JP" dirty="0"/>
              <a:t>2</a:t>
            </a:r>
            <a:r>
              <a:rPr lang="ja-JP" altLang="en-US" dirty="0"/>
              <a:t>倍になるという結果となった。</a:t>
            </a:r>
            <a:endParaRPr lang="en-US" altLang="ja-JP" dirty="0"/>
          </a:p>
        </p:txBody>
      </p:sp>
      <p:pic>
        <p:nvPicPr>
          <p:cNvPr id="4" name="図 3">
            <a:extLst>
              <a:ext uri="{FF2B5EF4-FFF2-40B4-BE49-F238E27FC236}">
                <a16:creationId xmlns:a16="http://schemas.microsoft.com/office/drawing/2014/main" id="{15F8D2FC-99F1-4E19-B903-C3406F7D5357}"/>
              </a:ext>
            </a:extLst>
          </p:cNvPr>
          <p:cNvPicPr>
            <a:picLocks noChangeAspect="1"/>
          </p:cNvPicPr>
          <p:nvPr/>
        </p:nvPicPr>
        <p:blipFill>
          <a:blip r:embed="rId3"/>
          <a:stretch>
            <a:fillRect/>
          </a:stretch>
        </p:blipFill>
        <p:spPr>
          <a:xfrm>
            <a:off x="228839" y="833378"/>
            <a:ext cx="5179502" cy="4171790"/>
          </a:xfrm>
          <a:prstGeom prst="rect">
            <a:avLst/>
          </a:prstGeom>
        </p:spPr>
      </p:pic>
      <p:sp>
        <p:nvSpPr>
          <p:cNvPr id="6" name="テキスト ボックス 5">
            <a:extLst>
              <a:ext uri="{FF2B5EF4-FFF2-40B4-BE49-F238E27FC236}">
                <a16:creationId xmlns:a16="http://schemas.microsoft.com/office/drawing/2014/main" id="{40528702-1B5A-47D3-9DFB-58043EB04B89}"/>
              </a:ext>
            </a:extLst>
          </p:cNvPr>
          <p:cNvSpPr txBox="1"/>
          <p:nvPr/>
        </p:nvSpPr>
        <p:spPr>
          <a:xfrm>
            <a:off x="899747" y="5015643"/>
            <a:ext cx="4383453" cy="369332"/>
          </a:xfrm>
          <a:prstGeom prst="rect">
            <a:avLst/>
          </a:prstGeom>
          <a:noFill/>
        </p:spPr>
        <p:txBody>
          <a:bodyPr wrap="square" rtlCol="0">
            <a:spAutoFit/>
          </a:bodyPr>
          <a:lstStyle/>
          <a:p>
            <a:r>
              <a:rPr kumimoji="1" lang="ja-JP" altLang="en-US" dirty="0"/>
              <a:t>バスから見た混雑具合の平均値　</a:t>
            </a:r>
            <a:r>
              <a:rPr kumimoji="1" lang="en-US" altLang="ja-JP" dirty="0"/>
              <a:t>105.1</a:t>
            </a:r>
            <a:endParaRPr kumimoji="1" lang="ja-JP" altLang="en-US" dirty="0"/>
          </a:p>
        </p:txBody>
      </p:sp>
      <p:pic>
        <p:nvPicPr>
          <p:cNvPr id="7" name="図 6">
            <a:extLst>
              <a:ext uri="{FF2B5EF4-FFF2-40B4-BE49-F238E27FC236}">
                <a16:creationId xmlns:a16="http://schemas.microsoft.com/office/drawing/2014/main" id="{32B82B40-0C3F-4A17-B9BF-0EA9AEED1771}"/>
              </a:ext>
            </a:extLst>
          </p:cNvPr>
          <p:cNvPicPr>
            <a:picLocks noChangeAspect="1"/>
          </p:cNvPicPr>
          <p:nvPr/>
        </p:nvPicPr>
        <p:blipFill>
          <a:blip r:embed="rId4"/>
          <a:stretch>
            <a:fillRect/>
          </a:stretch>
        </p:blipFill>
        <p:spPr>
          <a:xfrm>
            <a:off x="6017702" y="1080060"/>
            <a:ext cx="4933860" cy="3925108"/>
          </a:xfrm>
          <a:prstGeom prst="rect">
            <a:avLst/>
          </a:prstGeom>
        </p:spPr>
      </p:pic>
      <p:sp>
        <p:nvSpPr>
          <p:cNvPr id="8" name="テキスト ボックス 7">
            <a:extLst>
              <a:ext uri="{FF2B5EF4-FFF2-40B4-BE49-F238E27FC236}">
                <a16:creationId xmlns:a16="http://schemas.microsoft.com/office/drawing/2014/main" id="{12AC532B-7982-4C1C-A2B2-9510F9F875B2}"/>
              </a:ext>
            </a:extLst>
          </p:cNvPr>
          <p:cNvSpPr txBox="1"/>
          <p:nvPr/>
        </p:nvSpPr>
        <p:spPr>
          <a:xfrm>
            <a:off x="6654799" y="5005168"/>
            <a:ext cx="4637453" cy="369332"/>
          </a:xfrm>
          <a:prstGeom prst="rect">
            <a:avLst/>
          </a:prstGeom>
          <a:noFill/>
        </p:spPr>
        <p:txBody>
          <a:bodyPr wrap="square" rtlCol="0">
            <a:spAutoFit/>
          </a:bodyPr>
          <a:lstStyle/>
          <a:p>
            <a:r>
              <a:rPr kumimoji="1" lang="ja-JP" altLang="en-US" dirty="0"/>
              <a:t>乗客から見た混雑具合の平均値　</a:t>
            </a:r>
            <a:r>
              <a:rPr kumimoji="1" lang="en-US" altLang="ja-JP" dirty="0"/>
              <a:t>205.5</a:t>
            </a:r>
            <a:endParaRPr kumimoji="1" lang="ja-JP" altLang="en-US" dirty="0"/>
          </a:p>
        </p:txBody>
      </p:sp>
    </p:spTree>
    <p:extLst>
      <p:ext uri="{BB962C8B-B14F-4D97-AF65-F5344CB8AC3E}">
        <p14:creationId xmlns:p14="http://schemas.microsoft.com/office/powerpoint/2010/main" val="1682587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906014-1917-4D5A-ACB3-5218C40EC96C}"/>
              </a:ext>
            </a:extLst>
          </p:cNvPr>
          <p:cNvSpPr>
            <a:spLocks noGrp="1"/>
          </p:cNvSpPr>
          <p:nvPr>
            <p:ph type="title"/>
          </p:nvPr>
        </p:nvSpPr>
        <p:spPr>
          <a:xfrm>
            <a:off x="838200" y="0"/>
            <a:ext cx="10515600" cy="1134876"/>
          </a:xfrm>
        </p:spPr>
        <p:txBody>
          <a:bodyPr/>
          <a:lstStyle/>
          <a:p>
            <a:r>
              <a:rPr kumimoji="1" lang="ja-JP" altLang="en-US" sz="3600" dirty="0"/>
              <a:t>考察</a:t>
            </a:r>
            <a:endParaRPr kumimoji="1" lang="ja-JP" altLang="en-US" dirty="0"/>
          </a:p>
        </p:txBody>
      </p:sp>
      <p:sp>
        <p:nvSpPr>
          <p:cNvPr id="3" name="コンテンツ プレースホルダー 2">
            <a:extLst>
              <a:ext uri="{FF2B5EF4-FFF2-40B4-BE49-F238E27FC236}">
                <a16:creationId xmlns:a16="http://schemas.microsoft.com/office/drawing/2014/main" id="{6EBA4779-20A4-46AE-B647-E61D651B9E7C}"/>
              </a:ext>
            </a:extLst>
          </p:cNvPr>
          <p:cNvSpPr>
            <a:spLocks noGrp="1"/>
          </p:cNvSpPr>
          <p:nvPr>
            <p:ph idx="1"/>
          </p:nvPr>
        </p:nvSpPr>
        <p:spPr>
          <a:xfrm>
            <a:off x="838199" y="1335742"/>
            <a:ext cx="1878107" cy="439270"/>
          </a:xfrm>
          <a:noFill/>
          <a:ln>
            <a:solidFill>
              <a:schemeClr val="bg1"/>
            </a:solidFill>
          </a:ln>
        </p:spPr>
        <p:txBody>
          <a:bodyPr>
            <a:normAutofit/>
          </a:bodyPr>
          <a:lstStyle/>
          <a:p>
            <a:pPr marL="0" indent="0">
              <a:buNone/>
            </a:pPr>
            <a:r>
              <a:rPr lang="ja-JP" altLang="en-US" sz="2400" dirty="0"/>
              <a:t>・なぜか？</a:t>
            </a:r>
            <a:endParaRPr lang="en-US" altLang="ja-JP" sz="2400" dirty="0"/>
          </a:p>
          <a:p>
            <a:pPr marL="0" indent="0">
              <a:buNone/>
            </a:pPr>
            <a:endParaRPr kumimoji="1" lang="en-US" altLang="ja-JP" sz="4000" dirty="0"/>
          </a:p>
        </p:txBody>
      </p:sp>
      <p:sp>
        <p:nvSpPr>
          <p:cNvPr id="6" name="正方形/長方形 5">
            <a:extLst>
              <a:ext uri="{FF2B5EF4-FFF2-40B4-BE49-F238E27FC236}">
                <a16:creationId xmlns:a16="http://schemas.microsoft.com/office/drawing/2014/main" id="{3C069772-A1DF-4B29-9A2D-D637A2F979B9}"/>
              </a:ext>
            </a:extLst>
          </p:cNvPr>
          <p:cNvSpPr/>
          <p:nvPr/>
        </p:nvSpPr>
        <p:spPr>
          <a:xfrm>
            <a:off x="1676399" y="2232211"/>
            <a:ext cx="2303930" cy="135367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8EB42FAD-8125-42BB-80B5-5C4EEE8ED85E}"/>
              </a:ext>
            </a:extLst>
          </p:cNvPr>
          <p:cNvSpPr/>
          <p:nvPr/>
        </p:nvSpPr>
        <p:spPr>
          <a:xfrm>
            <a:off x="2142564" y="2689411"/>
            <a:ext cx="457200" cy="43927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B74C83CE-4496-4ED6-A990-FC3911D6820B}"/>
              </a:ext>
            </a:extLst>
          </p:cNvPr>
          <p:cNvSpPr/>
          <p:nvPr/>
        </p:nvSpPr>
        <p:spPr>
          <a:xfrm>
            <a:off x="3030070" y="2689411"/>
            <a:ext cx="457200" cy="43927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雲 10">
            <a:extLst>
              <a:ext uri="{FF2B5EF4-FFF2-40B4-BE49-F238E27FC236}">
                <a16:creationId xmlns:a16="http://schemas.microsoft.com/office/drawing/2014/main" id="{37132D2C-4599-4B25-95BC-35197A49960A}"/>
              </a:ext>
            </a:extLst>
          </p:cNvPr>
          <p:cNvSpPr/>
          <p:nvPr/>
        </p:nvSpPr>
        <p:spPr>
          <a:xfrm rot="10800000">
            <a:off x="3931470" y="1335741"/>
            <a:ext cx="2492190" cy="135367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28F7DE65-F90E-4D0E-AE8A-66DE242FEC28}"/>
              </a:ext>
            </a:extLst>
          </p:cNvPr>
          <p:cNvSpPr txBox="1"/>
          <p:nvPr/>
        </p:nvSpPr>
        <p:spPr>
          <a:xfrm>
            <a:off x="4449182" y="1775012"/>
            <a:ext cx="1725706" cy="584775"/>
          </a:xfrm>
          <a:prstGeom prst="rect">
            <a:avLst/>
          </a:prstGeom>
          <a:noFill/>
        </p:spPr>
        <p:txBody>
          <a:bodyPr wrap="square" rtlCol="0">
            <a:spAutoFit/>
          </a:bodyPr>
          <a:lstStyle/>
          <a:p>
            <a:r>
              <a:rPr kumimoji="1" lang="ja-JP" altLang="en-US" sz="1600" dirty="0"/>
              <a:t>・</a:t>
            </a:r>
            <a:r>
              <a:rPr kumimoji="1" lang="en-US" altLang="ja-JP" sz="1600" dirty="0"/>
              <a:t>2</a:t>
            </a:r>
            <a:r>
              <a:rPr kumimoji="1" lang="ja-JP" altLang="en-US" sz="1600" dirty="0"/>
              <a:t>人だけ</a:t>
            </a:r>
            <a:endParaRPr kumimoji="1" lang="en-US" altLang="ja-JP" sz="1600" dirty="0"/>
          </a:p>
          <a:p>
            <a:r>
              <a:rPr lang="ja-JP" altLang="en-US" sz="1600" dirty="0"/>
              <a:t>・空いてる</a:t>
            </a:r>
            <a:endParaRPr kumimoji="1" lang="ja-JP" altLang="en-US" sz="1600" dirty="0"/>
          </a:p>
        </p:txBody>
      </p:sp>
      <p:sp>
        <p:nvSpPr>
          <p:cNvPr id="15" name="テキスト ボックス 14">
            <a:extLst>
              <a:ext uri="{FF2B5EF4-FFF2-40B4-BE49-F238E27FC236}">
                <a16:creationId xmlns:a16="http://schemas.microsoft.com/office/drawing/2014/main" id="{5A08B260-B260-4224-8AFA-20E5344F5D4D}"/>
              </a:ext>
            </a:extLst>
          </p:cNvPr>
          <p:cNvSpPr txBox="1"/>
          <p:nvPr/>
        </p:nvSpPr>
        <p:spPr>
          <a:xfrm>
            <a:off x="1041473" y="3861247"/>
            <a:ext cx="3573781" cy="677108"/>
          </a:xfrm>
          <a:prstGeom prst="rect">
            <a:avLst/>
          </a:prstGeom>
          <a:noFill/>
        </p:spPr>
        <p:txBody>
          <a:bodyPr wrap="square" rtlCol="0">
            <a:spAutoFit/>
          </a:bodyPr>
          <a:lstStyle/>
          <a:p>
            <a:r>
              <a:rPr kumimoji="1" lang="en-US" altLang="ja-JP" dirty="0"/>
              <a:t>2</a:t>
            </a:r>
            <a:r>
              <a:rPr kumimoji="1" lang="ja-JP" altLang="en-US" dirty="0"/>
              <a:t>人しかいないと答える人が２名</a:t>
            </a:r>
            <a:endParaRPr kumimoji="1" lang="en-US" altLang="ja-JP" dirty="0"/>
          </a:p>
          <a:p>
            <a:r>
              <a:rPr lang="en-US" altLang="ja-JP" sz="2000" b="1" dirty="0"/>
              <a:t>2×2=</a:t>
            </a:r>
            <a:r>
              <a:rPr lang="ja-JP" altLang="en-US" sz="2000" b="1" dirty="0"/>
              <a:t>４</a:t>
            </a:r>
            <a:endParaRPr kumimoji="1" lang="ja-JP" altLang="en-US" sz="2000" b="1" dirty="0"/>
          </a:p>
        </p:txBody>
      </p:sp>
      <p:sp>
        <p:nvSpPr>
          <p:cNvPr id="16" name="正方形/長方形 15">
            <a:extLst>
              <a:ext uri="{FF2B5EF4-FFF2-40B4-BE49-F238E27FC236}">
                <a16:creationId xmlns:a16="http://schemas.microsoft.com/office/drawing/2014/main" id="{D124AC14-38D2-4DF9-A54C-397A63C29929}"/>
              </a:ext>
            </a:extLst>
          </p:cNvPr>
          <p:cNvSpPr/>
          <p:nvPr/>
        </p:nvSpPr>
        <p:spPr>
          <a:xfrm>
            <a:off x="6678707" y="2232210"/>
            <a:ext cx="2303930" cy="1353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CE260CAA-D32B-4E80-9874-9D88FBD7CA3C}"/>
              </a:ext>
            </a:extLst>
          </p:cNvPr>
          <p:cNvSpPr/>
          <p:nvPr/>
        </p:nvSpPr>
        <p:spPr>
          <a:xfrm>
            <a:off x="7073602" y="2590799"/>
            <a:ext cx="454510" cy="43927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8497CE3A-B0A4-4C7B-81D2-3E34AA115ACC}"/>
              </a:ext>
            </a:extLst>
          </p:cNvPr>
          <p:cNvSpPr/>
          <p:nvPr/>
        </p:nvSpPr>
        <p:spPr>
          <a:xfrm>
            <a:off x="6762527" y="2250139"/>
            <a:ext cx="454510" cy="43927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22A01993-B24B-46FB-B716-C32A69C24BDC}"/>
              </a:ext>
            </a:extLst>
          </p:cNvPr>
          <p:cNvSpPr/>
          <p:nvPr/>
        </p:nvSpPr>
        <p:spPr>
          <a:xfrm>
            <a:off x="8373036" y="3083858"/>
            <a:ext cx="454510" cy="43927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A6E761C5-E2CE-4F2E-837D-AAB58CA8AB8F}"/>
              </a:ext>
            </a:extLst>
          </p:cNvPr>
          <p:cNvSpPr/>
          <p:nvPr/>
        </p:nvSpPr>
        <p:spPr>
          <a:xfrm>
            <a:off x="8265459" y="2411502"/>
            <a:ext cx="454510" cy="43927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691D58F1-126E-4417-B487-DA4A28E0FD9B}"/>
              </a:ext>
            </a:extLst>
          </p:cNvPr>
          <p:cNvSpPr/>
          <p:nvPr/>
        </p:nvSpPr>
        <p:spPr>
          <a:xfrm>
            <a:off x="7712563" y="2581836"/>
            <a:ext cx="454510" cy="43927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D32E3DA6-989D-409B-90DE-CC27B55BDE71}"/>
              </a:ext>
            </a:extLst>
          </p:cNvPr>
          <p:cNvSpPr/>
          <p:nvPr/>
        </p:nvSpPr>
        <p:spPr>
          <a:xfrm>
            <a:off x="7073602" y="3128682"/>
            <a:ext cx="454510" cy="43927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9B7E6591-E8D4-446B-ABBB-951E63DCBD62}"/>
              </a:ext>
            </a:extLst>
          </p:cNvPr>
          <p:cNvSpPr/>
          <p:nvPr/>
        </p:nvSpPr>
        <p:spPr>
          <a:xfrm>
            <a:off x="7810949" y="3083859"/>
            <a:ext cx="454510" cy="43927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雲 23">
            <a:extLst>
              <a:ext uri="{FF2B5EF4-FFF2-40B4-BE49-F238E27FC236}">
                <a16:creationId xmlns:a16="http://schemas.microsoft.com/office/drawing/2014/main" id="{215F587D-0091-4A27-89DB-02CF68C117B6}"/>
              </a:ext>
            </a:extLst>
          </p:cNvPr>
          <p:cNvSpPr/>
          <p:nvPr/>
        </p:nvSpPr>
        <p:spPr>
          <a:xfrm>
            <a:off x="8982637" y="1134876"/>
            <a:ext cx="2303930" cy="1353671"/>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6E01DFB4-FF11-455B-9A09-CB8220D90D23}"/>
              </a:ext>
            </a:extLst>
          </p:cNvPr>
          <p:cNvSpPr txBox="1"/>
          <p:nvPr/>
        </p:nvSpPr>
        <p:spPr>
          <a:xfrm>
            <a:off x="9377081" y="1407459"/>
            <a:ext cx="1586753" cy="646331"/>
          </a:xfrm>
          <a:prstGeom prst="rect">
            <a:avLst/>
          </a:prstGeom>
          <a:noFill/>
        </p:spPr>
        <p:txBody>
          <a:bodyPr wrap="square" rtlCol="0">
            <a:spAutoFit/>
          </a:bodyPr>
          <a:lstStyle/>
          <a:p>
            <a:r>
              <a:rPr kumimoji="1" lang="ja-JP" altLang="en-US" dirty="0"/>
              <a:t>・</a:t>
            </a:r>
            <a:r>
              <a:rPr kumimoji="1" lang="en-US" altLang="ja-JP" dirty="0"/>
              <a:t>7</a:t>
            </a:r>
            <a:r>
              <a:rPr kumimoji="1" lang="ja-JP" altLang="en-US" dirty="0"/>
              <a:t>人もいる</a:t>
            </a:r>
            <a:endParaRPr kumimoji="1" lang="en-US" altLang="ja-JP" dirty="0"/>
          </a:p>
          <a:p>
            <a:r>
              <a:rPr lang="ja-JP" altLang="en-US" dirty="0"/>
              <a:t>・混んでる</a:t>
            </a:r>
            <a:endParaRPr kumimoji="1" lang="ja-JP" altLang="en-US" dirty="0"/>
          </a:p>
        </p:txBody>
      </p:sp>
      <p:sp>
        <p:nvSpPr>
          <p:cNvPr id="26" name="テキスト ボックス 25">
            <a:extLst>
              <a:ext uri="{FF2B5EF4-FFF2-40B4-BE49-F238E27FC236}">
                <a16:creationId xmlns:a16="http://schemas.microsoft.com/office/drawing/2014/main" id="{22277D8B-D4CC-48F7-835F-C554BD81DDC2}"/>
              </a:ext>
            </a:extLst>
          </p:cNvPr>
          <p:cNvSpPr txBox="1"/>
          <p:nvPr/>
        </p:nvSpPr>
        <p:spPr>
          <a:xfrm>
            <a:off x="6762527" y="3845859"/>
            <a:ext cx="2952974" cy="677108"/>
          </a:xfrm>
          <a:prstGeom prst="rect">
            <a:avLst/>
          </a:prstGeom>
          <a:noFill/>
        </p:spPr>
        <p:txBody>
          <a:bodyPr wrap="square" rtlCol="0">
            <a:spAutoFit/>
          </a:bodyPr>
          <a:lstStyle/>
          <a:p>
            <a:r>
              <a:rPr kumimoji="1" lang="en-US" altLang="ja-JP" dirty="0"/>
              <a:t>7</a:t>
            </a:r>
            <a:r>
              <a:rPr kumimoji="1" lang="ja-JP" altLang="en-US" dirty="0"/>
              <a:t>人もいたと答える人が</a:t>
            </a:r>
            <a:r>
              <a:rPr lang="en-US" altLang="ja-JP" dirty="0"/>
              <a:t>7</a:t>
            </a:r>
            <a:r>
              <a:rPr lang="ja-JP" altLang="en-US" dirty="0"/>
              <a:t>名</a:t>
            </a:r>
            <a:endParaRPr lang="en-US" altLang="ja-JP" dirty="0"/>
          </a:p>
          <a:p>
            <a:r>
              <a:rPr kumimoji="1" lang="en-US" altLang="ja-JP" sz="2000" b="1" dirty="0"/>
              <a:t>7×7=</a:t>
            </a:r>
            <a:r>
              <a:rPr lang="en-US" altLang="ja-JP" sz="2000" b="1" dirty="0"/>
              <a:t>49</a:t>
            </a:r>
            <a:endParaRPr kumimoji="1" lang="ja-JP" altLang="en-US" sz="2000" b="1" dirty="0"/>
          </a:p>
        </p:txBody>
      </p:sp>
      <p:sp>
        <p:nvSpPr>
          <p:cNvPr id="27" name="テキスト ボックス 26">
            <a:extLst>
              <a:ext uri="{FF2B5EF4-FFF2-40B4-BE49-F238E27FC236}">
                <a16:creationId xmlns:a16="http://schemas.microsoft.com/office/drawing/2014/main" id="{353E726E-37CC-4CB4-B863-3409811354D2}"/>
              </a:ext>
            </a:extLst>
          </p:cNvPr>
          <p:cNvSpPr txBox="1"/>
          <p:nvPr/>
        </p:nvSpPr>
        <p:spPr>
          <a:xfrm>
            <a:off x="2828363" y="4683215"/>
            <a:ext cx="4930589" cy="954107"/>
          </a:xfrm>
          <a:prstGeom prst="rect">
            <a:avLst/>
          </a:prstGeom>
          <a:noFill/>
        </p:spPr>
        <p:txBody>
          <a:bodyPr wrap="square" rtlCol="0">
            <a:spAutoFit/>
          </a:bodyPr>
          <a:lstStyle/>
          <a:p>
            <a:r>
              <a:rPr kumimoji="1" lang="ja-JP" altLang="en-US" sz="2800" b="1" dirty="0"/>
              <a:t>混んでいたと答える人の声がより大きくなる</a:t>
            </a:r>
          </a:p>
        </p:txBody>
      </p:sp>
      <p:sp>
        <p:nvSpPr>
          <p:cNvPr id="28" name="テキスト ボックス 27">
            <a:extLst>
              <a:ext uri="{FF2B5EF4-FFF2-40B4-BE49-F238E27FC236}">
                <a16:creationId xmlns:a16="http://schemas.microsoft.com/office/drawing/2014/main" id="{5FA959F7-ED70-4A1F-975A-A49E89BE4D43}"/>
              </a:ext>
            </a:extLst>
          </p:cNvPr>
          <p:cNvSpPr txBox="1"/>
          <p:nvPr/>
        </p:nvSpPr>
        <p:spPr>
          <a:xfrm>
            <a:off x="5853953" y="5880279"/>
            <a:ext cx="4679576" cy="369332"/>
          </a:xfrm>
          <a:prstGeom prst="rect">
            <a:avLst/>
          </a:prstGeom>
          <a:noFill/>
        </p:spPr>
        <p:txBody>
          <a:bodyPr wrap="square" rtlCol="0">
            <a:spAutoFit/>
          </a:bodyPr>
          <a:lstStyle/>
          <a:p>
            <a:r>
              <a:rPr kumimoji="1" lang="ja-JP" altLang="en-US" dirty="0"/>
              <a:t>でも</a:t>
            </a:r>
            <a:r>
              <a:rPr kumimoji="1" lang="en-US" altLang="ja-JP" dirty="0"/>
              <a:t>2</a:t>
            </a:r>
            <a:r>
              <a:rPr kumimoji="1" lang="ja-JP" altLang="en-US" dirty="0"/>
              <a:t>倍より大きくなるんじゃないの･･･？</a:t>
            </a:r>
          </a:p>
        </p:txBody>
      </p:sp>
    </p:spTree>
    <p:extLst>
      <p:ext uri="{BB962C8B-B14F-4D97-AF65-F5344CB8AC3E}">
        <p14:creationId xmlns:p14="http://schemas.microsoft.com/office/powerpoint/2010/main" val="2720182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6"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80">
                                          <p:stCondLst>
                                            <p:cond delay="0"/>
                                          </p:stCondLst>
                                        </p:cTn>
                                        <p:tgtEl>
                                          <p:spTgt spid="6"/>
                                        </p:tgtEl>
                                      </p:cBhvr>
                                    </p:animEffect>
                                    <p:anim calcmode="lin" valueType="num">
                                      <p:cBhvr>
                                        <p:cTn id="1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1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2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2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2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23" dur="26">
                                          <p:stCondLst>
                                            <p:cond delay="650"/>
                                          </p:stCondLst>
                                        </p:cTn>
                                        <p:tgtEl>
                                          <p:spTgt spid="6"/>
                                        </p:tgtEl>
                                      </p:cBhvr>
                                      <p:to x="100000" y="60000"/>
                                    </p:animScale>
                                    <p:animScale>
                                      <p:cBhvr>
                                        <p:cTn id="24" dur="166" decel="50000">
                                          <p:stCondLst>
                                            <p:cond delay="676"/>
                                          </p:stCondLst>
                                        </p:cTn>
                                        <p:tgtEl>
                                          <p:spTgt spid="6"/>
                                        </p:tgtEl>
                                      </p:cBhvr>
                                      <p:to x="100000" y="100000"/>
                                    </p:animScale>
                                    <p:animScale>
                                      <p:cBhvr>
                                        <p:cTn id="25" dur="26">
                                          <p:stCondLst>
                                            <p:cond delay="1312"/>
                                          </p:stCondLst>
                                        </p:cTn>
                                        <p:tgtEl>
                                          <p:spTgt spid="6"/>
                                        </p:tgtEl>
                                      </p:cBhvr>
                                      <p:to x="100000" y="80000"/>
                                    </p:animScale>
                                    <p:animScale>
                                      <p:cBhvr>
                                        <p:cTn id="26" dur="166" decel="50000">
                                          <p:stCondLst>
                                            <p:cond delay="1338"/>
                                          </p:stCondLst>
                                        </p:cTn>
                                        <p:tgtEl>
                                          <p:spTgt spid="6"/>
                                        </p:tgtEl>
                                      </p:cBhvr>
                                      <p:to x="100000" y="100000"/>
                                    </p:animScale>
                                    <p:animScale>
                                      <p:cBhvr>
                                        <p:cTn id="27" dur="26">
                                          <p:stCondLst>
                                            <p:cond delay="1642"/>
                                          </p:stCondLst>
                                        </p:cTn>
                                        <p:tgtEl>
                                          <p:spTgt spid="6"/>
                                        </p:tgtEl>
                                      </p:cBhvr>
                                      <p:to x="100000" y="90000"/>
                                    </p:animScale>
                                    <p:animScale>
                                      <p:cBhvr>
                                        <p:cTn id="28" dur="166" decel="50000">
                                          <p:stCondLst>
                                            <p:cond delay="1668"/>
                                          </p:stCondLst>
                                        </p:cTn>
                                        <p:tgtEl>
                                          <p:spTgt spid="6"/>
                                        </p:tgtEl>
                                      </p:cBhvr>
                                      <p:to x="100000" y="100000"/>
                                    </p:animScale>
                                    <p:animScale>
                                      <p:cBhvr>
                                        <p:cTn id="29" dur="26">
                                          <p:stCondLst>
                                            <p:cond delay="1808"/>
                                          </p:stCondLst>
                                        </p:cTn>
                                        <p:tgtEl>
                                          <p:spTgt spid="6"/>
                                        </p:tgtEl>
                                      </p:cBhvr>
                                      <p:to x="100000" y="95000"/>
                                    </p:animScale>
                                    <p:animScale>
                                      <p:cBhvr>
                                        <p:cTn id="30" dur="166" decel="50000">
                                          <p:stCondLst>
                                            <p:cond delay="1834"/>
                                          </p:stCondLst>
                                        </p:cTn>
                                        <p:tgtEl>
                                          <p:spTgt spid="6"/>
                                        </p:tgtEl>
                                      </p:cBhvr>
                                      <p:to x="100000" y="100000"/>
                                    </p:animScale>
                                  </p:childTnLst>
                                </p:cTn>
                              </p:par>
                              <p:par>
                                <p:cTn id="31" presetID="26"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down)">
                                      <p:cBhvr>
                                        <p:cTn id="33" dur="580">
                                          <p:stCondLst>
                                            <p:cond delay="0"/>
                                          </p:stCondLst>
                                        </p:cTn>
                                        <p:tgtEl>
                                          <p:spTgt spid="7"/>
                                        </p:tgtEl>
                                      </p:cBhvr>
                                    </p:animEffect>
                                    <p:anim calcmode="lin" valueType="num">
                                      <p:cBhvr>
                                        <p:cTn id="34"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35"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36"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37"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38"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39" dur="26">
                                          <p:stCondLst>
                                            <p:cond delay="650"/>
                                          </p:stCondLst>
                                        </p:cTn>
                                        <p:tgtEl>
                                          <p:spTgt spid="7"/>
                                        </p:tgtEl>
                                      </p:cBhvr>
                                      <p:to x="100000" y="60000"/>
                                    </p:animScale>
                                    <p:animScale>
                                      <p:cBhvr>
                                        <p:cTn id="40" dur="166" decel="50000">
                                          <p:stCondLst>
                                            <p:cond delay="676"/>
                                          </p:stCondLst>
                                        </p:cTn>
                                        <p:tgtEl>
                                          <p:spTgt spid="7"/>
                                        </p:tgtEl>
                                      </p:cBhvr>
                                      <p:to x="100000" y="100000"/>
                                    </p:animScale>
                                    <p:animScale>
                                      <p:cBhvr>
                                        <p:cTn id="41" dur="26">
                                          <p:stCondLst>
                                            <p:cond delay="1312"/>
                                          </p:stCondLst>
                                        </p:cTn>
                                        <p:tgtEl>
                                          <p:spTgt spid="7"/>
                                        </p:tgtEl>
                                      </p:cBhvr>
                                      <p:to x="100000" y="80000"/>
                                    </p:animScale>
                                    <p:animScale>
                                      <p:cBhvr>
                                        <p:cTn id="42" dur="166" decel="50000">
                                          <p:stCondLst>
                                            <p:cond delay="1338"/>
                                          </p:stCondLst>
                                        </p:cTn>
                                        <p:tgtEl>
                                          <p:spTgt spid="7"/>
                                        </p:tgtEl>
                                      </p:cBhvr>
                                      <p:to x="100000" y="100000"/>
                                    </p:animScale>
                                    <p:animScale>
                                      <p:cBhvr>
                                        <p:cTn id="43" dur="26">
                                          <p:stCondLst>
                                            <p:cond delay="1642"/>
                                          </p:stCondLst>
                                        </p:cTn>
                                        <p:tgtEl>
                                          <p:spTgt spid="7"/>
                                        </p:tgtEl>
                                      </p:cBhvr>
                                      <p:to x="100000" y="90000"/>
                                    </p:animScale>
                                    <p:animScale>
                                      <p:cBhvr>
                                        <p:cTn id="44" dur="166" decel="50000">
                                          <p:stCondLst>
                                            <p:cond delay="1668"/>
                                          </p:stCondLst>
                                        </p:cTn>
                                        <p:tgtEl>
                                          <p:spTgt spid="7"/>
                                        </p:tgtEl>
                                      </p:cBhvr>
                                      <p:to x="100000" y="100000"/>
                                    </p:animScale>
                                    <p:animScale>
                                      <p:cBhvr>
                                        <p:cTn id="45" dur="26">
                                          <p:stCondLst>
                                            <p:cond delay="1808"/>
                                          </p:stCondLst>
                                        </p:cTn>
                                        <p:tgtEl>
                                          <p:spTgt spid="7"/>
                                        </p:tgtEl>
                                      </p:cBhvr>
                                      <p:to x="100000" y="95000"/>
                                    </p:animScale>
                                    <p:animScale>
                                      <p:cBhvr>
                                        <p:cTn id="46" dur="166" decel="50000">
                                          <p:stCondLst>
                                            <p:cond delay="1834"/>
                                          </p:stCondLst>
                                        </p:cTn>
                                        <p:tgtEl>
                                          <p:spTgt spid="7"/>
                                        </p:tgtEl>
                                      </p:cBhvr>
                                      <p:to x="100000" y="100000"/>
                                    </p:animScale>
                                  </p:childTnLst>
                                </p:cTn>
                              </p:par>
                              <p:par>
                                <p:cTn id="47" presetID="26" presetClass="entr" presetSubtype="0" fill="hold" grpId="0" nodeType="with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wipe(down)">
                                      <p:cBhvr>
                                        <p:cTn id="49" dur="580">
                                          <p:stCondLst>
                                            <p:cond delay="0"/>
                                          </p:stCondLst>
                                        </p:cTn>
                                        <p:tgtEl>
                                          <p:spTgt spid="8"/>
                                        </p:tgtEl>
                                      </p:cBhvr>
                                    </p:animEffect>
                                    <p:anim calcmode="lin" valueType="num">
                                      <p:cBhvr>
                                        <p:cTn id="50"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51"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52"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53"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54"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55" dur="26">
                                          <p:stCondLst>
                                            <p:cond delay="650"/>
                                          </p:stCondLst>
                                        </p:cTn>
                                        <p:tgtEl>
                                          <p:spTgt spid="8"/>
                                        </p:tgtEl>
                                      </p:cBhvr>
                                      <p:to x="100000" y="60000"/>
                                    </p:animScale>
                                    <p:animScale>
                                      <p:cBhvr>
                                        <p:cTn id="56" dur="166" decel="50000">
                                          <p:stCondLst>
                                            <p:cond delay="676"/>
                                          </p:stCondLst>
                                        </p:cTn>
                                        <p:tgtEl>
                                          <p:spTgt spid="8"/>
                                        </p:tgtEl>
                                      </p:cBhvr>
                                      <p:to x="100000" y="100000"/>
                                    </p:animScale>
                                    <p:animScale>
                                      <p:cBhvr>
                                        <p:cTn id="57" dur="26">
                                          <p:stCondLst>
                                            <p:cond delay="1312"/>
                                          </p:stCondLst>
                                        </p:cTn>
                                        <p:tgtEl>
                                          <p:spTgt spid="8"/>
                                        </p:tgtEl>
                                      </p:cBhvr>
                                      <p:to x="100000" y="80000"/>
                                    </p:animScale>
                                    <p:animScale>
                                      <p:cBhvr>
                                        <p:cTn id="58" dur="166" decel="50000">
                                          <p:stCondLst>
                                            <p:cond delay="1338"/>
                                          </p:stCondLst>
                                        </p:cTn>
                                        <p:tgtEl>
                                          <p:spTgt spid="8"/>
                                        </p:tgtEl>
                                      </p:cBhvr>
                                      <p:to x="100000" y="100000"/>
                                    </p:animScale>
                                    <p:animScale>
                                      <p:cBhvr>
                                        <p:cTn id="59" dur="26">
                                          <p:stCondLst>
                                            <p:cond delay="1642"/>
                                          </p:stCondLst>
                                        </p:cTn>
                                        <p:tgtEl>
                                          <p:spTgt spid="8"/>
                                        </p:tgtEl>
                                      </p:cBhvr>
                                      <p:to x="100000" y="90000"/>
                                    </p:animScale>
                                    <p:animScale>
                                      <p:cBhvr>
                                        <p:cTn id="60" dur="166" decel="50000">
                                          <p:stCondLst>
                                            <p:cond delay="1668"/>
                                          </p:stCondLst>
                                        </p:cTn>
                                        <p:tgtEl>
                                          <p:spTgt spid="8"/>
                                        </p:tgtEl>
                                      </p:cBhvr>
                                      <p:to x="100000" y="100000"/>
                                    </p:animScale>
                                    <p:animScale>
                                      <p:cBhvr>
                                        <p:cTn id="61" dur="26">
                                          <p:stCondLst>
                                            <p:cond delay="1808"/>
                                          </p:stCondLst>
                                        </p:cTn>
                                        <p:tgtEl>
                                          <p:spTgt spid="8"/>
                                        </p:tgtEl>
                                      </p:cBhvr>
                                      <p:to x="100000" y="95000"/>
                                    </p:animScale>
                                    <p:animScale>
                                      <p:cBhvr>
                                        <p:cTn id="62" dur="166" decel="50000">
                                          <p:stCondLst>
                                            <p:cond delay="1834"/>
                                          </p:stCondLst>
                                        </p:cTn>
                                        <p:tgtEl>
                                          <p:spTgt spid="8"/>
                                        </p:tgtEl>
                                      </p:cBhvr>
                                      <p:to x="100000" y="100000"/>
                                    </p:animScale>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11"/>
                                        </p:tgtEl>
                                        <p:attrNameLst>
                                          <p:attrName>style.visibility</p:attrName>
                                        </p:attrNameLst>
                                      </p:cBhvr>
                                      <p:to>
                                        <p:strVal val="visible"/>
                                      </p:to>
                                    </p:set>
                                    <p:animEffect transition="in" filter="fade">
                                      <p:cBhvr>
                                        <p:cTn id="67" dur="1000"/>
                                        <p:tgtEl>
                                          <p:spTgt spid="11"/>
                                        </p:tgtEl>
                                      </p:cBhvr>
                                    </p:animEffect>
                                    <p:anim calcmode="lin" valueType="num">
                                      <p:cBhvr>
                                        <p:cTn id="68" dur="1000" fill="hold"/>
                                        <p:tgtEl>
                                          <p:spTgt spid="11"/>
                                        </p:tgtEl>
                                        <p:attrNameLst>
                                          <p:attrName>ppt_x</p:attrName>
                                        </p:attrNameLst>
                                      </p:cBhvr>
                                      <p:tavLst>
                                        <p:tav tm="0">
                                          <p:val>
                                            <p:strVal val="#ppt_x"/>
                                          </p:val>
                                        </p:tav>
                                        <p:tav tm="100000">
                                          <p:val>
                                            <p:strVal val="#ppt_x"/>
                                          </p:val>
                                        </p:tav>
                                      </p:tavLst>
                                    </p:anim>
                                    <p:anim calcmode="lin" valueType="num">
                                      <p:cBhvr>
                                        <p:cTn id="69" dur="1000" fill="hold"/>
                                        <p:tgtEl>
                                          <p:spTgt spid="11"/>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12"/>
                                        </p:tgtEl>
                                        <p:attrNameLst>
                                          <p:attrName>style.visibility</p:attrName>
                                        </p:attrNameLst>
                                      </p:cBhvr>
                                      <p:to>
                                        <p:strVal val="visible"/>
                                      </p:to>
                                    </p:set>
                                    <p:animEffect transition="in" filter="fade">
                                      <p:cBhvr>
                                        <p:cTn id="72" dur="1000"/>
                                        <p:tgtEl>
                                          <p:spTgt spid="12"/>
                                        </p:tgtEl>
                                      </p:cBhvr>
                                    </p:animEffect>
                                    <p:anim calcmode="lin" valueType="num">
                                      <p:cBhvr>
                                        <p:cTn id="73" dur="1000" fill="hold"/>
                                        <p:tgtEl>
                                          <p:spTgt spid="12"/>
                                        </p:tgtEl>
                                        <p:attrNameLst>
                                          <p:attrName>ppt_x</p:attrName>
                                        </p:attrNameLst>
                                      </p:cBhvr>
                                      <p:tavLst>
                                        <p:tav tm="0">
                                          <p:val>
                                            <p:strVal val="#ppt_x"/>
                                          </p:val>
                                        </p:tav>
                                        <p:tav tm="100000">
                                          <p:val>
                                            <p:strVal val="#ppt_x"/>
                                          </p:val>
                                        </p:tav>
                                      </p:tavLst>
                                    </p:anim>
                                    <p:anim calcmode="lin" valueType="num">
                                      <p:cBhvr>
                                        <p:cTn id="7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grpId="0" nodeType="clickEffect">
                                  <p:stCondLst>
                                    <p:cond delay="0"/>
                                  </p:stCondLst>
                                  <p:childTnLst>
                                    <p:set>
                                      <p:cBhvr>
                                        <p:cTn id="78" dur="1" fill="hold">
                                          <p:stCondLst>
                                            <p:cond delay="0"/>
                                          </p:stCondLst>
                                        </p:cTn>
                                        <p:tgtEl>
                                          <p:spTgt spid="15"/>
                                        </p:tgtEl>
                                        <p:attrNameLst>
                                          <p:attrName>style.visibility</p:attrName>
                                        </p:attrNameLst>
                                      </p:cBhvr>
                                      <p:to>
                                        <p:strVal val="visible"/>
                                      </p:to>
                                    </p:set>
                                    <p:animEffect transition="in" filter="fade">
                                      <p:cBhvr>
                                        <p:cTn id="79" dur="1000"/>
                                        <p:tgtEl>
                                          <p:spTgt spid="15"/>
                                        </p:tgtEl>
                                      </p:cBhvr>
                                    </p:animEffect>
                                    <p:anim calcmode="lin" valueType="num">
                                      <p:cBhvr>
                                        <p:cTn id="80" dur="1000" fill="hold"/>
                                        <p:tgtEl>
                                          <p:spTgt spid="15"/>
                                        </p:tgtEl>
                                        <p:attrNameLst>
                                          <p:attrName>ppt_x</p:attrName>
                                        </p:attrNameLst>
                                      </p:cBhvr>
                                      <p:tavLst>
                                        <p:tav tm="0">
                                          <p:val>
                                            <p:strVal val="#ppt_x"/>
                                          </p:val>
                                        </p:tav>
                                        <p:tav tm="100000">
                                          <p:val>
                                            <p:strVal val="#ppt_x"/>
                                          </p:val>
                                        </p:tav>
                                      </p:tavLst>
                                    </p:anim>
                                    <p:anim calcmode="lin" valueType="num">
                                      <p:cBhvr>
                                        <p:cTn id="81"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26" presetClass="entr" presetSubtype="0" fill="hold" grpId="0" nodeType="clickEffect">
                                  <p:stCondLst>
                                    <p:cond delay="0"/>
                                  </p:stCondLst>
                                  <p:childTnLst>
                                    <p:set>
                                      <p:cBhvr>
                                        <p:cTn id="85" dur="1" fill="hold">
                                          <p:stCondLst>
                                            <p:cond delay="0"/>
                                          </p:stCondLst>
                                        </p:cTn>
                                        <p:tgtEl>
                                          <p:spTgt spid="16"/>
                                        </p:tgtEl>
                                        <p:attrNameLst>
                                          <p:attrName>style.visibility</p:attrName>
                                        </p:attrNameLst>
                                      </p:cBhvr>
                                      <p:to>
                                        <p:strVal val="visible"/>
                                      </p:to>
                                    </p:set>
                                    <p:animEffect transition="in" filter="wipe(down)">
                                      <p:cBhvr>
                                        <p:cTn id="86" dur="580">
                                          <p:stCondLst>
                                            <p:cond delay="0"/>
                                          </p:stCondLst>
                                        </p:cTn>
                                        <p:tgtEl>
                                          <p:spTgt spid="16"/>
                                        </p:tgtEl>
                                      </p:cBhvr>
                                    </p:animEffect>
                                    <p:anim calcmode="lin" valueType="num">
                                      <p:cBhvr>
                                        <p:cTn id="87"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88"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89"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90"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91"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92" dur="26">
                                          <p:stCondLst>
                                            <p:cond delay="650"/>
                                          </p:stCondLst>
                                        </p:cTn>
                                        <p:tgtEl>
                                          <p:spTgt spid="16"/>
                                        </p:tgtEl>
                                      </p:cBhvr>
                                      <p:to x="100000" y="60000"/>
                                    </p:animScale>
                                    <p:animScale>
                                      <p:cBhvr>
                                        <p:cTn id="93" dur="166" decel="50000">
                                          <p:stCondLst>
                                            <p:cond delay="676"/>
                                          </p:stCondLst>
                                        </p:cTn>
                                        <p:tgtEl>
                                          <p:spTgt spid="16"/>
                                        </p:tgtEl>
                                      </p:cBhvr>
                                      <p:to x="100000" y="100000"/>
                                    </p:animScale>
                                    <p:animScale>
                                      <p:cBhvr>
                                        <p:cTn id="94" dur="26">
                                          <p:stCondLst>
                                            <p:cond delay="1312"/>
                                          </p:stCondLst>
                                        </p:cTn>
                                        <p:tgtEl>
                                          <p:spTgt spid="16"/>
                                        </p:tgtEl>
                                      </p:cBhvr>
                                      <p:to x="100000" y="80000"/>
                                    </p:animScale>
                                    <p:animScale>
                                      <p:cBhvr>
                                        <p:cTn id="95" dur="166" decel="50000">
                                          <p:stCondLst>
                                            <p:cond delay="1338"/>
                                          </p:stCondLst>
                                        </p:cTn>
                                        <p:tgtEl>
                                          <p:spTgt spid="16"/>
                                        </p:tgtEl>
                                      </p:cBhvr>
                                      <p:to x="100000" y="100000"/>
                                    </p:animScale>
                                    <p:animScale>
                                      <p:cBhvr>
                                        <p:cTn id="96" dur="26">
                                          <p:stCondLst>
                                            <p:cond delay="1642"/>
                                          </p:stCondLst>
                                        </p:cTn>
                                        <p:tgtEl>
                                          <p:spTgt spid="16"/>
                                        </p:tgtEl>
                                      </p:cBhvr>
                                      <p:to x="100000" y="90000"/>
                                    </p:animScale>
                                    <p:animScale>
                                      <p:cBhvr>
                                        <p:cTn id="97" dur="166" decel="50000">
                                          <p:stCondLst>
                                            <p:cond delay="1668"/>
                                          </p:stCondLst>
                                        </p:cTn>
                                        <p:tgtEl>
                                          <p:spTgt spid="16"/>
                                        </p:tgtEl>
                                      </p:cBhvr>
                                      <p:to x="100000" y="100000"/>
                                    </p:animScale>
                                    <p:animScale>
                                      <p:cBhvr>
                                        <p:cTn id="98" dur="26">
                                          <p:stCondLst>
                                            <p:cond delay="1808"/>
                                          </p:stCondLst>
                                        </p:cTn>
                                        <p:tgtEl>
                                          <p:spTgt spid="16"/>
                                        </p:tgtEl>
                                      </p:cBhvr>
                                      <p:to x="100000" y="95000"/>
                                    </p:animScale>
                                    <p:animScale>
                                      <p:cBhvr>
                                        <p:cTn id="99" dur="166" decel="50000">
                                          <p:stCondLst>
                                            <p:cond delay="1834"/>
                                          </p:stCondLst>
                                        </p:cTn>
                                        <p:tgtEl>
                                          <p:spTgt spid="16"/>
                                        </p:tgtEl>
                                      </p:cBhvr>
                                      <p:to x="100000" y="100000"/>
                                    </p:animScale>
                                  </p:childTnLst>
                                </p:cTn>
                              </p:par>
                              <p:par>
                                <p:cTn id="100" presetID="26" presetClass="entr" presetSubtype="0" fill="hold" grpId="0" nodeType="withEffect">
                                  <p:stCondLst>
                                    <p:cond delay="0"/>
                                  </p:stCondLst>
                                  <p:childTnLst>
                                    <p:set>
                                      <p:cBhvr>
                                        <p:cTn id="101" dur="1" fill="hold">
                                          <p:stCondLst>
                                            <p:cond delay="0"/>
                                          </p:stCondLst>
                                        </p:cTn>
                                        <p:tgtEl>
                                          <p:spTgt spid="18"/>
                                        </p:tgtEl>
                                        <p:attrNameLst>
                                          <p:attrName>style.visibility</p:attrName>
                                        </p:attrNameLst>
                                      </p:cBhvr>
                                      <p:to>
                                        <p:strVal val="visible"/>
                                      </p:to>
                                    </p:set>
                                    <p:animEffect transition="in" filter="wipe(down)">
                                      <p:cBhvr>
                                        <p:cTn id="102" dur="580">
                                          <p:stCondLst>
                                            <p:cond delay="0"/>
                                          </p:stCondLst>
                                        </p:cTn>
                                        <p:tgtEl>
                                          <p:spTgt spid="18"/>
                                        </p:tgtEl>
                                      </p:cBhvr>
                                    </p:animEffect>
                                    <p:anim calcmode="lin" valueType="num">
                                      <p:cBhvr>
                                        <p:cTn id="103" dur="1822"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104" dur="664"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105" dur="664" tmFilter="0, 0; 0.125,0.2665; 0.25,0.4; 0.375,0.465; 0.5,0.5;  0.625,0.535; 0.75,0.6; 0.875,0.7335; 1,1">
                                          <p:stCondLst>
                                            <p:cond delay="664"/>
                                          </p:stCondLst>
                                        </p:cTn>
                                        <p:tgtEl>
                                          <p:spTgt spid="18"/>
                                        </p:tgtEl>
                                        <p:attrNameLst>
                                          <p:attrName>ppt_y</p:attrName>
                                        </p:attrNameLst>
                                      </p:cBhvr>
                                      <p:tavLst>
                                        <p:tav tm="0" fmla="#ppt_y-sin(pi*$)/9">
                                          <p:val>
                                            <p:fltVal val="0"/>
                                          </p:val>
                                        </p:tav>
                                        <p:tav tm="100000">
                                          <p:val>
                                            <p:fltVal val="1"/>
                                          </p:val>
                                        </p:tav>
                                      </p:tavLst>
                                    </p:anim>
                                    <p:anim calcmode="lin" valueType="num">
                                      <p:cBhvr>
                                        <p:cTn id="106" dur="332" tmFilter="0, 0; 0.125,0.2665; 0.25,0.4; 0.375,0.465; 0.5,0.5;  0.625,0.535; 0.75,0.6; 0.875,0.7335; 1,1">
                                          <p:stCondLst>
                                            <p:cond delay="1324"/>
                                          </p:stCondLst>
                                        </p:cTn>
                                        <p:tgtEl>
                                          <p:spTgt spid="18"/>
                                        </p:tgtEl>
                                        <p:attrNameLst>
                                          <p:attrName>ppt_y</p:attrName>
                                        </p:attrNameLst>
                                      </p:cBhvr>
                                      <p:tavLst>
                                        <p:tav tm="0" fmla="#ppt_y-sin(pi*$)/27">
                                          <p:val>
                                            <p:fltVal val="0"/>
                                          </p:val>
                                        </p:tav>
                                        <p:tav tm="100000">
                                          <p:val>
                                            <p:fltVal val="1"/>
                                          </p:val>
                                        </p:tav>
                                      </p:tavLst>
                                    </p:anim>
                                    <p:anim calcmode="lin" valueType="num">
                                      <p:cBhvr>
                                        <p:cTn id="107" dur="164" tmFilter="0, 0; 0.125,0.2665; 0.25,0.4; 0.375,0.465; 0.5,0.5;  0.625,0.535; 0.75,0.6; 0.875,0.7335; 1,1">
                                          <p:stCondLst>
                                            <p:cond delay="1656"/>
                                          </p:stCondLst>
                                        </p:cTn>
                                        <p:tgtEl>
                                          <p:spTgt spid="18"/>
                                        </p:tgtEl>
                                        <p:attrNameLst>
                                          <p:attrName>ppt_y</p:attrName>
                                        </p:attrNameLst>
                                      </p:cBhvr>
                                      <p:tavLst>
                                        <p:tav tm="0" fmla="#ppt_y-sin(pi*$)/81">
                                          <p:val>
                                            <p:fltVal val="0"/>
                                          </p:val>
                                        </p:tav>
                                        <p:tav tm="100000">
                                          <p:val>
                                            <p:fltVal val="1"/>
                                          </p:val>
                                        </p:tav>
                                      </p:tavLst>
                                    </p:anim>
                                    <p:animScale>
                                      <p:cBhvr>
                                        <p:cTn id="108" dur="26">
                                          <p:stCondLst>
                                            <p:cond delay="650"/>
                                          </p:stCondLst>
                                        </p:cTn>
                                        <p:tgtEl>
                                          <p:spTgt spid="18"/>
                                        </p:tgtEl>
                                      </p:cBhvr>
                                      <p:to x="100000" y="60000"/>
                                    </p:animScale>
                                    <p:animScale>
                                      <p:cBhvr>
                                        <p:cTn id="109" dur="166" decel="50000">
                                          <p:stCondLst>
                                            <p:cond delay="676"/>
                                          </p:stCondLst>
                                        </p:cTn>
                                        <p:tgtEl>
                                          <p:spTgt spid="18"/>
                                        </p:tgtEl>
                                      </p:cBhvr>
                                      <p:to x="100000" y="100000"/>
                                    </p:animScale>
                                    <p:animScale>
                                      <p:cBhvr>
                                        <p:cTn id="110" dur="26">
                                          <p:stCondLst>
                                            <p:cond delay="1312"/>
                                          </p:stCondLst>
                                        </p:cTn>
                                        <p:tgtEl>
                                          <p:spTgt spid="18"/>
                                        </p:tgtEl>
                                      </p:cBhvr>
                                      <p:to x="100000" y="80000"/>
                                    </p:animScale>
                                    <p:animScale>
                                      <p:cBhvr>
                                        <p:cTn id="111" dur="166" decel="50000">
                                          <p:stCondLst>
                                            <p:cond delay="1338"/>
                                          </p:stCondLst>
                                        </p:cTn>
                                        <p:tgtEl>
                                          <p:spTgt spid="18"/>
                                        </p:tgtEl>
                                      </p:cBhvr>
                                      <p:to x="100000" y="100000"/>
                                    </p:animScale>
                                    <p:animScale>
                                      <p:cBhvr>
                                        <p:cTn id="112" dur="26">
                                          <p:stCondLst>
                                            <p:cond delay="1642"/>
                                          </p:stCondLst>
                                        </p:cTn>
                                        <p:tgtEl>
                                          <p:spTgt spid="18"/>
                                        </p:tgtEl>
                                      </p:cBhvr>
                                      <p:to x="100000" y="90000"/>
                                    </p:animScale>
                                    <p:animScale>
                                      <p:cBhvr>
                                        <p:cTn id="113" dur="166" decel="50000">
                                          <p:stCondLst>
                                            <p:cond delay="1668"/>
                                          </p:stCondLst>
                                        </p:cTn>
                                        <p:tgtEl>
                                          <p:spTgt spid="18"/>
                                        </p:tgtEl>
                                      </p:cBhvr>
                                      <p:to x="100000" y="100000"/>
                                    </p:animScale>
                                    <p:animScale>
                                      <p:cBhvr>
                                        <p:cTn id="114" dur="26">
                                          <p:stCondLst>
                                            <p:cond delay="1808"/>
                                          </p:stCondLst>
                                        </p:cTn>
                                        <p:tgtEl>
                                          <p:spTgt spid="18"/>
                                        </p:tgtEl>
                                      </p:cBhvr>
                                      <p:to x="100000" y="95000"/>
                                    </p:animScale>
                                    <p:animScale>
                                      <p:cBhvr>
                                        <p:cTn id="115" dur="166" decel="50000">
                                          <p:stCondLst>
                                            <p:cond delay="1834"/>
                                          </p:stCondLst>
                                        </p:cTn>
                                        <p:tgtEl>
                                          <p:spTgt spid="18"/>
                                        </p:tgtEl>
                                      </p:cBhvr>
                                      <p:to x="100000" y="100000"/>
                                    </p:animScale>
                                  </p:childTnLst>
                                </p:cTn>
                              </p:par>
                              <p:par>
                                <p:cTn id="116" presetID="26" presetClass="entr" presetSubtype="0" fill="hold" grpId="0" nodeType="withEffect">
                                  <p:stCondLst>
                                    <p:cond delay="0"/>
                                  </p:stCondLst>
                                  <p:childTnLst>
                                    <p:set>
                                      <p:cBhvr>
                                        <p:cTn id="117" dur="1" fill="hold">
                                          <p:stCondLst>
                                            <p:cond delay="0"/>
                                          </p:stCondLst>
                                        </p:cTn>
                                        <p:tgtEl>
                                          <p:spTgt spid="17"/>
                                        </p:tgtEl>
                                        <p:attrNameLst>
                                          <p:attrName>style.visibility</p:attrName>
                                        </p:attrNameLst>
                                      </p:cBhvr>
                                      <p:to>
                                        <p:strVal val="visible"/>
                                      </p:to>
                                    </p:set>
                                    <p:animEffect transition="in" filter="wipe(down)">
                                      <p:cBhvr>
                                        <p:cTn id="118" dur="580">
                                          <p:stCondLst>
                                            <p:cond delay="0"/>
                                          </p:stCondLst>
                                        </p:cTn>
                                        <p:tgtEl>
                                          <p:spTgt spid="17"/>
                                        </p:tgtEl>
                                      </p:cBhvr>
                                    </p:animEffect>
                                    <p:anim calcmode="lin" valueType="num">
                                      <p:cBhvr>
                                        <p:cTn id="119"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120"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21"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122"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123"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124" dur="26">
                                          <p:stCondLst>
                                            <p:cond delay="650"/>
                                          </p:stCondLst>
                                        </p:cTn>
                                        <p:tgtEl>
                                          <p:spTgt spid="17"/>
                                        </p:tgtEl>
                                      </p:cBhvr>
                                      <p:to x="100000" y="60000"/>
                                    </p:animScale>
                                    <p:animScale>
                                      <p:cBhvr>
                                        <p:cTn id="125" dur="166" decel="50000">
                                          <p:stCondLst>
                                            <p:cond delay="676"/>
                                          </p:stCondLst>
                                        </p:cTn>
                                        <p:tgtEl>
                                          <p:spTgt spid="17"/>
                                        </p:tgtEl>
                                      </p:cBhvr>
                                      <p:to x="100000" y="100000"/>
                                    </p:animScale>
                                    <p:animScale>
                                      <p:cBhvr>
                                        <p:cTn id="126" dur="26">
                                          <p:stCondLst>
                                            <p:cond delay="1312"/>
                                          </p:stCondLst>
                                        </p:cTn>
                                        <p:tgtEl>
                                          <p:spTgt spid="17"/>
                                        </p:tgtEl>
                                      </p:cBhvr>
                                      <p:to x="100000" y="80000"/>
                                    </p:animScale>
                                    <p:animScale>
                                      <p:cBhvr>
                                        <p:cTn id="127" dur="166" decel="50000">
                                          <p:stCondLst>
                                            <p:cond delay="1338"/>
                                          </p:stCondLst>
                                        </p:cTn>
                                        <p:tgtEl>
                                          <p:spTgt spid="17"/>
                                        </p:tgtEl>
                                      </p:cBhvr>
                                      <p:to x="100000" y="100000"/>
                                    </p:animScale>
                                    <p:animScale>
                                      <p:cBhvr>
                                        <p:cTn id="128" dur="26">
                                          <p:stCondLst>
                                            <p:cond delay="1642"/>
                                          </p:stCondLst>
                                        </p:cTn>
                                        <p:tgtEl>
                                          <p:spTgt spid="17"/>
                                        </p:tgtEl>
                                      </p:cBhvr>
                                      <p:to x="100000" y="90000"/>
                                    </p:animScale>
                                    <p:animScale>
                                      <p:cBhvr>
                                        <p:cTn id="129" dur="166" decel="50000">
                                          <p:stCondLst>
                                            <p:cond delay="1668"/>
                                          </p:stCondLst>
                                        </p:cTn>
                                        <p:tgtEl>
                                          <p:spTgt spid="17"/>
                                        </p:tgtEl>
                                      </p:cBhvr>
                                      <p:to x="100000" y="100000"/>
                                    </p:animScale>
                                    <p:animScale>
                                      <p:cBhvr>
                                        <p:cTn id="130" dur="26">
                                          <p:stCondLst>
                                            <p:cond delay="1808"/>
                                          </p:stCondLst>
                                        </p:cTn>
                                        <p:tgtEl>
                                          <p:spTgt spid="17"/>
                                        </p:tgtEl>
                                      </p:cBhvr>
                                      <p:to x="100000" y="95000"/>
                                    </p:animScale>
                                    <p:animScale>
                                      <p:cBhvr>
                                        <p:cTn id="131" dur="166" decel="50000">
                                          <p:stCondLst>
                                            <p:cond delay="1834"/>
                                          </p:stCondLst>
                                        </p:cTn>
                                        <p:tgtEl>
                                          <p:spTgt spid="17"/>
                                        </p:tgtEl>
                                      </p:cBhvr>
                                      <p:to x="100000" y="100000"/>
                                    </p:animScale>
                                  </p:childTnLst>
                                </p:cTn>
                              </p:par>
                              <p:par>
                                <p:cTn id="132" presetID="26" presetClass="entr" presetSubtype="0" fill="hold" grpId="0" nodeType="withEffect">
                                  <p:stCondLst>
                                    <p:cond delay="0"/>
                                  </p:stCondLst>
                                  <p:childTnLst>
                                    <p:set>
                                      <p:cBhvr>
                                        <p:cTn id="133" dur="1" fill="hold">
                                          <p:stCondLst>
                                            <p:cond delay="0"/>
                                          </p:stCondLst>
                                        </p:cTn>
                                        <p:tgtEl>
                                          <p:spTgt spid="21"/>
                                        </p:tgtEl>
                                        <p:attrNameLst>
                                          <p:attrName>style.visibility</p:attrName>
                                        </p:attrNameLst>
                                      </p:cBhvr>
                                      <p:to>
                                        <p:strVal val="visible"/>
                                      </p:to>
                                    </p:set>
                                    <p:animEffect transition="in" filter="wipe(down)">
                                      <p:cBhvr>
                                        <p:cTn id="134" dur="580">
                                          <p:stCondLst>
                                            <p:cond delay="0"/>
                                          </p:stCondLst>
                                        </p:cTn>
                                        <p:tgtEl>
                                          <p:spTgt spid="21"/>
                                        </p:tgtEl>
                                      </p:cBhvr>
                                    </p:animEffect>
                                    <p:anim calcmode="lin" valueType="num">
                                      <p:cBhvr>
                                        <p:cTn id="135" dur="1822"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136" dur="664"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137" dur="664" tmFilter="0, 0; 0.125,0.2665; 0.25,0.4; 0.375,0.465; 0.5,0.5;  0.625,0.535; 0.75,0.6; 0.875,0.7335; 1,1">
                                          <p:stCondLst>
                                            <p:cond delay="664"/>
                                          </p:stCondLst>
                                        </p:cTn>
                                        <p:tgtEl>
                                          <p:spTgt spid="21"/>
                                        </p:tgtEl>
                                        <p:attrNameLst>
                                          <p:attrName>ppt_y</p:attrName>
                                        </p:attrNameLst>
                                      </p:cBhvr>
                                      <p:tavLst>
                                        <p:tav tm="0" fmla="#ppt_y-sin(pi*$)/9">
                                          <p:val>
                                            <p:fltVal val="0"/>
                                          </p:val>
                                        </p:tav>
                                        <p:tav tm="100000">
                                          <p:val>
                                            <p:fltVal val="1"/>
                                          </p:val>
                                        </p:tav>
                                      </p:tavLst>
                                    </p:anim>
                                    <p:anim calcmode="lin" valueType="num">
                                      <p:cBhvr>
                                        <p:cTn id="138" dur="332" tmFilter="0, 0; 0.125,0.2665; 0.25,0.4; 0.375,0.465; 0.5,0.5;  0.625,0.535; 0.75,0.6; 0.875,0.7335; 1,1">
                                          <p:stCondLst>
                                            <p:cond delay="1324"/>
                                          </p:stCondLst>
                                        </p:cTn>
                                        <p:tgtEl>
                                          <p:spTgt spid="21"/>
                                        </p:tgtEl>
                                        <p:attrNameLst>
                                          <p:attrName>ppt_y</p:attrName>
                                        </p:attrNameLst>
                                      </p:cBhvr>
                                      <p:tavLst>
                                        <p:tav tm="0" fmla="#ppt_y-sin(pi*$)/27">
                                          <p:val>
                                            <p:fltVal val="0"/>
                                          </p:val>
                                        </p:tav>
                                        <p:tav tm="100000">
                                          <p:val>
                                            <p:fltVal val="1"/>
                                          </p:val>
                                        </p:tav>
                                      </p:tavLst>
                                    </p:anim>
                                    <p:anim calcmode="lin" valueType="num">
                                      <p:cBhvr>
                                        <p:cTn id="139" dur="164" tmFilter="0, 0; 0.125,0.2665; 0.25,0.4; 0.375,0.465; 0.5,0.5;  0.625,0.535; 0.75,0.6; 0.875,0.7335; 1,1">
                                          <p:stCondLst>
                                            <p:cond delay="1656"/>
                                          </p:stCondLst>
                                        </p:cTn>
                                        <p:tgtEl>
                                          <p:spTgt spid="21"/>
                                        </p:tgtEl>
                                        <p:attrNameLst>
                                          <p:attrName>ppt_y</p:attrName>
                                        </p:attrNameLst>
                                      </p:cBhvr>
                                      <p:tavLst>
                                        <p:tav tm="0" fmla="#ppt_y-sin(pi*$)/81">
                                          <p:val>
                                            <p:fltVal val="0"/>
                                          </p:val>
                                        </p:tav>
                                        <p:tav tm="100000">
                                          <p:val>
                                            <p:fltVal val="1"/>
                                          </p:val>
                                        </p:tav>
                                      </p:tavLst>
                                    </p:anim>
                                    <p:animScale>
                                      <p:cBhvr>
                                        <p:cTn id="140" dur="26">
                                          <p:stCondLst>
                                            <p:cond delay="650"/>
                                          </p:stCondLst>
                                        </p:cTn>
                                        <p:tgtEl>
                                          <p:spTgt spid="21"/>
                                        </p:tgtEl>
                                      </p:cBhvr>
                                      <p:to x="100000" y="60000"/>
                                    </p:animScale>
                                    <p:animScale>
                                      <p:cBhvr>
                                        <p:cTn id="141" dur="166" decel="50000">
                                          <p:stCondLst>
                                            <p:cond delay="676"/>
                                          </p:stCondLst>
                                        </p:cTn>
                                        <p:tgtEl>
                                          <p:spTgt spid="21"/>
                                        </p:tgtEl>
                                      </p:cBhvr>
                                      <p:to x="100000" y="100000"/>
                                    </p:animScale>
                                    <p:animScale>
                                      <p:cBhvr>
                                        <p:cTn id="142" dur="26">
                                          <p:stCondLst>
                                            <p:cond delay="1312"/>
                                          </p:stCondLst>
                                        </p:cTn>
                                        <p:tgtEl>
                                          <p:spTgt spid="21"/>
                                        </p:tgtEl>
                                      </p:cBhvr>
                                      <p:to x="100000" y="80000"/>
                                    </p:animScale>
                                    <p:animScale>
                                      <p:cBhvr>
                                        <p:cTn id="143" dur="166" decel="50000">
                                          <p:stCondLst>
                                            <p:cond delay="1338"/>
                                          </p:stCondLst>
                                        </p:cTn>
                                        <p:tgtEl>
                                          <p:spTgt spid="21"/>
                                        </p:tgtEl>
                                      </p:cBhvr>
                                      <p:to x="100000" y="100000"/>
                                    </p:animScale>
                                    <p:animScale>
                                      <p:cBhvr>
                                        <p:cTn id="144" dur="26">
                                          <p:stCondLst>
                                            <p:cond delay="1642"/>
                                          </p:stCondLst>
                                        </p:cTn>
                                        <p:tgtEl>
                                          <p:spTgt spid="21"/>
                                        </p:tgtEl>
                                      </p:cBhvr>
                                      <p:to x="100000" y="90000"/>
                                    </p:animScale>
                                    <p:animScale>
                                      <p:cBhvr>
                                        <p:cTn id="145" dur="166" decel="50000">
                                          <p:stCondLst>
                                            <p:cond delay="1668"/>
                                          </p:stCondLst>
                                        </p:cTn>
                                        <p:tgtEl>
                                          <p:spTgt spid="21"/>
                                        </p:tgtEl>
                                      </p:cBhvr>
                                      <p:to x="100000" y="100000"/>
                                    </p:animScale>
                                    <p:animScale>
                                      <p:cBhvr>
                                        <p:cTn id="146" dur="26">
                                          <p:stCondLst>
                                            <p:cond delay="1808"/>
                                          </p:stCondLst>
                                        </p:cTn>
                                        <p:tgtEl>
                                          <p:spTgt spid="21"/>
                                        </p:tgtEl>
                                      </p:cBhvr>
                                      <p:to x="100000" y="95000"/>
                                    </p:animScale>
                                    <p:animScale>
                                      <p:cBhvr>
                                        <p:cTn id="147" dur="166" decel="50000">
                                          <p:stCondLst>
                                            <p:cond delay="1834"/>
                                          </p:stCondLst>
                                        </p:cTn>
                                        <p:tgtEl>
                                          <p:spTgt spid="21"/>
                                        </p:tgtEl>
                                      </p:cBhvr>
                                      <p:to x="100000" y="100000"/>
                                    </p:animScale>
                                  </p:childTnLst>
                                </p:cTn>
                              </p:par>
                              <p:par>
                                <p:cTn id="148" presetID="26" presetClass="entr" presetSubtype="0" fill="hold" grpId="0" nodeType="withEffect">
                                  <p:stCondLst>
                                    <p:cond delay="0"/>
                                  </p:stCondLst>
                                  <p:childTnLst>
                                    <p:set>
                                      <p:cBhvr>
                                        <p:cTn id="149" dur="1" fill="hold">
                                          <p:stCondLst>
                                            <p:cond delay="0"/>
                                          </p:stCondLst>
                                        </p:cTn>
                                        <p:tgtEl>
                                          <p:spTgt spid="20"/>
                                        </p:tgtEl>
                                        <p:attrNameLst>
                                          <p:attrName>style.visibility</p:attrName>
                                        </p:attrNameLst>
                                      </p:cBhvr>
                                      <p:to>
                                        <p:strVal val="visible"/>
                                      </p:to>
                                    </p:set>
                                    <p:animEffect transition="in" filter="wipe(down)">
                                      <p:cBhvr>
                                        <p:cTn id="150" dur="580">
                                          <p:stCondLst>
                                            <p:cond delay="0"/>
                                          </p:stCondLst>
                                        </p:cTn>
                                        <p:tgtEl>
                                          <p:spTgt spid="20"/>
                                        </p:tgtEl>
                                      </p:cBhvr>
                                    </p:animEffect>
                                    <p:anim calcmode="lin" valueType="num">
                                      <p:cBhvr>
                                        <p:cTn id="151" dur="1822"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152" dur="664"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153" dur="664" tmFilter="0, 0; 0.125,0.2665; 0.25,0.4; 0.375,0.465; 0.5,0.5;  0.625,0.535; 0.75,0.6; 0.875,0.7335; 1,1">
                                          <p:stCondLst>
                                            <p:cond delay="664"/>
                                          </p:stCondLst>
                                        </p:cTn>
                                        <p:tgtEl>
                                          <p:spTgt spid="20"/>
                                        </p:tgtEl>
                                        <p:attrNameLst>
                                          <p:attrName>ppt_y</p:attrName>
                                        </p:attrNameLst>
                                      </p:cBhvr>
                                      <p:tavLst>
                                        <p:tav tm="0" fmla="#ppt_y-sin(pi*$)/9">
                                          <p:val>
                                            <p:fltVal val="0"/>
                                          </p:val>
                                        </p:tav>
                                        <p:tav tm="100000">
                                          <p:val>
                                            <p:fltVal val="1"/>
                                          </p:val>
                                        </p:tav>
                                      </p:tavLst>
                                    </p:anim>
                                    <p:anim calcmode="lin" valueType="num">
                                      <p:cBhvr>
                                        <p:cTn id="154" dur="332" tmFilter="0, 0; 0.125,0.2665; 0.25,0.4; 0.375,0.465; 0.5,0.5;  0.625,0.535; 0.75,0.6; 0.875,0.7335; 1,1">
                                          <p:stCondLst>
                                            <p:cond delay="1324"/>
                                          </p:stCondLst>
                                        </p:cTn>
                                        <p:tgtEl>
                                          <p:spTgt spid="20"/>
                                        </p:tgtEl>
                                        <p:attrNameLst>
                                          <p:attrName>ppt_y</p:attrName>
                                        </p:attrNameLst>
                                      </p:cBhvr>
                                      <p:tavLst>
                                        <p:tav tm="0" fmla="#ppt_y-sin(pi*$)/27">
                                          <p:val>
                                            <p:fltVal val="0"/>
                                          </p:val>
                                        </p:tav>
                                        <p:tav tm="100000">
                                          <p:val>
                                            <p:fltVal val="1"/>
                                          </p:val>
                                        </p:tav>
                                      </p:tavLst>
                                    </p:anim>
                                    <p:anim calcmode="lin" valueType="num">
                                      <p:cBhvr>
                                        <p:cTn id="155" dur="164" tmFilter="0, 0; 0.125,0.2665; 0.25,0.4; 0.375,0.465; 0.5,0.5;  0.625,0.535; 0.75,0.6; 0.875,0.7335; 1,1">
                                          <p:stCondLst>
                                            <p:cond delay="1656"/>
                                          </p:stCondLst>
                                        </p:cTn>
                                        <p:tgtEl>
                                          <p:spTgt spid="20"/>
                                        </p:tgtEl>
                                        <p:attrNameLst>
                                          <p:attrName>ppt_y</p:attrName>
                                        </p:attrNameLst>
                                      </p:cBhvr>
                                      <p:tavLst>
                                        <p:tav tm="0" fmla="#ppt_y-sin(pi*$)/81">
                                          <p:val>
                                            <p:fltVal val="0"/>
                                          </p:val>
                                        </p:tav>
                                        <p:tav tm="100000">
                                          <p:val>
                                            <p:fltVal val="1"/>
                                          </p:val>
                                        </p:tav>
                                      </p:tavLst>
                                    </p:anim>
                                    <p:animScale>
                                      <p:cBhvr>
                                        <p:cTn id="156" dur="26">
                                          <p:stCondLst>
                                            <p:cond delay="650"/>
                                          </p:stCondLst>
                                        </p:cTn>
                                        <p:tgtEl>
                                          <p:spTgt spid="20"/>
                                        </p:tgtEl>
                                      </p:cBhvr>
                                      <p:to x="100000" y="60000"/>
                                    </p:animScale>
                                    <p:animScale>
                                      <p:cBhvr>
                                        <p:cTn id="157" dur="166" decel="50000">
                                          <p:stCondLst>
                                            <p:cond delay="676"/>
                                          </p:stCondLst>
                                        </p:cTn>
                                        <p:tgtEl>
                                          <p:spTgt spid="20"/>
                                        </p:tgtEl>
                                      </p:cBhvr>
                                      <p:to x="100000" y="100000"/>
                                    </p:animScale>
                                    <p:animScale>
                                      <p:cBhvr>
                                        <p:cTn id="158" dur="26">
                                          <p:stCondLst>
                                            <p:cond delay="1312"/>
                                          </p:stCondLst>
                                        </p:cTn>
                                        <p:tgtEl>
                                          <p:spTgt spid="20"/>
                                        </p:tgtEl>
                                      </p:cBhvr>
                                      <p:to x="100000" y="80000"/>
                                    </p:animScale>
                                    <p:animScale>
                                      <p:cBhvr>
                                        <p:cTn id="159" dur="166" decel="50000">
                                          <p:stCondLst>
                                            <p:cond delay="1338"/>
                                          </p:stCondLst>
                                        </p:cTn>
                                        <p:tgtEl>
                                          <p:spTgt spid="20"/>
                                        </p:tgtEl>
                                      </p:cBhvr>
                                      <p:to x="100000" y="100000"/>
                                    </p:animScale>
                                    <p:animScale>
                                      <p:cBhvr>
                                        <p:cTn id="160" dur="26">
                                          <p:stCondLst>
                                            <p:cond delay="1642"/>
                                          </p:stCondLst>
                                        </p:cTn>
                                        <p:tgtEl>
                                          <p:spTgt spid="20"/>
                                        </p:tgtEl>
                                      </p:cBhvr>
                                      <p:to x="100000" y="90000"/>
                                    </p:animScale>
                                    <p:animScale>
                                      <p:cBhvr>
                                        <p:cTn id="161" dur="166" decel="50000">
                                          <p:stCondLst>
                                            <p:cond delay="1668"/>
                                          </p:stCondLst>
                                        </p:cTn>
                                        <p:tgtEl>
                                          <p:spTgt spid="20"/>
                                        </p:tgtEl>
                                      </p:cBhvr>
                                      <p:to x="100000" y="100000"/>
                                    </p:animScale>
                                    <p:animScale>
                                      <p:cBhvr>
                                        <p:cTn id="162" dur="26">
                                          <p:stCondLst>
                                            <p:cond delay="1808"/>
                                          </p:stCondLst>
                                        </p:cTn>
                                        <p:tgtEl>
                                          <p:spTgt spid="20"/>
                                        </p:tgtEl>
                                      </p:cBhvr>
                                      <p:to x="100000" y="95000"/>
                                    </p:animScale>
                                    <p:animScale>
                                      <p:cBhvr>
                                        <p:cTn id="163" dur="166" decel="50000">
                                          <p:stCondLst>
                                            <p:cond delay="1834"/>
                                          </p:stCondLst>
                                        </p:cTn>
                                        <p:tgtEl>
                                          <p:spTgt spid="20"/>
                                        </p:tgtEl>
                                      </p:cBhvr>
                                      <p:to x="100000" y="100000"/>
                                    </p:animScale>
                                  </p:childTnLst>
                                </p:cTn>
                              </p:par>
                              <p:par>
                                <p:cTn id="164" presetID="26" presetClass="entr" presetSubtype="0" fill="hold" grpId="0" nodeType="withEffect">
                                  <p:stCondLst>
                                    <p:cond delay="0"/>
                                  </p:stCondLst>
                                  <p:childTnLst>
                                    <p:set>
                                      <p:cBhvr>
                                        <p:cTn id="165" dur="1" fill="hold">
                                          <p:stCondLst>
                                            <p:cond delay="0"/>
                                          </p:stCondLst>
                                        </p:cTn>
                                        <p:tgtEl>
                                          <p:spTgt spid="22"/>
                                        </p:tgtEl>
                                        <p:attrNameLst>
                                          <p:attrName>style.visibility</p:attrName>
                                        </p:attrNameLst>
                                      </p:cBhvr>
                                      <p:to>
                                        <p:strVal val="visible"/>
                                      </p:to>
                                    </p:set>
                                    <p:animEffect transition="in" filter="wipe(down)">
                                      <p:cBhvr>
                                        <p:cTn id="166" dur="580">
                                          <p:stCondLst>
                                            <p:cond delay="0"/>
                                          </p:stCondLst>
                                        </p:cTn>
                                        <p:tgtEl>
                                          <p:spTgt spid="22"/>
                                        </p:tgtEl>
                                      </p:cBhvr>
                                    </p:animEffect>
                                    <p:anim calcmode="lin" valueType="num">
                                      <p:cBhvr>
                                        <p:cTn id="167" dur="1822"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168" dur="664"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169" dur="664" tmFilter="0, 0; 0.125,0.2665; 0.25,0.4; 0.375,0.465; 0.5,0.5;  0.625,0.535; 0.75,0.6; 0.875,0.7335; 1,1">
                                          <p:stCondLst>
                                            <p:cond delay="664"/>
                                          </p:stCondLst>
                                        </p:cTn>
                                        <p:tgtEl>
                                          <p:spTgt spid="22"/>
                                        </p:tgtEl>
                                        <p:attrNameLst>
                                          <p:attrName>ppt_y</p:attrName>
                                        </p:attrNameLst>
                                      </p:cBhvr>
                                      <p:tavLst>
                                        <p:tav tm="0" fmla="#ppt_y-sin(pi*$)/9">
                                          <p:val>
                                            <p:fltVal val="0"/>
                                          </p:val>
                                        </p:tav>
                                        <p:tav tm="100000">
                                          <p:val>
                                            <p:fltVal val="1"/>
                                          </p:val>
                                        </p:tav>
                                      </p:tavLst>
                                    </p:anim>
                                    <p:anim calcmode="lin" valueType="num">
                                      <p:cBhvr>
                                        <p:cTn id="170" dur="332" tmFilter="0, 0; 0.125,0.2665; 0.25,0.4; 0.375,0.465; 0.5,0.5;  0.625,0.535; 0.75,0.6; 0.875,0.7335; 1,1">
                                          <p:stCondLst>
                                            <p:cond delay="1324"/>
                                          </p:stCondLst>
                                        </p:cTn>
                                        <p:tgtEl>
                                          <p:spTgt spid="22"/>
                                        </p:tgtEl>
                                        <p:attrNameLst>
                                          <p:attrName>ppt_y</p:attrName>
                                        </p:attrNameLst>
                                      </p:cBhvr>
                                      <p:tavLst>
                                        <p:tav tm="0" fmla="#ppt_y-sin(pi*$)/27">
                                          <p:val>
                                            <p:fltVal val="0"/>
                                          </p:val>
                                        </p:tav>
                                        <p:tav tm="100000">
                                          <p:val>
                                            <p:fltVal val="1"/>
                                          </p:val>
                                        </p:tav>
                                      </p:tavLst>
                                    </p:anim>
                                    <p:anim calcmode="lin" valueType="num">
                                      <p:cBhvr>
                                        <p:cTn id="171" dur="164" tmFilter="0, 0; 0.125,0.2665; 0.25,0.4; 0.375,0.465; 0.5,0.5;  0.625,0.535; 0.75,0.6; 0.875,0.7335; 1,1">
                                          <p:stCondLst>
                                            <p:cond delay="1656"/>
                                          </p:stCondLst>
                                        </p:cTn>
                                        <p:tgtEl>
                                          <p:spTgt spid="22"/>
                                        </p:tgtEl>
                                        <p:attrNameLst>
                                          <p:attrName>ppt_y</p:attrName>
                                        </p:attrNameLst>
                                      </p:cBhvr>
                                      <p:tavLst>
                                        <p:tav tm="0" fmla="#ppt_y-sin(pi*$)/81">
                                          <p:val>
                                            <p:fltVal val="0"/>
                                          </p:val>
                                        </p:tav>
                                        <p:tav tm="100000">
                                          <p:val>
                                            <p:fltVal val="1"/>
                                          </p:val>
                                        </p:tav>
                                      </p:tavLst>
                                    </p:anim>
                                    <p:animScale>
                                      <p:cBhvr>
                                        <p:cTn id="172" dur="26">
                                          <p:stCondLst>
                                            <p:cond delay="650"/>
                                          </p:stCondLst>
                                        </p:cTn>
                                        <p:tgtEl>
                                          <p:spTgt spid="22"/>
                                        </p:tgtEl>
                                      </p:cBhvr>
                                      <p:to x="100000" y="60000"/>
                                    </p:animScale>
                                    <p:animScale>
                                      <p:cBhvr>
                                        <p:cTn id="173" dur="166" decel="50000">
                                          <p:stCondLst>
                                            <p:cond delay="676"/>
                                          </p:stCondLst>
                                        </p:cTn>
                                        <p:tgtEl>
                                          <p:spTgt spid="22"/>
                                        </p:tgtEl>
                                      </p:cBhvr>
                                      <p:to x="100000" y="100000"/>
                                    </p:animScale>
                                    <p:animScale>
                                      <p:cBhvr>
                                        <p:cTn id="174" dur="26">
                                          <p:stCondLst>
                                            <p:cond delay="1312"/>
                                          </p:stCondLst>
                                        </p:cTn>
                                        <p:tgtEl>
                                          <p:spTgt spid="22"/>
                                        </p:tgtEl>
                                      </p:cBhvr>
                                      <p:to x="100000" y="80000"/>
                                    </p:animScale>
                                    <p:animScale>
                                      <p:cBhvr>
                                        <p:cTn id="175" dur="166" decel="50000">
                                          <p:stCondLst>
                                            <p:cond delay="1338"/>
                                          </p:stCondLst>
                                        </p:cTn>
                                        <p:tgtEl>
                                          <p:spTgt spid="22"/>
                                        </p:tgtEl>
                                      </p:cBhvr>
                                      <p:to x="100000" y="100000"/>
                                    </p:animScale>
                                    <p:animScale>
                                      <p:cBhvr>
                                        <p:cTn id="176" dur="26">
                                          <p:stCondLst>
                                            <p:cond delay="1642"/>
                                          </p:stCondLst>
                                        </p:cTn>
                                        <p:tgtEl>
                                          <p:spTgt spid="22"/>
                                        </p:tgtEl>
                                      </p:cBhvr>
                                      <p:to x="100000" y="90000"/>
                                    </p:animScale>
                                    <p:animScale>
                                      <p:cBhvr>
                                        <p:cTn id="177" dur="166" decel="50000">
                                          <p:stCondLst>
                                            <p:cond delay="1668"/>
                                          </p:stCondLst>
                                        </p:cTn>
                                        <p:tgtEl>
                                          <p:spTgt spid="22"/>
                                        </p:tgtEl>
                                      </p:cBhvr>
                                      <p:to x="100000" y="100000"/>
                                    </p:animScale>
                                    <p:animScale>
                                      <p:cBhvr>
                                        <p:cTn id="178" dur="26">
                                          <p:stCondLst>
                                            <p:cond delay="1808"/>
                                          </p:stCondLst>
                                        </p:cTn>
                                        <p:tgtEl>
                                          <p:spTgt spid="22"/>
                                        </p:tgtEl>
                                      </p:cBhvr>
                                      <p:to x="100000" y="95000"/>
                                    </p:animScale>
                                    <p:animScale>
                                      <p:cBhvr>
                                        <p:cTn id="179" dur="166" decel="50000">
                                          <p:stCondLst>
                                            <p:cond delay="1834"/>
                                          </p:stCondLst>
                                        </p:cTn>
                                        <p:tgtEl>
                                          <p:spTgt spid="22"/>
                                        </p:tgtEl>
                                      </p:cBhvr>
                                      <p:to x="100000" y="100000"/>
                                    </p:animScale>
                                  </p:childTnLst>
                                </p:cTn>
                              </p:par>
                              <p:par>
                                <p:cTn id="180" presetID="26" presetClass="entr" presetSubtype="0" fill="hold" grpId="0" nodeType="withEffect">
                                  <p:stCondLst>
                                    <p:cond delay="0"/>
                                  </p:stCondLst>
                                  <p:childTnLst>
                                    <p:set>
                                      <p:cBhvr>
                                        <p:cTn id="181" dur="1" fill="hold">
                                          <p:stCondLst>
                                            <p:cond delay="0"/>
                                          </p:stCondLst>
                                        </p:cTn>
                                        <p:tgtEl>
                                          <p:spTgt spid="23"/>
                                        </p:tgtEl>
                                        <p:attrNameLst>
                                          <p:attrName>style.visibility</p:attrName>
                                        </p:attrNameLst>
                                      </p:cBhvr>
                                      <p:to>
                                        <p:strVal val="visible"/>
                                      </p:to>
                                    </p:set>
                                    <p:animEffect transition="in" filter="wipe(down)">
                                      <p:cBhvr>
                                        <p:cTn id="182" dur="580">
                                          <p:stCondLst>
                                            <p:cond delay="0"/>
                                          </p:stCondLst>
                                        </p:cTn>
                                        <p:tgtEl>
                                          <p:spTgt spid="23"/>
                                        </p:tgtEl>
                                      </p:cBhvr>
                                    </p:animEffect>
                                    <p:anim calcmode="lin" valueType="num">
                                      <p:cBhvr>
                                        <p:cTn id="183" dur="1822" tmFilter="0,0; 0.14,0.36; 0.43,0.73; 0.71,0.91; 1.0,1.0">
                                          <p:stCondLst>
                                            <p:cond delay="0"/>
                                          </p:stCondLst>
                                        </p:cTn>
                                        <p:tgtEl>
                                          <p:spTgt spid="23"/>
                                        </p:tgtEl>
                                        <p:attrNameLst>
                                          <p:attrName>ppt_x</p:attrName>
                                        </p:attrNameLst>
                                      </p:cBhvr>
                                      <p:tavLst>
                                        <p:tav tm="0">
                                          <p:val>
                                            <p:strVal val="#ppt_x-0.25"/>
                                          </p:val>
                                        </p:tav>
                                        <p:tav tm="100000">
                                          <p:val>
                                            <p:strVal val="#ppt_x"/>
                                          </p:val>
                                        </p:tav>
                                      </p:tavLst>
                                    </p:anim>
                                    <p:anim calcmode="lin" valueType="num">
                                      <p:cBhvr>
                                        <p:cTn id="184" dur="664" tmFilter="0.0,0.0; 0.25,0.07; 0.50,0.2; 0.75,0.467; 1.0,1.0">
                                          <p:stCondLst>
                                            <p:cond delay="0"/>
                                          </p:stCondLst>
                                        </p:cTn>
                                        <p:tgtEl>
                                          <p:spTgt spid="23"/>
                                        </p:tgtEl>
                                        <p:attrNameLst>
                                          <p:attrName>ppt_y</p:attrName>
                                        </p:attrNameLst>
                                      </p:cBhvr>
                                      <p:tavLst>
                                        <p:tav tm="0" fmla="#ppt_y-sin(pi*$)/3">
                                          <p:val>
                                            <p:fltVal val="0.5"/>
                                          </p:val>
                                        </p:tav>
                                        <p:tav tm="100000">
                                          <p:val>
                                            <p:fltVal val="1"/>
                                          </p:val>
                                        </p:tav>
                                      </p:tavLst>
                                    </p:anim>
                                    <p:anim calcmode="lin" valueType="num">
                                      <p:cBhvr>
                                        <p:cTn id="185" dur="664" tmFilter="0, 0; 0.125,0.2665; 0.25,0.4; 0.375,0.465; 0.5,0.5;  0.625,0.535; 0.75,0.6; 0.875,0.7335; 1,1">
                                          <p:stCondLst>
                                            <p:cond delay="664"/>
                                          </p:stCondLst>
                                        </p:cTn>
                                        <p:tgtEl>
                                          <p:spTgt spid="23"/>
                                        </p:tgtEl>
                                        <p:attrNameLst>
                                          <p:attrName>ppt_y</p:attrName>
                                        </p:attrNameLst>
                                      </p:cBhvr>
                                      <p:tavLst>
                                        <p:tav tm="0" fmla="#ppt_y-sin(pi*$)/9">
                                          <p:val>
                                            <p:fltVal val="0"/>
                                          </p:val>
                                        </p:tav>
                                        <p:tav tm="100000">
                                          <p:val>
                                            <p:fltVal val="1"/>
                                          </p:val>
                                        </p:tav>
                                      </p:tavLst>
                                    </p:anim>
                                    <p:anim calcmode="lin" valueType="num">
                                      <p:cBhvr>
                                        <p:cTn id="186" dur="332" tmFilter="0, 0; 0.125,0.2665; 0.25,0.4; 0.375,0.465; 0.5,0.5;  0.625,0.535; 0.75,0.6; 0.875,0.7335; 1,1">
                                          <p:stCondLst>
                                            <p:cond delay="1324"/>
                                          </p:stCondLst>
                                        </p:cTn>
                                        <p:tgtEl>
                                          <p:spTgt spid="23"/>
                                        </p:tgtEl>
                                        <p:attrNameLst>
                                          <p:attrName>ppt_y</p:attrName>
                                        </p:attrNameLst>
                                      </p:cBhvr>
                                      <p:tavLst>
                                        <p:tav tm="0" fmla="#ppt_y-sin(pi*$)/27">
                                          <p:val>
                                            <p:fltVal val="0"/>
                                          </p:val>
                                        </p:tav>
                                        <p:tav tm="100000">
                                          <p:val>
                                            <p:fltVal val="1"/>
                                          </p:val>
                                        </p:tav>
                                      </p:tavLst>
                                    </p:anim>
                                    <p:anim calcmode="lin" valueType="num">
                                      <p:cBhvr>
                                        <p:cTn id="187" dur="164" tmFilter="0, 0; 0.125,0.2665; 0.25,0.4; 0.375,0.465; 0.5,0.5;  0.625,0.535; 0.75,0.6; 0.875,0.7335; 1,1">
                                          <p:stCondLst>
                                            <p:cond delay="1656"/>
                                          </p:stCondLst>
                                        </p:cTn>
                                        <p:tgtEl>
                                          <p:spTgt spid="23"/>
                                        </p:tgtEl>
                                        <p:attrNameLst>
                                          <p:attrName>ppt_y</p:attrName>
                                        </p:attrNameLst>
                                      </p:cBhvr>
                                      <p:tavLst>
                                        <p:tav tm="0" fmla="#ppt_y-sin(pi*$)/81">
                                          <p:val>
                                            <p:fltVal val="0"/>
                                          </p:val>
                                        </p:tav>
                                        <p:tav tm="100000">
                                          <p:val>
                                            <p:fltVal val="1"/>
                                          </p:val>
                                        </p:tav>
                                      </p:tavLst>
                                    </p:anim>
                                    <p:animScale>
                                      <p:cBhvr>
                                        <p:cTn id="188" dur="26">
                                          <p:stCondLst>
                                            <p:cond delay="650"/>
                                          </p:stCondLst>
                                        </p:cTn>
                                        <p:tgtEl>
                                          <p:spTgt spid="23"/>
                                        </p:tgtEl>
                                      </p:cBhvr>
                                      <p:to x="100000" y="60000"/>
                                    </p:animScale>
                                    <p:animScale>
                                      <p:cBhvr>
                                        <p:cTn id="189" dur="166" decel="50000">
                                          <p:stCondLst>
                                            <p:cond delay="676"/>
                                          </p:stCondLst>
                                        </p:cTn>
                                        <p:tgtEl>
                                          <p:spTgt spid="23"/>
                                        </p:tgtEl>
                                      </p:cBhvr>
                                      <p:to x="100000" y="100000"/>
                                    </p:animScale>
                                    <p:animScale>
                                      <p:cBhvr>
                                        <p:cTn id="190" dur="26">
                                          <p:stCondLst>
                                            <p:cond delay="1312"/>
                                          </p:stCondLst>
                                        </p:cTn>
                                        <p:tgtEl>
                                          <p:spTgt spid="23"/>
                                        </p:tgtEl>
                                      </p:cBhvr>
                                      <p:to x="100000" y="80000"/>
                                    </p:animScale>
                                    <p:animScale>
                                      <p:cBhvr>
                                        <p:cTn id="191" dur="166" decel="50000">
                                          <p:stCondLst>
                                            <p:cond delay="1338"/>
                                          </p:stCondLst>
                                        </p:cTn>
                                        <p:tgtEl>
                                          <p:spTgt spid="23"/>
                                        </p:tgtEl>
                                      </p:cBhvr>
                                      <p:to x="100000" y="100000"/>
                                    </p:animScale>
                                    <p:animScale>
                                      <p:cBhvr>
                                        <p:cTn id="192" dur="26">
                                          <p:stCondLst>
                                            <p:cond delay="1642"/>
                                          </p:stCondLst>
                                        </p:cTn>
                                        <p:tgtEl>
                                          <p:spTgt spid="23"/>
                                        </p:tgtEl>
                                      </p:cBhvr>
                                      <p:to x="100000" y="90000"/>
                                    </p:animScale>
                                    <p:animScale>
                                      <p:cBhvr>
                                        <p:cTn id="193" dur="166" decel="50000">
                                          <p:stCondLst>
                                            <p:cond delay="1668"/>
                                          </p:stCondLst>
                                        </p:cTn>
                                        <p:tgtEl>
                                          <p:spTgt spid="23"/>
                                        </p:tgtEl>
                                      </p:cBhvr>
                                      <p:to x="100000" y="100000"/>
                                    </p:animScale>
                                    <p:animScale>
                                      <p:cBhvr>
                                        <p:cTn id="194" dur="26">
                                          <p:stCondLst>
                                            <p:cond delay="1808"/>
                                          </p:stCondLst>
                                        </p:cTn>
                                        <p:tgtEl>
                                          <p:spTgt spid="23"/>
                                        </p:tgtEl>
                                      </p:cBhvr>
                                      <p:to x="100000" y="95000"/>
                                    </p:animScale>
                                    <p:animScale>
                                      <p:cBhvr>
                                        <p:cTn id="195" dur="166" decel="50000">
                                          <p:stCondLst>
                                            <p:cond delay="1834"/>
                                          </p:stCondLst>
                                        </p:cTn>
                                        <p:tgtEl>
                                          <p:spTgt spid="23"/>
                                        </p:tgtEl>
                                      </p:cBhvr>
                                      <p:to x="100000" y="100000"/>
                                    </p:animScale>
                                  </p:childTnLst>
                                </p:cTn>
                              </p:par>
                              <p:par>
                                <p:cTn id="196" presetID="26" presetClass="entr" presetSubtype="0" fill="hold" grpId="0" nodeType="withEffect">
                                  <p:stCondLst>
                                    <p:cond delay="0"/>
                                  </p:stCondLst>
                                  <p:childTnLst>
                                    <p:set>
                                      <p:cBhvr>
                                        <p:cTn id="197" dur="1" fill="hold">
                                          <p:stCondLst>
                                            <p:cond delay="0"/>
                                          </p:stCondLst>
                                        </p:cTn>
                                        <p:tgtEl>
                                          <p:spTgt spid="19"/>
                                        </p:tgtEl>
                                        <p:attrNameLst>
                                          <p:attrName>style.visibility</p:attrName>
                                        </p:attrNameLst>
                                      </p:cBhvr>
                                      <p:to>
                                        <p:strVal val="visible"/>
                                      </p:to>
                                    </p:set>
                                    <p:animEffect transition="in" filter="wipe(down)">
                                      <p:cBhvr>
                                        <p:cTn id="198" dur="580">
                                          <p:stCondLst>
                                            <p:cond delay="0"/>
                                          </p:stCondLst>
                                        </p:cTn>
                                        <p:tgtEl>
                                          <p:spTgt spid="19"/>
                                        </p:tgtEl>
                                      </p:cBhvr>
                                    </p:animEffect>
                                    <p:anim calcmode="lin" valueType="num">
                                      <p:cBhvr>
                                        <p:cTn id="199" dur="1822"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200" dur="664"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201" dur="664" tmFilter="0, 0; 0.125,0.2665; 0.25,0.4; 0.375,0.465; 0.5,0.5;  0.625,0.535; 0.75,0.6; 0.875,0.7335; 1,1">
                                          <p:stCondLst>
                                            <p:cond delay="664"/>
                                          </p:stCondLst>
                                        </p:cTn>
                                        <p:tgtEl>
                                          <p:spTgt spid="19"/>
                                        </p:tgtEl>
                                        <p:attrNameLst>
                                          <p:attrName>ppt_y</p:attrName>
                                        </p:attrNameLst>
                                      </p:cBhvr>
                                      <p:tavLst>
                                        <p:tav tm="0" fmla="#ppt_y-sin(pi*$)/9">
                                          <p:val>
                                            <p:fltVal val="0"/>
                                          </p:val>
                                        </p:tav>
                                        <p:tav tm="100000">
                                          <p:val>
                                            <p:fltVal val="1"/>
                                          </p:val>
                                        </p:tav>
                                      </p:tavLst>
                                    </p:anim>
                                    <p:anim calcmode="lin" valueType="num">
                                      <p:cBhvr>
                                        <p:cTn id="202" dur="332" tmFilter="0, 0; 0.125,0.2665; 0.25,0.4; 0.375,0.465; 0.5,0.5;  0.625,0.535; 0.75,0.6; 0.875,0.7335; 1,1">
                                          <p:stCondLst>
                                            <p:cond delay="1324"/>
                                          </p:stCondLst>
                                        </p:cTn>
                                        <p:tgtEl>
                                          <p:spTgt spid="19"/>
                                        </p:tgtEl>
                                        <p:attrNameLst>
                                          <p:attrName>ppt_y</p:attrName>
                                        </p:attrNameLst>
                                      </p:cBhvr>
                                      <p:tavLst>
                                        <p:tav tm="0" fmla="#ppt_y-sin(pi*$)/27">
                                          <p:val>
                                            <p:fltVal val="0"/>
                                          </p:val>
                                        </p:tav>
                                        <p:tav tm="100000">
                                          <p:val>
                                            <p:fltVal val="1"/>
                                          </p:val>
                                        </p:tav>
                                      </p:tavLst>
                                    </p:anim>
                                    <p:anim calcmode="lin" valueType="num">
                                      <p:cBhvr>
                                        <p:cTn id="203" dur="164" tmFilter="0, 0; 0.125,0.2665; 0.25,0.4; 0.375,0.465; 0.5,0.5;  0.625,0.535; 0.75,0.6; 0.875,0.7335; 1,1">
                                          <p:stCondLst>
                                            <p:cond delay="1656"/>
                                          </p:stCondLst>
                                        </p:cTn>
                                        <p:tgtEl>
                                          <p:spTgt spid="19"/>
                                        </p:tgtEl>
                                        <p:attrNameLst>
                                          <p:attrName>ppt_y</p:attrName>
                                        </p:attrNameLst>
                                      </p:cBhvr>
                                      <p:tavLst>
                                        <p:tav tm="0" fmla="#ppt_y-sin(pi*$)/81">
                                          <p:val>
                                            <p:fltVal val="0"/>
                                          </p:val>
                                        </p:tav>
                                        <p:tav tm="100000">
                                          <p:val>
                                            <p:fltVal val="1"/>
                                          </p:val>
                                        </p:tav>
                                      </p:tavLst>
                                    </p:anim>
                                    <p:animScale>
                                      <p:cBhvr>
                                        <p:cTn id="204" dur="26">
                                          <p:stCondLst>
                                            <p:cond delay="650"/>
                                          </p:stCondLst>
                                        </p:cTn>
                                        <p:tgtEl>
                                          <p:spTgt spid="19"/>
                                        </p:tgtEl>
                                      </p:cBhvr>
                                      <p:to x="100000" y="60000"/>
                                    </p:animScale>
                                    <p:animScale>
                                      <p:cBhvr>
                                        <p:cTn id="205" dur="166" decel="50000">
                                          <p:stCondLst>
                                            <p:cond delay="676"/>
                                          </p:stCondLst>
                                        </p:cTn>
                                        <p:tgtEl>
                                          <p:spTgt spid="19"/>
                                        </p:tgtEl>
                                      </p:cBhvr>
                                      <p:to x="100000" y="100000"/>
                                    </p:animScale>
                                    <p:animScale>
                                      <p:cBhvr>
                                        <p:cTn id="206" dur="26">
                                          <p:stCondLst>
                                            <p:cond delay="1312"/>
                                          </p:stCondLst>
                                        </p:cTn>
                                        <p:tgtEl>
                                          <p:spTgt spid="19"/>
                                        </p:tgtEl>
                                      </p:cBhvr>
                                      <p:to x="100000" y="80000"/>
                                    </p:animScale>
                                    <p:animScale>
                                      <p:cBhvr>
                                        <p:cTn id="207" dur="166" decel="50000">
                                          <p:stCondLst>
                                            <p:cond delay="1338"/>
                                          </p:stCondLst>
                                        </p:cTn>
                                        <p:tgtEl>
                                          <p:spTgt spid="19"/>
                                        </p:tgtEl>
                                      </p:cBhvr>
                                      <p:to x="100000" y="100000"/>
                                    </p:animScale>
                                    <p:animScale>
                                      <p:cBhvr>
                                        <p:cTn id="208" dur="26">
                                          <p:stCondLst>
                                            <p:cond delay="1642"/>
                                          </p:stCondLst>
                                        </p:cTn>
                                        <p:tgtEl>
                                          <p:spTgt spid="19"/>
                                        </p:tgtEl>
                                      </p:cBhvr>
                                      <p:to x="100000" y="90000"/>
                                    </p:animScale>
                                    <p:animScale>
                                      <p:cBhvr>
                                        <p:cTn id="209" dur="166" decel="50000">
                                          <p:stCondLst>
                                            <p:cond delay="1668"/>
                                          </p:stCondLst>
                                        </p:cTn>
                                        <p:tgtEl>
                                          <p:spTgt spid="19"/>
                                        </p:tgtEl>
                                      </p:cBhvr>
                                      <p:to x="100000" y="100000"/>
                                    </p:animScale>
                                    <p:animScale>
                                      <p:cBhvr>
                                        <p:cTn id="210" dur="26">
                                          <p:stCondLst>
                                            <p:cond delay="1808"/>
                                          </p:stCondLst>
                                        </p:cTn>
                                        <p:tgtEl>
                                          <p:spTgt spid="19"/>
                                        </p:tgtEl>
                                      </p:cBhvr>
                                      <p:to x="100000" y="95000"/>
                                    </p:animScale>
                                    <p:animScale>
                                      <p:cBhvr>
                                        <p:cTn id="211" dur="166" decel="50000">
                                          <p:stCondLst>
                                            <p:cond delay="1834"/>
                                          </p:stCondLst>
                                        </p:cTn>
                                        <p:tgtEl>
                                          <p:spTgt spid="19"/>
                                        </p:tgtEl>
                                      </p:cBhvr>
                                      <p:to x="100000" y="100000"/>
                                    </p:animScale>
                                  </p:childTnLst>
                                </p:cTn>
                              </p:par>
                            </p:childTnLst>
                          </p:cTn>
                        </p:par>
                      </p:childTnLst>
                    </p:cTn>
                  </p:par>
                  <p:par>
                    <p:cTn id="212" fill="hold">
                      <p:stCondLst>
                        <p:cond delay="indefinite"/>
                      </p:stCondLst>
                      <p:childTnLst>
                        <p:par>
                          <p:cTn id="213" fill="hold">
                            <p:stCondLst>
                              <p:cond delay="0"/>
                            </p:stCondLst>
                            <p:childTnLst>
                              <p:par>
                                <p:cTn id="214" presetID="42" presetClass="entr" presetSubtype="0" fill="hold" grpId="0" nodeType="clickEffect">
                                  <p:stCondLst>
                                    <p:cond delay="0"/>
                                  </p:stCondLst>
                                  <p:childTnLst>
                                    <p:set>
                                      <p:cBhvr>
                                        <p:cTn id="215" dur="1" fill="hold">
                                          <p:stCondLst>
                                            <p:cond delay="0"/>
                                          </p:stCondLst>
                                        </p:cTn>
                                        <p:tgtEl>
                                          <p:spTgt spid="25"/>
                                        </p:tgtEl>
                                        <p:attrNameLst>
                                          <p:attrName>style.visibility</p:attrName>
                                        </p:attrNameLst>
                                      </p:cBhvr>
                                      <p:to>
                                        <p:strVal val="visible"/>
                                      </p:to>
                                    </p:set>
                                    <p:animEffect transition="in" filter="fade">
                                      <p:cBhvr>
                                        <p:cTn id="216" dur="1000"/>
                                        <p:tgtEl>
                                          <p:spTgt spid="25"/>
                                        </p:tgtEl>
                                      </p:cBhvr>
                                    </p:animEffect>
                                    <p:anim calcmode="lin" valueType="num">
                                      <p:cBhvr>
                                        <p:cTn id="217" dur="1000" fill="hold"/>
                                        <p:tgtEl>
                                          <p:spTgt spid="25"/>
                                        </p:tgtEl>
                                        <p:attrNameLst>
                                          <p:attrName>ppt_x</p:attrName>
                                        </p:attrNameLst>
                                      </p:cBhvr>
                                      <p:tavLst>
                                        <p:tav tm="0">
                                          <p:val>
                                            <p:strVal val="#ppt_x"/>
                                          </p:val>
                                        </p:tav>
                                        <p:tav tm="100000">
                                          <p:val>
                                            <p:strVal val="#ppt_x"/>
                                          </p:val>
                                        </p:tav>
                                      </p:tavLst>
                                    </p:anim>
                                    <p:anim calcmode="lin" valueType="num">
                                      <p:cBhvr>
                                        <p:cTn id="218" dur="1000" fill="hold"/>
                                        <p:tgtEl>
                                          <p:spTgt spid="25"/>
                                        </p:tgtEl>
                                        <p:attrNameLst>
                                          <p:attrName>ppt_y</p:attrName>
                                        </p:attrNameLst>
                                      </p:cBhvr>
                                      <p:tavLst>
                                        <p:tav tm="0">
                                          <p:val>
                                            <p:strVal val="#ppt_y+.1"/>
                                          </p:val>
                                        </p:tav>
                                        <p:tav tm="100000">
                                          <p:val>
                                            <p:strVal val="#ppt_y"/>
                                          </p:val>
                                        </p:tav>
                                      </p:tavLst>
                                    </p:anim>
                                  </p:childTnLst>
                                </p:cTn>
                              </p:par>
                              <p:par>
                                <p:cTn id="219" presetID="42" presetClass="entr" presetSubtype="0" fill="hold" grpId="0" nodeType="withEffect">
                                  <p:stCondLst>
                                    <p:cond delay="0"/>
                                  </p:stCondLst>
                                  <p:childTnLst>
                                    <p:set>
                                      <p:cBhvr>
                                        <p:cTn id="220" dur="1" fill="hold">
                                          <p:stCondLst>
                                            <p:cond delay="0"/>
                                          </p:stCondLst>
                                        </p:cTn>
                                        <p:tgtEl>
                                          <p:spTgt spid="24"/>
                                        </p:tgtEl>
                                        <p:attrNameLst>
                                          <p:attrName>style.visibility</p:attrName>
                                        </p:attrNameLst>
                                      </p:cBhvr>
                                      <p:to>
                                        <p:strVal val="visible"/>
                                      </p:to>
                                    </p:set>
                                    <p:animEffect transition="in" filter="fade">
                                      <p:cBhvr>
                                        <p:cTn id="221" dur="1000"/>
                                        <p:tgtEl>
                                          <p:spTgt spid="24"/>
                                        </p:tgtEl>
                                      </p:cBhvr>
                                    </p:animEffect>
                                    <p:anim calcmode="lin" valueType="num">
                                      <p:cBhvr>
                                        <p:cTn id="222" dur="1000" fill="hold"/>
                                        <p:tgtEl>
                                          <p:spTgt spid="24"/>
                                        </p:tgtEl>
                                        <p:attrNameLst>
                                          <p:attrName>ppt_x</p:attrName>
                                        </p:attrNameLst>
                                      </p:cBhvr>
                                      <p:tavLst>
                                        <p:tav tm="0">
                                          <p:val>
                                            <p:strVal val="#ppt_x"/>
                                          </p:val>
                                        </p:tav>
                                        <p:tav tm="100000">
                                          <p:val>
                                            <p:strVal val="#ppt_x"/>
                                          </p:val>
                                        </p:tav>
                                      </p:tavLst>
                                    </p:anim>
                                    <p:anim calcmode="lin" valueType="num">
                                      <p:cBhvr>
                                        <p:cTn id="223"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224" fill="hold">
                      <p:stCondLst>
                        <p:cond delay="indefinite"/>
                      </p:stCondLst>
                      <p:childTnLst>
                        <p:par>
                          <p:cTn id="225" fill="hold">
                            <p:stCondLst>
                              <p:cond delay="0"/>
                            </p:stCondLst>
                            <p:childTnLst>
                              <p:par>
                                <p:cTn id="226" presetID="42" presetClass="entr" presetSubtype="0" fill="hold" grpId="0" nodeType="clickEffect">
                                  <p:stCondLst>
                                    <p:cond delay="0"/>
                                  </p:stCondLst>
                                  <p:childTnLst>
                                    <p:set>
                                      <p:cBhvr>
                                        <p:cTn id="227" dur="1" fill="hold">
                                          <p:stCondLst>
                                            <p:cond delay="0"/>
                                          </p:stCondLst>
                                        </p:cTn>
                                        <p:tgtEl>
                                          <p:spTgt spid="26"/>
                                        </p:tgtEl>
                                        <p:attrNameLst>
                                          <p:attrName>style.visibility</p:attrName>
                                        </p:attrNameLst>
                                      </p:cBhvr>
                                      <p:to>
                                        <p:strVal val="visible"/>
                                      </p:to>
                                    </p:set>
                                    <p:animEffect transition="in" filter="fade">
                                      <p:cBhvr>
                                        <p:cTn id="228" dur="1000"/>
                                        <p:tgtEl>
                                          <p:spTgt spid="26"/>
                                        </p:tgtEl>
                                      </p:cBhvr>
                                    </p:animEffect>
                                    <p:anim calcmode="lin" valueType="num">
                                      <p:cBhvr>
                                        <p:cTn id="229" dur="1000" fill="hold"/>
                                        <p:tgtEl>
                                          <p:spTgt spid="26"/>
                                        </p:tgtEl>
                                        <p:attrNameLst>
                                          <p:attrName>ppt_x</p:attrName>
                                        </p:attrNameLst>
                                      </p:cBhvr>
                                      <p:tavLst>
                                        <p:tav tm="0">
                                          <p:val>
                                            <p:strVal val="#ppt_x"/>
                                          </p:val>
                                        </p:tav>
                                        <p:tav tm="100000">
                                          <p:val>
                                            <p:strVal val="#ppt_x"/>
                                          </p:val>
                                        </p:tav>
                                      </p:tavLst>
                                    </p:anim>
                                    <p:anim calcmode="lin" valueType="num">
                                      <p:cBhvr>
                                        <p:cTn id="230"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231" fill="hold">
                      <p:stCondLst>
                        <p:cond delay="indefinite"/>
                      </p:stCondLst>
                      <p:childTnLst>
                        <p:par>
                          <p:cTn id="232" fill="hold">
                            <p:stCondLst>
                              <p:cond delay="0"/>
                            </p:stCondLst>
                            <p:childTnLst>
                              <p:par>
                                <p:cTn id="233" presetID="53" presetClass="entr" presetSubtype="16" fill="hold" grpId="0" nodeType="clickEffect">
                                  <p:stCondLst>
                                    <p:cond delay="0"/>
                                  </p:stCondLst>
                                  <p:childTnLst>
                                    <p:set>
                                      <p:cBhvr>
                                        <p:cTn id="234" dur="1" fill="hold">
                                          <p:stCondLst>
                                            <p:cond delay="0"/>
                                          </p:stCondLst>
                                        </p:cTn>
                                        <p:tgtEl>
                                          <p:spTgt spid="27"/>
                                        </p:tgtEl>
                                        <p:attrNameLst>
                                          <p:attrName>style.visibility</p:attrName>
                                        </p:attrNameLst>
                                      </p:cBhvr>
                                      <p:to>
                                        <p:strVal val="visible"/>
                                      </p:to>
                                    </p:set>
                                    <p:anim calcmode="lin" valueType="num">
                                      <p:cBhvr>
                                        <p:cTn id="235" dur="500" fill="hold"/>
                                        <p:tgtEl>
                                          <p:spTgt spid="27"/>
                                        </p:tgtEl>
                                        <p:attrNameLst>
                                          <p:attrName>ppt_w</p:attrName>
                                        </p:attrNameLst>
                                      </p:cBhvr>
                                      <p:tavLst>
                                        <p:tav tm="0">
                                          <p:val>
                                            <p:fltVal val="0"/>
                                          </p:val>
                                        </p:tav>
                                        <p:tav tm="100000">
                                          <p:val>
                                            <p:strVal val="#ppt_w"/>
                                          </p:val>
                                        </p:tav>
                                      </p:tavLst>
                                    </p:anim>
                                    <p:anim calcmode="lin" valueType="num">
                                      <p:cBhvr>
                                        <p:cTn id="236" dur="500" fill="hold"/>
                                        <p:tgtEl>
                                          <p:spTgt spid="27"/>
                                        </p:tgtEl>
                                        <p:attrNameLst>
                                          <p:attrName>ppt_h</p:attrName>
                                        </p:attrNameLst>
                                      </p:cBhvr>
                                      <p:tavLst>
                                        <p:tav tm="0">
                                          <p:val>
                                            <p:fltVal val="0"/>
                                          </p:val>
                                        </p:tav>
                                        <p:tav tm="100000">
                                          <p:val>
                                            <p:strVal val="#ppt_h"/>
                                          </p:val>
                                        </p:tav>
                                      </p:tavLst>
                                    </p:anim>
                                    <p:animEffect transition="in" filter="fade">
                                      <p:cBhvr>
                                        <p:cTn id="237" dur="500"/>
                                        <p:tgtEl>
                                          <p:spTgt spid="27"/>
                                        </p:tgtEl>
                                      </p:cBhvr>
                                    </p:animEffect>
                                  </p:childTnLst>
                                </p:cTn>
                              </p:par>
                            </p:childTnLst>
                          </p:cTn>
                        </p:par>
                      </p:childTnLst>
                    </p:cTn>
                  </p:par>
                  <p:par>
                    <p:cTn id="238" fill="hold">
                      <p:stCondLst>
                        <p:cond delay="indefinite"/>
                      </p:stCondLst>
                      <p:childTnLst>
                        <p:par>
                          <p:cTn id="239" fill="hold">
                            <p:stCondLst>
                              <p:cond delay="0"/>
                            </p:stCondLst>
                            <p:childTnLst>
                              <p:par>
                                <p:cTn id="240" presetID="10" presetClass="entr" presetSubtype="0" fill="hold" grpId="0" nodeType="clickEffect">
                                  <p:stCondLst>
                                    <p:cond delay="0"/>
                                  </p:stCondLst>
                                  <p:childTnLst>
                                    <p:set>
                                      <p:cBhvr>
                                        <p:cTn id="241" dur="1" fill="hold">
                                          <p:stCondLst>
                                            <p:cond delay="0"/>
                                          </p:stCondLst>
                                        </p:cTn>
                                        <p:tgtEl>
                                          <p:spTgt spid="28"/>
                                        </p:tgtEl>
                                        <p:attrNameLst>
                                          <p:attrName>style.visibility</p:attrName>
                                        </p:attrNameLst>
                                      </p:cBhvr>
                                      <p:to>
                                        <p:strVal val="visible"/>
                                      </p:to>
                                    </p:set>
                                    <p:animEffect transition="in" filter="fade">
                                      <p:cBhvr>
                                        <p:cTn id="24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6" grpId="0" animBg="1"/>
      <p:bldP spid="7" grpId="0" animBg="1"/>
      <p:bldP spid="8" grpId="0" animBg="1"/>
      <p:bldP spid="11" grpId="0" animBg="1"/>
      <p:bldP spid="12" grpId="0"/>
      <p:bldP spid="15" grpId="0"/>
      <p:bldP spid="16" grpId="0" animBg="1"/>
      <p:bldP spid="17" grpId="0" animBg="1"/>
      <p:bldP spid="18" grpId="0" animBg="1"/>
      <p:bldP spid="19" grpId="0" animBg="1"/>
      <p:bldP spid="20" grpId="0" animBg="1"/>
      <p:bldP spid="21" grpId="0" animBg="1"/>
      <p:bldP spid="22" grpId="0" animBg="1"/>
      <p:bldP spid="23" grpId="0" animBg="1"/>
      <p:bldP spid="24" grpId="0" animBg="1"/>
      <p:bldP spid="25" grpId="0"/>
      <p:bldP spid="26" grpId="0"/>
      <p:bldP spid="27" grpId="0"/>
      <p:bldP spid="28" grpId="0"/>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609</TotalTime>
  <Words>384</Words>
  <Application>Microsoft Office PowerPoint</Application>
  <PresentationFormat>ワイド画面</PresentationFormat>
  <Paragraphs>44</Paragraphs>
  <Slides>13</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13</vt:i4>
      </vt:variant>
    </vt:vector>
  </HeadingPairs>
  <TitlesOfParts>
    <vt:vector size="18" baseType="lpstr">
      <vt:lpstr>游ゴシック</vt:lpstr>
      <vt:lpstr>游ゴシック Light</vt:lpstr>
      <vt:lpstr>Arial</vt:lpstr>
      <vt:lpstr>Cambria Math</vt:lpstr>
      <vt:lpstr>Office テーマ</vt:lpstr>
      <vt:lpstr>後期実験Ⅱ 待ち行列シミュレーション</vt:lpstr>
      <vt:lpstr>ベルヌーイ過程</vt:lpstr>
      <vt:lpstr>ポアソン過程</vt:lpstr>
      <vt:lpstr>序論みたいなもの？</vt:lpstr>
      <vt:lpstr>実験内容の説明?</vt:lpstr>
      <vt:lpstr>考察1</vt:lpstr>
      <vt:lpstr>フローチャートやプログラム？</vt:lpstr>
      <vt:lpstr>考察</vt:lpstr>
      <vt:lpstr>考察</vt:lpstr>
      <vt:lpstr>考察</vt:lpstr>
      <vt:lpstr>考察2</vt:lpstr>
      <vt:lpstr>考察</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後期実験Ⅱ 待ち行列シュミレーション</dc:title>
  <dc:creator>Masashi Ueda</dc:creator>
  <cp:lastModifiedBy>Masashi Ueda</cp:lastModifiedBy>
  <cp:revision>27</cp:revision>
  <dcterms:created xsi:type="dcterms:W3CDTF">2019-11-27T05:49:31Z</dcterms:created>
  <dcterms:modified xsi:type="dcterms:W3CDTF">2019-12-02T17:07:22Z</dcterms:modified>
</cp:coreProperties>
</file>