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DB32-A90E-7AAB-3A81-84F25566B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54A8D-006E-BECE-5ACD-F63DE4DF3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8CB01-114F-B678-7DF8-581A251C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1204-CBE6-4FA1-A849-A3666311CAFF}" type="datetimeFigureOut">
              <a:rPr lang="en-IN" smtClean="0"/>
              <a:t>23-06-25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A4075-F7E9-DB6E-7409-73D36B5DF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0146A-1E9E-C396-E1D9-9FCC1E40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1832-89AC-4795-A9C1-DC365A724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80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BFCB-ADA1-D685-10CB-99E6D8BB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A8B3A-ABBE-C592-F026-E9163E5C6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373B-F362-6832-E62F-B262920C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1204-CBE6-4FA1-A849-A3666311CAFF}" type="datetimeFigureOut">
              <a:rPr lang="en-IN" smtClean="0"/>
              <a:t>23-06-25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8B9DD-A4DE-649C-7F24-6C04E766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9FE47-7433-B4DE-0269-71FF72AA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1832-89AC-4795-A9C1-DC365A724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04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A3FDC-55A4-EDEE-CB52-E2C0B0693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5363C-058A-1C47-286A-F8B4AB754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BF79-C551-6FB2-7E8E-2154E8F6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1204-CBE6-4FA1-A849-A3666311CAFF}" type="datetimeFigureOut">
              <a:rPr lang="en-IN" smtClean="0"/>
              <a:t>23-06-25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94B9-9AE0-B668-5939-1D087BF8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4C5BF-B5C3-ADE7-BBB7-C5D3A6BF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1832-89AC-4795-A9C1-DC365A724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1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FBB8-5CF2-18BA-926F-D2449102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94D9-C3B8-7BAF-ADF8-6C7C02E5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985FD-908B-5DFE-0CD9-DA4F6E2B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1204-CBE6-4FA1-A849-A3666311CAFF}" type="datetimeFigureOut">
              <a:rPr lang="en-IN" smtClean="0"/>
              <a:t>23-06-25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DB655-CE7A-1FFD-C7A5-A0A73819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1906-065C-349C-7B88-F6E70FC6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1832-89AC-4795-A9C1-DC365A724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2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F934-3DB2-2D47-8C0E-61180319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90C1E-24D2-BEAC-0199-40BA8AA8C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85BA0-2AF8-33D8-0AEE-C827BFD7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1204-CBE6-4FA1-A849-A3666311CAFF}" type="datetimeFigureOut">
              <a:rPr lang="en-IN" smtClean="0"/>
              <a:t>23-06-25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5138F-B73B-5818-E962-728E4C78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D581-BD8C-14B8-45CE-60AB1E62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1832-89AC-4795-A9C1-DC365A724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76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0F2F-38E2-EBAA-CC29-6E34FF64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5683-2184-93C1-2AFC-0EF46F658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108D1-2770-39EC-5066-1531BFEDD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2F4A1-9F20-7B2C-1406-902AC7A2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1204-CBE6-4FA1-A849-A3666311CAFF}" type="datetimeFigureOut">
              <a:rPr lang="en-IN" smtClean="0"/>
              <a:t>23-06-25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5E103-5815-D41D-CB88-6FC6369E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78B31-E271-5C8E-274D-92E7B4A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1832-89AC-4795-A9C1-DC365A724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1FB0-3BA4-A52A-22BC-B532B810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2883D-C099-DDE7-3DBF-18E2199C1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0EBEF-7B5D-F446-C91C-79AC6700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A4F61-6CA5-87A6-3F65-5331388AB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A988C-AA4C-3C59-17AE-2A9053E94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635BA-0E51-6E2C-1042-CBB46EEC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1204-CBE6-4FA1-A849-A3666311CAFF}" type="datetimeFigureOut">
              <a:rPr lang="en-IN" smtClean="0"/>
              <a:t>23-06-25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AE355A-90C3-8DCB-2BE5-AC5B1C13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CA71C-CA7F-DF66-390C-9E98C451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1832-89AC-4795-A9C1-DC365A724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38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5777-C4B5-5383-C576-2CD4C57B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E02B0-5B40-02B2-1A82-0C4E91F5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1204-CBE6-4FA1-A849-A3666311CAFF}" type="datetimeFigureOut">
              <a:rPr lang="en-IN" smtClean="0"/>
              <a:t>23-06-25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13B94-958F-1CC1-8924-9D7C6D1B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0E6FC-05F6-5455-F3E9-E1A5C46B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1832-89AC-4795-A9C1-DC365A724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15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F0A34-7397-8C72-725E-4439700C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1204-CBE6-4FA1-A849-A3666311CAFF}" type="datetimeFigureOut">
              <a:rPr lang="en-IN" smtClean="0"/>
              <a:t>23-06-25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9145F-14B2-0B0A-0995-15045961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FA4E4-BA46-AA5B-B7C8-89C27F6C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1832-89AC-4795-A9C1-DC365A724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79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E413-4BC2-4E73-12EC-8C63F49D5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150B-5F7F-419E-4D08-EAC51F10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31781-D48A-8D6F-28C2-AB82B99CE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D82AF-74B0-9FA5-12D6-6B199906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1204-CBE6-4FA1-A849-A3666311CAFF}" type="datetimeFigureOut">
              <a:rPr lang="en-IN" smtClean="0"/>
              <a:t>23-06-25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B8620-8FA0-BEE1-C0BE-7D6D73CF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A6409-699B-6612-6738-CCC415A7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1832-89AC-4795-A9C1-DC365A724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14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5A4E-E502-3C2D-0C01-A9E283CE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60B4A-62C9-6597-FF68-8E0B9D9CD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6C2EA-81FB-33B0-0F91-46C4E68D4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7E179-2F2A-1EBD-01D3-ACCF0BBA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D1204-CBE6-4FA1-A849-A3666311CAFF}" type="datetimeFigureOut">
              <a:rPr lang="en-IN" smtClean="0"/>
              <a:t>23-06-25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D4D5E-DAD1-51D5-3CBA-6F3F750C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D6119-1A14-C133-6952-4ED9BE00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1832-89AC-4795-A9C1-DC365A724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6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3CFE7-97FC-9805-DE4B-DBEA1306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9E72-FD6E-DAFF-88AA-A79A75ED5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3B64E-069C-41CB-5AE6-0F88475A0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D1204-CBE6-4FA1-A849-A3666311CAFF}" type="datetimeFigureOut">
              <a:rPr lang="en-IN" smtClean="0"/>
              <a:t>23-06-25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F50B-F742-35CF-E587-8CBEB0D60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47D54-BF86-7848-3256-959DA840B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6D1832-89AC-4795-A9C1-DC365A7245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88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custom-search/v1/overview" TargetMode="External"/><Relationship Id="rId2" Type="http://schemas.openxmlformats.org/officeDocument/2006/relationships/hyperlink" Target="https://programmablesearchengine.google.com/controlpanel/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ttlecard-generator-ocgysivvpnc4ju7dh9yppn.streamlit.app/" TargetMode="External"/><Relationship Id="rId2" Type="http://schemas.openxmlformats.org/officeDocument/2006/relationships/hyperlink" Target="https://github.com/kamatameya9/battlecard-generator/tree/ma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D941-955D-CE68-72E9-C7979A5FA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Battlecards Google Search API Experimentation</a:t>
            </a:r>
            <a:endParaRPr lang="en-IN" sz="3600" dirty="0"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660DF-F9F8-F604-FF20-639C9EDF1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Ameya Kamat</a:t>
            </a:r>
          </a:p>
          <a:p>
            <a:r>
              <a:rPr lang="en-US" sz="1600" dirty="0"/>
              <a:t>06/23/2025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1206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0028-5252-A5D1-7636-670B6EB2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Programmable Search Engine | Custom Search JSON API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B66A-C111-6B67-850E-13FFA5FB3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2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Steps to setup the search API functionality </a:t>
            </a:r>
          </a:p>
          <a:p>
            <a:r>
              <a:rPr lang="en-US" sz="1600" dirty="0"/>
              <a:t>Create a new search engine - Visit </a:t>
            </a:r>
            <a:r>
              <a:rPr lang="en-US" sz="1600" u="sng" dirty="0">
                <a:solidFill>
                  <a:srgbClr val="0070C0"/>
                </a:solidFill>
                <a:hlinkClick r:id="rId2"/>
              </a:rPr>
              <a:t>https://programmablesearchengine.google.com/controlpanel/all</a:t>
            </a:r>
            <a:r>
              <a:rPr lang="en-US" sz="1600" u="sng" dirty="0">
                <a:solidFill>
                  <a:srgbClr val="0070C0"/>
                </a:solidFill>
              </a:rPr>
              <a:t> </a:t>
            </a:r>
            <a:r>
              <a:rPr lang="en-US" sz="1600" dirty="0"/>
              <a:t>(Sign-in required) - Click on </a:t>
            </a:r>
            <a:r>
              <a:rPr lang="en-US" sz="1600" b="1" dirty="0"/>
              <a:t>Add </a:t>
            </a:r>
            <a:r>
              <a:rPr lang="en-US" sz="1600" dirty="0"/>
              <a:t>- Enter your search engine name, specific sites you wish to search OR entire web, safe search requirement, and click on </a:t>
            </a:r>
            <a:r>
              <a:rPr lang="en-US" sz="1600" b="1" dirty="0"/>
              <a:t>create</a:t>
            </a:r>
          </a:p>
          <a:p>
            <a:r>
              <a:rPr lang="en-US" sz="1600" dirty="0"/>
              <a:t>Then, go back to the control panel (link above) and click on your newly created search engine - Search for </a:t>
            </a:r>
            <a:r>
              <a:rPr lang="en-US" sz="1600" b="1" dirty="0"/>
              <a:t>Search engine ID </a:t>
            </a:r>
            <a:r>
              <a:rPr lang="en-US" sz="1600" dirty="0"/>
              <a:t>under the </a:t>
            </a:r>
            <a:r>
              <a:rPr lang="en-US" sz="1600" b="1" dirty="0"/>
              <a:t>Basic</a:t>
            </a:r>
            <a:r>
              <a:rPr lang="en-US" sz="1600" dirty="0"/>
              <a:t> section - copy and save it</a:t>
            </a:r>
          </a:p>
          <a:p>
            <a:r>
              <a:rPr lang="en-US" sz="1600" dirty="0"/>
              <a:t>Finally, go to </a:t>
            </a:r>
            <a:r>
              <a:rPr lang="en-US" sz="1600" u="sng" dirty="0">
                <a:solidFill>
                  <a:srgbClr val="0070C0"/>
                </a:solidFill>
                <a:hlinkClick r:id="rId3"/>
              </a:rPr>
              <a:t>https://developers.google.com/custom-search/v1/overview</a:t>
            </a:r>
            <a:r>
              <a:rPr lang="en-US" sz="1600" dirty="0"/>
              <a:t> - scroll to API key and click on </a:t>
            </a:r>
            <a:r>
              <a:rPr lang="en-US" sz="1600" b="1" dirty="0"/>
              <a:t>Get a Key </a:t>
            </a:r>
            <a:r>
              <a:rPr lang="en-US" sz="1600" dirty="0"/>
              <a:t>- copy and save it</a:t>
            </a:r>
          </a:p>
          <a:p>
            <a:r>
              <a:rPr lang="en-US" sz="1600" dirty="0"/>
              <a:t>Now you are ready to use the custom search API in python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0E7F5E-37F6-7013-7A93-57ABAC620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375" y="5702939"/>
            <a:ext cx="5151625" cy="1157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C6BA6-28E4-8FA7-3BB7-64C18A16B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375" y="1393861"/>
            <a:ext cx="5151625" cy="1325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CBFFA2-DAB4-BE3B-F19E-E99A0E1CC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2073" y="2719424"/>
            <a:ext cx="3588227" cy="298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97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3570-57B4-53B5-95E9-DD19EF10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Georgia" panose="02040502050405020303" pitchFamily="18" charset="0"/>
              </a:rPr>
              <a:t>Battlecard Generation</a:t>
            </a:r>
            <a:endParaRPr lang="en-IN" sz="32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7990B-79A3-0D20-2428-67DE4E0F8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Search the web using the API key and custom search engine we just created to find - Leadership Changes, Mergers &amp; Acquisitions, Recent News, and Company Overview, given a company name and its website (optional)</a:t>
            </a:r>
          </a:p>
          <a:p>
            <a:pPr lvl="1"/>
            <a:r>
              <a:rPr lang="en-US" sz="1600" dirty="0"/>
              <a:t>If provided, search the company website first</a:t>
            </a:r>
          </a:p>
          <a:p>
            <a:pPr lvl="1"/>
            <a:r>
              <a:rPr lang="en-US" sz="1600" dirty="0"/>
              <a:t>If sufficient results are not found OR company website not provided, search the entire web</a:t>
            </a:r>
          </a:p>
          <a:p>
            <a:r>
              <a:rPr lang="en-US" sz="1600" dirty="0"/>
              <a:t>Pass the search results of each section to an LLM (</a:t>
            </a:r>
            <a:r>
              <a:rPr lang="en-US" sz="1600" dirty="0" err="1"/>
              <a:t>Groq</a:t>
            </a:r>
            <a:r>
              <a:rPr lang="en-US" sz="1600" dirty="0"/>
              <a:t> Llama-70B) to summarize and extract the most relevant findings along with links</a:t>
            </a:r>
          </a:p>
          <a:p>
            <a:r>
              <a:rPr lang="en-IN" sz="1600" dirty="0"/>
              <a:t>Finally, pass the full output to an LLM again to remove duplicates and consolidate the output</a:t>
            </a:r>
          </a:p>
          <a:p>
            <a:r>
              <a:rPr lang="en-IN" sz="1600" dirty="0"/>
              <a:t>Sample battlecards generated are available here - </a:t>
            </a:r>
            <a:r>
              <a:rPr lang="en-IN" sz="1600" dirty="0">
                <a:hlinkClick r:id="rId2"/>
              </a:rPr>
              <a:t>https://github.com/kamatameya9/battlecard-generator/tree/main</a:t>
            </a:r>
            <a:r>
              <a:rPr lang="en-IN" sz="1600" dirty="0"/>
              <a:t> along with the code</a:t>
            </a:r>
          </a:p>
          <a:p>
            <a:r>
              <a:rPr lang="en-IN" sz="1600" dirty="0"/>
              <a:t>Site to create a new battlecard - </a:t>
            </a:r>
            <a:r>
              <a:rPr lang="en-IN" sz="1600" dirty="0">
                <a:hlinkClick r:id="rId3"/>
              </a:rPr>
              <a:t>https://battlecard-generator-ocgysivvpnc4ju7dh9yppn.streamlit.app/</a:t>
            </a:r>
            <a:endParaRPr lang="en-IN" sz="1600" dirty="0"/>
          </a:p>
          <a:p>
            <a:r>
              <a:rPr lang="en-IN" sz="1600" b="1" dirty="0"/>
              <a:t>Note:</a:t>
            </a:r>
            <a:r>
              <a:rPr lang="en-IN" sz="1600" dirty="0"/>
              <a:t> The free version of the search API only allows 100 queries per day - about 5-6 companies</a:t>
            </a:r>
          </a:p>
        </p:txBody>
      </p:sp>
    </p:spTree>
    <p:extLst>
      <p:ext uri="{BB962C8B-B14F-4D97-AF65-F5344CB8AC3E}">
        <p14:creationId xmlns:p14="http://schemas.microsoft.com/office/powerpoint/2010/main" val="159228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9956-E189-5C5B-64D7-C3E38A34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Thankyou</a:t>
            </a:r>
            <a:endParaRPr lang="en-IN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8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322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Georgia</vt:lpstr>
      <vt:lpstr>Office Theme</vt:lpstr>
      <vt:lpstr>Battlecards Google Search API Experimentation</vt:lpstr>
      <vt:lpstr>Programmable Search Engine | Custom Search JSON API</vt:lpstr>
      <vt:lpstr>Battlecard Generation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Kamat Family</dc:creator>
  <cp:lastModifiedBy>Kamat Family</cp:lastModifiedBy>
  <cp:revision>1</cp:revision>
  <dcterms:created xsi:type="dcterms:W3CDTF">2025-06-23T17:21:05Z</dcterms:created>
  <dcterms:modified xsi:type="dcterms:W3CDTF">2025-06-23T18:03:43Z</dcterms:modified>
</cp:coreProperties>
</file>