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ABDB7-A629-4E37-9036-2D58FF4362FF}" v="52" dt="2020-08-28T22:25:47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Kamath" userId="ffedb10d09bf1331" providerId="LiveId" clId="{378ABDB7-A629-4E37-9036-2D58FF4362FF}"/>
    <pc:docChg chg="undo custSel addSld modSld">
      <pc:chgData name="Deepak Kamath" userId="ffedb10d09bf1331" providerId="LiveId" clId="{378ABDB7-A629-4E37-9036-2D58FF4362FF}" dt="2020-08-28T23:08:03.777" v="1000" actId="1037"/>
      <pc:docMkLst>
        <pc:docMk/>
      </pc:docMkLst>
      <pc:sldChg chg="addSp delSp modSp mod">
        <pc:chgData name="Deepak Kamath" userId="ffedb10d09bf1331" providerId="LiveId" clId="{378ABDB7-A629-4E37-9036-2D58FF4362FF}" dt="2020-08-25T22:45:31.818" v="904" actId="164"/>
        <pc:sldMkLst>
          <pc:docMk/>
          <pc:sldMk cId="705922905" sldId="256"/>
        </pc:sldMkLst>
        <pc:spChg chg="del mod">
          <ac:chgData name="Deepak Kamath" userId="ffedb10d09bf1331" providerId="LiveId" clId="{378ABDB7-A629-4E37-9036-2D58FF4362FF}" dt="2020-08-25T02:12:06.664" v="886" actId="478"/>
          <ac:spMkLst>
            <pc:docMk/>
            <pc:sldMk cId="705922905" sldId="256"/>
            <ac:spMk id="2" creationId="{C49C5854-79B9-43CE-831F-1AF5A4E96330}"/>
          </ac:spMkLst>
        </pc:spChg>
        <pc:spChg chg="del">
          <ac:chgData name="Deepak Kamath" userId="ffedb10d09bf1331" providerId="LiveId" clId="{378ABDB7-A629-4E37-9036-2D58FF4362FF}" dt="2020-08-25T01:14:05.461" v="433" actId="478"/>
          <ac:spMkLst>
            <pc:docMk/>
            <pc:sldMk cId="705922905" sldId="256"/>
            <ac:spMk id="3" creationId="{1892620C-857A-4F6C-B392-4B07409614CB}"/>
          </ac:spMkLst>
        </pc:spChg>
        <pc:spChg chg="del mod topLvl">
          <ac:chgData name="Deepak Kamath" userId="ffedb10d09bf1331" providerId="LiveId" clId="{378ABDB7-A629-4E37-9036-2D58FF4362FF}" dt="2020-08-25T01:47:38.895" v="463" actId="478"/>
          <ac:spMkLst>
            <pc:docMk/>
            <pc:sldMk cId="705922905" sldId="256"/>
            <ac:spMk id="9" creationId="{6086459B-E045-4AA4-A3F2-D962D0137A37}"/>
          </ac:spMkLst>
        </pc:spChg>
        <pc:spChg chg="del mod">
          <ac:chgData name="Deepak Kamath" userId="ffedb10d09bf1331" providerId="LiveId" clId="{378ABDB7-A629-4E37-9036-2D58FF4362FF}" dt="2020-08-25T00:42:14.131" v="5" actId="478"/>
          <ac:spMkLst>
            <pc:docMk/>
            <pc:sldMk cId="705922905" sldId="256"/>
            <ac:spMk id="10" creationId="{A1BB0808-819D-4CDA-998E-04856C31B431}"/>
          </ac:spMkLst>
        </pc:spChg>
        <pc:spChg chg="del mod">
          <ac:chgData name="Deepak Kamath" userId="ffedb10d09bf1331" providerId="LiveId" clId="{378ABDB7-A629-4E37-9036-2D58FF4362FF}" dt="2020-08-25T00:42:18.615" v="6" actId="478"/>
          <ac:spMkLst>
            <pc:docMk/>
            <pc:sldMk cId="705922905" sldId="256"/>
            <ac:spMk id="11" creationId="{04CB8F20-C0E8-4155-B8F2-EDC13FDF146E}"/>
          </ac:spMkLst>
        </pc:spChg>
        <pc:spChg chg="del mod">
          <ac:chgData name="Deepak Kamath" userId="ffedb10d09bf1331" providerId="LiveId" clId="{378ABDB7-A629-4E37-9036-2D58FF4362FF}" dt="2020-08-25T00:42:23.261" v="7" actId="478"/>
          <ac:spMkLst>
            <pc:docMk/>
            <pc:sldMk cId="705922905" sldId="256"/>
            <ac:spMk id="12" creationId="{6C77A21B-AC1D-4C90-8756-DE9E52CBCB0F}"/>
          </ac:spMkLst>
        </pc:spChg>
        <pc:spChg chg="del mod topLvl">
          <ac:chgData name="Deepak Kamath" userId="ffedb10d09bf1331" providerId="LiveId" clId="{378ABDB7-A629-4E37-9036-2D58FF4362FF}" dt="2020-08-25T01:46:29.456" v="459" actId="478"/>
          <ac:spMkLst>
            <pc:docMk/>
            <pc:sldMk cId="705922905" sldId="256"/>
            <ac:spMk id="13" creationId="{C2C92F94-2A83-4C45-BFB0-0C5C06538EDA}"/>
          </ac:spMkLst>
        </pc:spChg>
        <pc:spChg chg="mod">
          <ac:chgData name="Deepak Kamath" userId="ffedb10d09bf1331" providerId="LiveId" clId="{378ABDB7-A629-4E37-9036-2D58FF4362FF}" dt="2020-08-25T01:58:25.172" v="721"/>
          <ac:spMkLst>
            <pc:docMk/>
            <pc:sldMk cId="705922905" sldId="256"/>
            <ac:spMk id="15" creationId="{EF0FAAB9-3403-44A7-B9E2-4D1C2E33F661}"/>
          </ac:spMkLst>
        </pc:spChg>
        <pc:spChg chg="del mod">
          <ac:chgData name="Deepak Kamath" userId="ffedb10d09bf1331" providerId="LiveId" clId="{378ABDB7-A629-4E37-9036-2D58FF4362FF}" dt="2020-08-25T00:48:43.040" v="379" actId="478"/>
          <ac:spMkLst>
            <pc:docMk/>
            <pc:sldMk cId="705922905" sldId="256"/>
            <ac:spMk id="16" creationId="{162CC045-2828-41FB-8834-9933BA4ADFEE}"/>
          </ac:spMkLst>
        </pc:spChg>
        <pc:spChg chg="del mod">
          <ac:chgData name="Deepak Kamath" userId="ffedb10d09bf1331" providerId="LiveId" clId="{378ABDB7-A629-4E37-9036-2D58FF4362FF}" dt="2020-08-25T00:48:30.814" v="378" actId="478"/>
          <ac:spMkLst>
            <pc:docMk/>
            <pc:sldMk cId="705922905" sldId="256"/>
            <ac:spMk id="17" creationId="{D39560A0-4087-4537-9317-DDF0B611CB96}"/>
          </ac:spMkLst>
        </pc:spChg>
        <pc:spChg chg="del mod">
          <ac:chgData name="Deepak Kamath" userId="ffedb10d09bf1331" providerId="LiveId" clId="{378ABDB7-A629-4E37-9036-2D58FF4362FF}" dt="2020-08-25T00:48:27.146" v="377" actId="478"/>
          <ac:spMkLst>
            <pc:docMk/>
            <pc:sldMk cId="705922905" sldId="256"/>
            <ac:spMk id="18" creationId="{63F14CE0-24AF-4685-9ED1-94A986879829}"/>
          </ac:spMkLst>
        </pc:spChg>
        <pc:spChg chg="del mod">
          <ac:chgData name="Deepak Kamath" userId="ffedb10d09bf1331" providerId="LiveId" clId="{378ABDB7-A629-4E37-9036-2D58FF4362FF}" dt="2020-08-25T01:04:41.611" v="381" actId="478"/>
          <ac:spMkLst>
            <pc:docMk/>
            <pc:sldMk cId="705922905" sldId="256"/>
            <ac:spMk id="19" creationId="{48309A53-1ACD-4B7A-8BC4-806FF1B83EF9}"/>
          </ac:spMkLst>
        </pc:spChg>
        <pc:spChg chg="mod">
          <ac:chgData name="Deepak Kamath" userId="ffedb10d09bf1331" providerId="LiveId" clId="{378ABDB7-A629-4E37-9036-2D58FF4362FF}" dt="2020-08-25T01:58:25.172" v="721"/>
          <ac:spMkLst>
            <pc:docMk/>
            <pc:sldMk cId="705922905" sldId="256"/>
            <ac:spMk id="20" creationId="{E6985AE8-1727-45D3-88F2-6FE80A760DB0}"/>
          </ac:spMkLst>
        </pc:spChg>
        <pc:spChg chg="del mod">
          <ac:chgData name="Deepak Kamath" userId="ffedb10d09bf1331" providerId="LiveId" clId="{378ABDB7-A629-4E37-9036-2D58FF4362FF}" dt="2020-08-25T01:04:37.624" v="380" actId="478"/>
          <ac:spMkLst>
            <pc:docMk/>
            <pc:sldMk cId="705922905" sldId="256"/>
            <ac:spMk id="21" creationId="{EA597240-7981-4896-A7B7-B87A8C3945C0}"/>
          </ac:spMkLst>
        </pc:spChg>
        <pc:spChg chg="del mod">
          <ac:chgData name="Deepak Kamath" userId="ffedb10d09bf1331" providerId="LiveId" clId="{378ABDB7-A629-4E37-9036-2D58FF4362FF}" dt="2020-08-25T00:48:22.601" v="376" actId="478"/>
          <ac:spMkLst>
            <pc:docMk/>
            <pc:sldMk cId="705922905" sldId="256"/>
            <ac:spMk id="22" creationId="{8C8E0E70-2642-4A20-8658-2CB740BDEC26}"/>
          </ac:spMkLst>
        </pc:spChg>
        <pc:spChg chg="add mod">
          <ac:chgData name="Deepak Kamath" userId="ffedb10d09bf1331" providerId="LiveId" clId="{378ABDB7-A629-4E37-9036-2D58FF4362FF}" dt="2020-08-25T01:58:25.172" v="721"/>
          <ac:spMkLst>
            <pc:docMk/>
            <pc:sldMk cId="705922905" sldId="256"/>
            <ac:spMk id="23" creationId="{510DC8D7-B724-4FD9-BADE-7246AFCD3D09}"/>
          </ac:spMkLst>
        </pc:spChg>
        <pc:spChg chg="add mod">
          <ac:chgData name="Deepak Kamath" userId="ffedb10d09bf1331" providerId="LiveId" clId="{378ABDB7-A629-4E37-9036-2D58FF4362FF}" dt="2020-08-25T01:58:25.172" v="721"/>
          <ac:spMkLst>
            <pc:docMk/>
            <pc:sldMk cId="705922905" sldId="256"/>
            <ac:spMk id="24" creationId="{8C32DE12-F21A-449F-9B9F-54583614CB5E}"/>
          </ac:spMkLst>
        </pc:spChg>
        <pc:spChg chg="add mod">
          <ac:chgData name="Deepak Kamath" userId="ffedb10d09bf1331" providerId="LiveId" clId="{378ABDB7-A629-4E37-9036-2D58FF4362FF}" dt="2020-08-25T01:58:25.172" v="721"/>
          <ac:spMkLst>
            <pc:docMk/>
            <pc:sldMk cId="705922905" sldId="256"/>
            <ac:spMk id="25" creationId="{CA6E9589-4527-44BC-894D-33F090C8DC69}"/>
          </ac:spMkLst>
        </pc:spChg>
        <pc:spChg chg="add mod">
          <ac:chgData name="Deepak Kamath" userId="ffedb10d09bf1331" providerId="LiveId" clId="{378ABDB7-A629-4E37-9036-2D58FF4362FF}" dt="2020-08-25T01:58:25.172" v="721"/>
          <ac:spMkLst>
            <pc:docMk/>
            <pc:sldMk cId="705922905" sldId="256"/>
            <ac:spMk id="26" creationId="{1E8AF1F4-B6F1-43A0-814E-2192B1A0F5D9}"/>
          </ac:spMkLst>
        </pc:spChg>
        <pc:spChg chg="add mod">
          <ac:chgData name="Deepak Kamath" userId="ffedb10d09bf1331" providerId="LiveId" clId="{378ABDB7-A629-4E37-9036-2D58FF4362FF}" dt="2020-08-25T22:45:31.818" v="904" actId="164"/>
          <ac:spMkLst>
            <pc:docMk/>
            <pc:sldMk cId="705922905" sldId="256"/>
            <ac:spMk id="28" creationId="{95DDB9AC-CBA2-4746-A111-267DB501A088}"/>
          </ac:spMkLst>
        </pc:spChg>
        <pc:spChg chg="add mod">
          <ac:chgData name="Deepak Kamath" userId="ffedb10d09bf1331" providerId="LiveId" clId="{378ABDB7-A629-4E37-9036-2D58FF4362FF}" dt="2020-08-25T22:45:31.818" v="904" actId="164"/>
          <ac:spMkLst>
            <pc:docMk/>
            <pc:sldMk cId="705922905" sldId="256"/>
            <ac:spMk id="29" creationId="{1BD7D933-1E0D-417A-A320-93A11BAB9D3B}"/>
          </ac:spMkLst>
        </pc:spChg>
        <pc:spChg chg="add mod">
          <ac:chgData name="Deepak Kamath" userId="ffedb10d09bf1331" providerId="LiveId" clId="{378ABDB7-A629-4E37-9036-2D58FF4362FF}" dt="2020-08-25T01:58:28.906" v="736" actId="1038"/>
          <ac:spMkLst>
            <pc:docMk/>
            <pc:sldMk cId="705922905" sldId="256"/>
            <ac:spMk id="30" creationId="{E695628C-D2F4-48A3-A17B-985CD48CD638}"/>
          </ac:spMkLst>
        </pc:spChg>
        <pc:spChg chg="add del mod">
          <ac:chgData name="Deepak Kamath" userId="ffedb10d09bf1331" providerId="LiveId" clId="{378ABDB7-A629-4E37-9036-2D58FF4362FF}" dt="2020-08-25T02:12:09.201" v="887" actId="478"/>
          <ac:spMkLst>
            <pc:docMk/>
            <pc:sldMk cId="705922905" sldId="256"/>
            <ac:spMk id="32" creationId="{606AB4C3-CF71-460C-B430-2D1EC830DD9F}"/>
          </ac:spMkLst>
        </pc:spChg>
        <pc:grpChg chg="add mod">
          <ac:chgData name="Deepak Kamath" userId="ffedb10d09bf1331" providerId="LiveId" clId="{378ABDB7-A629-4E37-9036-2D58FF4362FF}" dt="2020-08-25T22:45:31.818" v="904" actId="164"/>
          <ac:grpSpMkLst>
            <pc:docMk/>
            <pc:sldMk cId="705922905" sldId="256"/>
            <ac:grpSpMk id="2" creationId="{57C5EA89-B98E-4319-91E1-BF78AF28361F}"/>
          </ac:grpSpMkLst>
        </pc:grpChg>
        <pc:grpChg chg="del mod">
          <ac:chgData name="Deepak Kamath" userId="ffedb10d09bf1331" providerId="LiveId" clId="{378ABDB7-A629-4E37-9036-2D58FF4362FF}" dt="2020-08-25T01:06:50.073" v="391" actId="165"/>
          <ac:grpSpMkLst>
            <pc:docMk/>
            <pc:sldMk cId="705922905" sldId="256"/>
            <ac:grpSpMk id="8" creationId="{5EE72E6B-3399-475B-90AA-65FD726CBE52}"/>
          </ac:grpSpMkLst>
        </pc:grpChg>
        <pc:grpChg chg="del mod">
          <ac:chgData name="Deepak Kamath" userId="ffedb10d09bf1331" providerId="LiveId" clId="{378ABDB7-A629-4E37-9036-2D58FF4362FF}" dt="2020-08-25T02:09:11.370" v="797" actId="478"/>
          <ac:grpSpMkLst>
            <pc:docMk/>
            <pc:sldMk cId="705922905" sldId="256"/>
            <ac:grpSpMk id="14" creationId="{7C7E25FA-CFCD-4200-A27A-1AF77DCD211C}"/>
          </ac:grpSpMkLst>
        </pc:grpChg>
        <pc:grpChg chg="add del mod">
          <ac:chgData name="Deepak Kamath" userId="ffedb10d09bf1331" providerId="LiveId" clId="{378ABDB7-A629-4E37-9036-2D58FF4362FF}" dt="2020-08-25T01:25:09.082" v="446" actId="165"/>
          <ac:grpSpMkLst>
            <pc:docMk/>
            <pc:sldMk cId="705922905" sldId="256"/>
            <ac:grpSpMk id="27" creationId="{454B297A-5F95-4871-AEE0-464CCA85B686}"/>
          </ac:grpSpMkLst>
        </pc:grpChg>
        <pc:picChg chg="add del mod">
          <ac:chgData name="Deepak Kamath" userId="ffedb10d09bf1331" providerId="LiveId" clId="{378ABDB7-A629-4E37-9036-2D58FF4362FF}" dt="2020-08-25T00:42:31.556" v="8" actId="27803"/>
          <ac:picMkLst>
            <pc:docMk/>
            <pc:sldMk cId="705922905" sldId="256"/>
            <ac:picMk id="5" creationId="{7C7E25FA-CFCD-4200-A27A-1AF77DCD211C}"/>
          </ac:picMkLst>
        </pc:picChg>
        <pc:picChg chg="add del mod">
          <ac:chgData name="Deepak Kamath" userId="ffedb10d09bf1331" providerId="LiveId" clId="{378ABDB7-A629-4E37-9036-2D58FF4362FF}" dt="2020-08-25T00:42:03.130" v="4" actId="27803"/>
          <ac:picMkLst>
            <pc:docMk/>
            <pc:sldMk cId="705922905" sldId="256"/>
            <ac:picMk id="7" creationId="{5EE72E6B-3399-475B-90AA-65FD726CBE52}"/>
          </ac:picMkLst>
        </pc:picChg>
      </pc:sldChg>
      <pc:sldChg chg="addSp delSp modSp add mod">
        <pc:chgData name="Deepak Kamath" userId="ffedb10d09bf1331" providerId="LiveId" clId="{378ABDB7-A629-4E37-9036-2D58FF4362FF}" dt="2020-08-28T23:08:03.777" v="1000" actId="1037"/>
        <pc:sldMkLst>
          <pc:docMk/>
          <pc:sldMk cId="2090310680" sldId="257"/>
        </pc:sldMkLst>
        <pc:spChg chg="mod topLvl">
          <ac:chgData name="Deepak Kamath" userId="ffedb10d09bf1331" providerId="LiveId" clId="{378ABDB7-A629-4E37-9036-2D58FF4362FF}" dt="2020-08-28T23:07:51.366" v="959" actId="1076"/>
          <ac:spMkLst>
            <pc:docMk/>
            <pc:sldMk cId="2090310680" sldId="257"/>
            <ac:spMk id="28" creationId="{95DDB9AC-CBA2-4746-A111-267DB501A088}"/>
          </ac:spMkLst>
        </pc:spChg>
        <pc:spChg chg="mod topLvl">
          <ac:chgData name="Deepak Kamath" userId="ffedb10d09bf1331" providerId="LiveId" clId="{378ABDB7-A629-4E37-9036-2D58FF4362FF}" dt="2020-08-28T22:25:47.356" v="957" actId="164"/>
          <ac:spMkLst>
            <pc:docMk/>
            <pc:sldMk cId="2090310680" sldId="257"/>
            <ac:spMk id="29" creationId="{1BD7D933-1E0D-417A-A320-93A11BAB9D3B}"/>
          </ac:spMkLst>
        </pc:spChg>
        <pc:grpChg chg="del">
          <ac:chgData name="Deepak Kamath" userId="ffedb10d09bf1331" providerId="LiveId" clId="{378ABDB7-A629-4E37-9036-2D58FF4362FF}" dt="2020-08-28T22:24:07.697" v="908" actId="165"/>
          <ac:grpSpMkLst>
            <pc:docMk/>
            <pc:sldMk cId="2090310680" sldId="257"/>
            <ac:grpSpMk id="2" creationId="{57C5EA89-B98E-4319-91E1-BF78AF28361F}"/>
          </ac:grpSpMkLst>
        </pc:grpChg>
        <pc:grpChg chg="add mod">
          <ac:chgData name="Deepak Kamath" userId="ffedb10d09bf1331" providerId="LiveId" clId="{378ABDB7-A629-4E37-9036-2D58FF4362FF}" dt="2020-08-28T23:08:03.777" v="1000" actId="1037"/>
          <ac:grpSpMkLst>
            <pc:docMk/>
            <pc:sldMk cId="2090310680" sldId="257"/>
            <ac:grpSpMk id="3" creationId="{0677F78A-03BD-4271-B261-659EA74D1B82}"/>
          </ac:grpSpMkLst>
        </pc:grpChg>
      </pc:sldChg>
    </pc:docChg>
  </pc:docChgLst>
  <pc:docChgLst>
    <pc:chgData name="Deepak Kamath" userId="ffedb10d09bf1331" providerId="LiveId" clId="{2298DF26-8595-4E0A-9F6A-2228DC3D5B03}"/>
    <pc:docChg chg="delSld">
      <pc:chgData name="Deepak Kamath" userId="ffedb10d09bf1331" providerId="LiveId" clId="{2298DF26-8595-4E0A-9F6A-2228DC3D5B03}" dt="2020-08-29T16:28:45.808" v="0" actId="2696"/>
      <pc:docMkLst>
        <pc:docMk/>
      </pc:docMkLst>
      <pc:sldChg chg="del">
        <pc:chgData name="Deepak Kamath" userId="ffedb10d09bf1331" providerId="LiveId" clId="{2298DF26-8595-4E0A-9F6A-2228DC3D5B03}" dt="2020-08-29T16:28:45.808" v="0" actId="2696"/>
        <pc:sldMkLst>
          <pc:docMk/>
          <pc:sldMk cId="20903106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2999-A218-45C3-A6B6-A14D3B2C9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424FC-C2D7-42DA-B420-E9E7F6983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5AE5-02E8-4C24-9801-3B6D84D0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30C0-EAD6-4FA7-AF46-A9DE0507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8A90A-4940-42B2-ABB4-ECFB04F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1E62-C445-4550-8A30-49301854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961E7-F5F9-4003-B84C-69373DB73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D720-209B-472D-B9D9-3255BF37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C6B4E-88AC-4F57-9D86-C70957A0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20956-E627-4D7C-9E06-C7FE37E0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1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EB0AD-42A6-47EB-AFE4-416170FD3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0B509-A19A-43D3-AC40-07FFE8671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7484-741E-49CD-A374-7F2D5343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97BE-919F-4088-93E4-380AAF4C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A503-20AB-45F3-ACCA-9D644A2B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3599-CC40-4AD4-B5FD-E91A5DD1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C7BE-F65C-44A7-B0DD-27B5F52B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FB22-C3C1-4164-BFB4-391ED4CA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0971-76DA-4AE2-A700-FACDD189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B9FA-9D4C-47B6-955F-F2A20436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C541-AB5E-4ED0-B237-942807BF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A10D8-2F12-461C-A3CF-3287D921B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4AB9-53A1-4DE7-8B0B-C779C77A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D88BB-692C-4771-B608-8BC9522E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C3F0B-0823-407A-931A-F10C61A6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8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0608-4532-4334-ACEB-B8CCC219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1F74-1E22-4A2E-889B-9CEE51E3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EB9D7-5E81-42D1-B77D-FB102C4C0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4381-309D-496C-BF47-F2BC860F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5855C-2AAD-4333-B688-6B8706B8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22129-D8EF-4EC3-A07A-F46BDB12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4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015F-65A6-4E5F-A03F-DC060637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B32EF-468F-4557-AED2-D27538A83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69BE-C5C0-4B9B-98D2-B6EB3E767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42C42-764E-4371-91A5-5F5F93893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2F0FD-900C-4417-9B85-041210838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A7AA3-7931-43BD-AA26-5BE6857D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3792B-A796-4C35-89EC-C9FE7D8B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6AB84-23D7-48BE-AA21-E47F1062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261B-2704-4DD1-8D5F-4DC82832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DE426-E93E-4BB2-9B9B-05BBBC82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F4F5F-97EF-4EFF-9DEC-F1ECB4BA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1ABF7-3D41-48AD-A6A4-BFD02A1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83023-FF02-40BA-A965-794CC078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AE09D-0AC7-4290-A0EF-21D24320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78E0A-3B30-4151-8076-92ECDEA9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7CE6-5C3E-425D-8041-99BA2889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B22B-78A9-432C-90B5-12C095AC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E980D-B863-4AA6-BBAB-2C4AA432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57615-9DC0-4EA6-8066-4870E2F0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97124-D10A-4787-A30E-39BB175D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A90F-8468-4339-95E4-53AE4E3B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9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35D6-5474-4E1D-8A7D-3BC9A1A1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D0155-01E2-4935-9E74-782469D7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04571-8712-4505-8865-7AB8365D7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33AFC-EE91-406A-A4A8-3D77CB3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385F7-A5DE-49EE-A879-2BC4CC16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77B95-8A98-4331-85B6-DAC2E2E1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787D6-E3FC-4C15-A647-B68B0206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75BA8-51E3-4AF5-B5C0-D7A82254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4A57-3E12-453F-832C-5522AF760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3083-94D9-417E-9877-DB34EE5DEE1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3B370-923A-4409-81F2-8BB2F2FCB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94C9-367C-41ED-8C90-06CFB7128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4576-8B2C-49DA-97BA-9D65EEDC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9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C5EA89-B98E-4319-91E1-BF78AF28361F}"/>
              </a:ext>
            </a:extLst>
          </p:cNvPr>
          <p:cNvGrpSpPr/>
          <p:nvPr/>
        </p:nvGrpSpPr>
        <p:grpSpPr>
          <a:xfrm>
            <a:off x="1528937" y="2920431"/>
            <a:ext cx="8477825" cy="2641112"/>
            <a:chOff x="1528937" y="2920431"/>
            <a:chExt cx="8477825" cy="264111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DDB9AC-CBA2-4746-A111-267DB501A088}"/>
                </a:ext>
              </a:extLst>
            </p:cNvPr>
            <p:cNvSpPr txBox="1"/>
            <p:nvPr/>
          </p:nvSpPr>
          <p:spPr>
            <a:xfrm>
              <a:off x="1542585" y="2920431"/>
              <a:ext cx="846417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latin typeface="Berlin Sans FB" panose="020E0602020502020306" pitchFamily="34" charset="0"/>
                  <a:ea typeface="Yu Mincho" panose="020B0400000000000000" pitchFamily="18" charset="-128"/>
                  <a:cs typeface="Aharoni" panose="020B0604020202020204" pitchFamily="2" charset="-79"/>
                </a:rPr>
                <a:t>LOW-CODE</a:t>
              </a:r>
              <a:r>
                <a:rPr lang="en-US" sz="9600" dirty="0">
                  <a:solidFill>
                    <a:srgbClr val="00B050"/>
                  </a:solidFill>
                  <a:latin typeface="Berlin Sans FB" panose="020E0602020502020306" pitchFamily="34" charset="0"/>
                  <a:ea typeface="Yu Mincho" panose="020B0400000000000000" pitchFamily="18" charset="-128"/>
                  <a:cs typeface="Aharoni" panose="020B0604020202020204" pitchFamily="2" charset="-79"/>
                </a:rPr>
                <a:t>	</a:t>
              </a:r>
              <a:r>
                <a:rPr lang="en-US" sz="9600" dirty="0">
                  <a:solidFill>
                    <a:srgbClr val="FF0000"/>
                  </a:solidFill>
                  <a:latin typeface="Impact" panose="020B0806030902050204" pitchFamily="34" charset="0"/>
                  <a:ea typeface="Yu Mincho" panose="020B0400000000000000" pitchFamily="18" charset="-128"/>
                  <a:cs typeface="Aharoni" panose="020B0604020202020204" pitchFamily="2" charset="-79"/>
                </a:rPr>
                <a:t>1</a:t>
              </a:r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  <a:ea typeface="Yu Mincho" panose="020B0400000000000000" pitchFamily="18" charset="-128"/>
                  <a:cs typeface="Aharoni" panose="020B0604020202020204" pitchFamily="2" charset="-79"/>
                </a:rPr>
                <a:t>0</a:t>
              </a:r>
              <a:r>
                <a:rPr lang="en-US" sz="9600" dirty="0">
                  <a:solidFill>
                    <a:srgbClr val="FF0000"/>
                  </a:solidFill>
                  <a:latin typeface="Impact" panose="020B0806030902050204" pitchFamily="34" charset="0"/>
                  <a:ea typeface="Yu Mincho" panose="020B0400000000000000" pitchFamily="18" charset="-128"/>
                  <a:cs typeface="Aharoni" panose="020B0604020202020204" pitchFamily="2" charset="-79"/>
                </a:rPr>
                <a:t>1 </a:t>
              </a:r>
              <a:endParaRPr lang="en-US" sz="9600" dirty="0">
                <a:solidFill>
                  <a:srgbClr val="FF0000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D7D933-1E0D-417A-A320-93A11BAB9D3B}"/>
                </a:ext>
              </a:extLst>
            </p:cNvPr>
            <p:cNvSpPr txBox="1"/>
            <p:nvPr/>
          </p:nvSpPr>
          <p:spPr>
            <a:xfrm>
              <a:off x="1528937" y="3991883"/>
              <a:ext cx="843371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latin typeface="Berlin Sans FB" panose="020E0602020502020306" pitchFamily="34" charset="0"/>
                  <a:ea typeface="Yu Mincho" panose="020B0400000000000000" pitchFamily="18" charset="-128"/>
                  <a:cs typeface="Aharoni" panose="02010803020104030203" pitchFamily="2" charset="-79"/>
                </a:rPr>
                <a:t>GROWTH   </a:t>
              </a:r>
              <a:r>
                <a:rPr lang="en-US" sz="9600" dirty="0">
                  <a:solidFill>
                    <a:srgbClr val="FF0000"/>
                  </a:solidFill>
                  <a:latin typeface="Impact" panose="020B0806030902050204" pitchFamily="34" charset="0"/>
                  <a:ea typeface="Yu Mincho" panose="020B0400000000000000" pitchFamily="18" charset="-128"/>
                  <a:cs typeface="Aharoni" panose="02010803020104030203" pitchFamily="2" charset="-79"/>
                </a:rPr>
                <a:t>1</a:t>
              </a:r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  <a:ea typeface="Yu Mincho" panose="020B0400000000000000" pitchFamily="18" charset="-128"/>
                  <a:cs typeface="Aharoni" panose="02010803020104030203" pitchFamily="2" charset="-79"/>
                </a:rPr>
                <a:t>0</a:t>
              </a:r>
              <a:r>
                <a:rPr lang="en-US" sz="9600" dirty="0">
                  <a:solidFill>
                    <a:srgbClr val="FF0000"/>
                  </a:solidFill>
                  <a:latin typeface="Impact" panose="020B0806030902050204" pitchFamily="34" charset="0"/>
                  <a:ea typeface="Yu Mincho" panose="020B0400000000000000" pitchFamily="18" charset="-128"/>
                  <a:cs typeface="Aharoni" panose="02010803020104030203" pitchFamily="2" charset="-79"/>
                </a:rPr>
                <a:t>1</a:t>
              </a:r>
              <a:r>
                <a:rPr lang="en-US" sz="9600" dirty="0">
                  <a:solidFill>
                    <a:srgbClr val="0070C0"/>
                  </a:solidFill>
                  <a:latin typeface="Impact" panose="020B0806030902050204" pitchFamily="34" charset="0"/>
                  <a:ea typeface="Yu Mincho" panose="020B0400000000000000" pitchFamily="18" charset="-128"/>
                  <a:cs typeface="Aharoni" panose="02010803020104030203" pitchFamily="2" charset="-79"/>
                </a:rPr>
                <a:t>0</a:t>
              </a:r>
              <a:endParaRPr lang="en-US" sz="9600" dirty="0">
                <a:solidFill>
                  <a:srgbClr val="0070C0"/>
                </a:solidFill>
                <a:latin typeface="Impact" panose="020B080603090205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92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Kamath, Deepak</dc:creator>
  <cp:lastModifiedBy>Kamath, Deepak</cp:lastModifiedBy>
  <cp:revision>1</cp:revision>
  <dcterms:created xsi:type="dcterms:W3CDTF">2020-08-25T00:30:40Z</dcterms:created>
  <dcterms:modified xsi:type="dcterms:W3CDTF">2020-08-29T16:28:50Z</dcterms:modified>
</cp:coreProperties>
</file>