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1B20A-1995-464E-B81F-528E36DEDC89}" v="58" dt="2020-05-11T01:41:33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5569C61A-FE2D-4A73-9687-A5D002B4D96C}"/>
    <pc:docChg chg="undo redo custSel mod addSld delSld modSld">
      <pc:chgData name=" " userId="9de9514f295d26bc" providerId="LiveId" clId="{5569C61A-FE2D-4A73-9687-A5D002B4D96C}" dt="2020-03-05T00:22:55.640" v="690" actId="478"/>
      <pc:docMkLst>
        <pc:docMk/>
      </pc:docMkLst>
      <pc:sldChg chg="addSp delSp modSp add">
        <pc:chgData name=" " userId="9de9514f295d26bc" providerId="LiveId" clId="{5569C61A-FE2D-4A73-9687-A5D002B4D96C}" dt="2020-03-05T00:22:55.640" v="690" actId="478"/>
        <pc:sldMkLst>
          <pc:docMk/>
          <pc:sldMk cId="1636976244" sldId="256"/>
        </pc:sldMkLst>
        <pc:spChg chg="mod">
          <ac:chgData name=" " userId="9de9514f295d26bc" providerId="LiveId" clId="{5569C61A-FE2D-4A73-9687-A5D002B4D96C}" dt="2020-02-24T00:03:23.898" v="79"/>
          <ac:spMkLst>
            <pc:docMk/>
            <pc:sldMk cId="1636976244" sldId="256"/>
            <ac:spMk id="2" creationId="{CF65C8AA-7E0D-4B16-9668-425BC9E04FF1}"/>
          </ac:spMkLst>
        </pc:spChg>
        <pc:spChg chg="mod">
          <ac:chgData name=" " userId="9de9514f295d26bc" providerId="LiveId" clId="{5569C61A-FE2D-4A73-9687-A5D002B4D96C}" dt="2020-02-24T00:05:50.055" v="116"/>
          <ac:spMkLst>
            <pc:docMk/>
            <pc:sldMk cId="1636976244" sldId="256"/>
            <ac:spMk id="3" creationId="{CF90D260-320B-4B26-9E83-00B01A02A6BD}"/>
          </ac:spMkLst>
        </pc:spChg>
        <pc:spChg chg="add mod">
          <ac:chgData name=" " userId="9de9514f295d26bc" providerId="LiveId" clId="{5569C61A-FE2D-4A73-9687-A5D002B4D96C}" dt="2020-02-24T00:02:37.289" v="71" actId="122"/>
          <ac:spMkLst>
            <pc:docMk/>
            <pc:sldMk cId="1636976244" sldId="256"/>
            <ac:spMk id="4" creationId="{5C18B5F5-3EFB-4DC1-A77A-1E4057B28B8E}"/>
          </ac:spMkLst>
        </pc:spChg>
        <pc:graphicFrameChg chg="add del mod">
          <ac:chgData name=" " userId="9de9514f295d26bc" providerId="LiveId" clId="{5569C61A-FE2D-4A73-9687-A5D002B4D96C}" dt="2020-03-05T00:22:55.640" v="690" actId="478"/>
          <ac:graphicFrameMkLst>
            <pc:docMk/>
            <pc:sldMk cId="1636976244" sldId="256"/>
            <ac:graphicFrameMk id="5" creationId="{DB15C9CD-1F86-4C03-8E2B-F858F5074D8D}"/>
          </ac:graphicFrameMkLst>
        </pc:graphicFrameChg>
      </pc:sldChg>
      <pc:sldChg chg="add del">
        <pc:chgData name=" " userId="9de9514f295d26bc" providerId="LiveId" clId="{5569C61A-FE2D-4A73-9687-A5D002B4D96C}" dt="2020-02-24T00:07:55.211" v="118" actId="2696"/>
        <pc:sldMkLst>
          <pc:docMk/>
          <pc:sldMk cId="611266794" sldId="257"/>
        </pc:sldMkLst>
      </pc:sldChg>
      <pc:sldChg chg="addSp delSp modSp add">
        <pc:chgData name=" " userId="9de9514f295d26bc" providerId="LiveId" clId="{5569C61A-FE2D-4A73-9687-A5D002B4D96C}" dt="2020-02-24T01:04:58.544" v="538" actId="255"/>
        <pc:sldMkLst>
          <pc:docMk/>
          <pc:sldMk cId="3889762266" sldId="258"/>
        </pc:sldMkLst>
        <pc:spChg chg="mod">
          <ac:chgData name=" " userId="9de9514f295d26bc" providerId="LiveId" clId="{5569C61A-FE2D-4A73-9687-A5D002B4D96C}" dt="2020-02-24T00:29:30.465" v="300" actId="113"/>
          <ac:spMkLst>
            <pc:docMk/>
            <pc:sldMk cId="3889762266" sldId="258"/>
            <ac:spMk id="2" creationId="{63868A95-6781-4505-ADCF-A3C2FE19E4A3}"/>
          </ac:spMkLst>
        </pc:spChg>
        <pc:spChg chg="del">
          <ac:chgData name=" " userId="9de9514f295d26bc" providerId="LiveId" clId="{5569C61A-FE2D-4A73-9687-A5D002B4D96C}" dt="2020-02-24T00:18:39.627" v="198"/>
          <ac:spMkLst>
            <pc:docMk/>
            <pc:sldMk cId="3889762266" sldId="258"/>
            <ac:spMk id="3" creationId="{8854084E-4246-4417-8FFB-6D1E4D89E528}"/>
          </ac:spMkLst>
        </pc:spChg>
        <pc:spChg chg="mod">
          <ac:chgData name=" " userId="9de9514f295d26bc" providerId="LiveId" clId="{5569C61A-FE2D-4A73-9687-A5D002B4D96C}" dt="2020-02-24T01:04:58.544" v="538" actId="255"/>
          <ac:spMkLst>
            <pc:docMk/>
            <pc:sldMk cId="3889762266" sldId="258"/>
            <ac:spMk id="4" creationId="{B171A1BC-A339-4ACD-B8FD-CCF349F92BFB}"/>
          </ac:spMkLst>
        </pc:spChg>
        <pc:spChg chg="add del">
          <ac:chgData name=" " userId="9de9514f295d26bc" providerId="LiveId" clId="{5569C61A-FE2D-4A73-9687-A5D002B4D96C}" dt="2020-02-24T00:11:59.730" v="137"/>
          <ac:spMkLst>
            <pc:docMk/>
            <pc:sldMk cId="3889762266" sldId="258"/>
            <ac:spMk id="5" creationId="{7590E90F-2F73-4873-83E1-238EC8BFA238}"/>
          </ac:spMkLst>
        </pc:spChg>
        <pc:spChg chg="add del">
          <ac:chgData name=" " userId="9de9514f295d26bc" providerId="LiveId" clId="{5569C61A-FE2D-4A73-9687-A5D002B4D96C}" dt="2020-02-24T00:11:58.878" v="136"/>
          <ac:spMkLst>
            <pc:docMk/>
            <pc:sldMk cId="3889762266" sldId="258"/>
            <ac:spMk id="6" creationId="{71DEFF9D-FF0A-4E95-8168-42598D6916EE}"/>
          </ac:spMkLst>
        </pc:spChg>
        <pc:spChg chg="add del">
          <ac:chgData name=" " userId="9de9514f295d26bc" providerId="LiveId" clId="{5569C61A-FE2D-4A73-9687-A5D002B4D96C}" dt="2020-02-24T00:12:07.057" v="140"/>
          <ac:spMkLst>
            <pc:docMk/>
            <pc:sldMk cId="3889762266" sldId="258"/>
            <ac:spMk id="7" creationId="{59EF5E53-E5E4-49CF-A200-99225325A5F9}"/>
          </ac:spMkLst>
        </pc:spChg>
        <pc:spChg chg="add del">
          <ac:chgData name=" " userId="9de9514f295d26bc" providerId="LiveId" clId="{5569C61A-FE2D-4A73-9687-A5D002B4D96C}" dt="2020-02-24T00:12:28.784" v="143"/>
          <ac:spMkLst>
            <pc:docMk/>
            <pc:sldMk cId="3889762266" sldId="258"/>
            <ac:spMk id="8" creationId="{CD94FE10-306C-4FE5-86BE-34B6A4BCED46}"/>
          </ac:spMkLst>
        </pc:spChg>
        <pc:spChg chg="add del">
          <ac:chgData name=" " userId="9de9514f295d26bc" providerId="LiveId" clId="{5569C61A-FE2D-4A73-9687-A5D002B4D96C}" dt="2020-02-24T00:12:43.232" v="147"/>
          <ac:spMkLst>
            <pc:docMk/>
            <pc:sldMk cId="3889762266" sldId="258"/>
            <ac:spMk id="9" creationId="{A3400A51-E01F-4630-97C2-EEDD071D9452}"/>
          </ac:spMkLst>
        </pc:spChg>
        <pc:spChg chg="add del">
          <ac:chgData name=" " userId="9de9514f295d26bc" providerId="LiveId" clId="{5569C61A-FE2D-4A73-9687-A5D002B4D96C}" dt="2020-02-24T00:13:05.246" v="153"/>
          <ac:spMkLst>
            <pc:docMk/>
            <pc:sldMk cId="3889762266" sldId="258"/>
            <ac:spMk id="10" creationId="{CB89E9FD-2D0B-4D26-BC1B-7535B906EB1E}"/>
          </ac:spMkLst>
        </pc:spChg>
        <pc:spChg chg="add del">
          <ac:chgData name=" " userId="9de9514f295d26bc" providerId="LiveId" clId="{5569C61A-FE2D-4A73-9687-A5D002B4D96C}" dt="2020-02-24T00:13:16.561" v="156"/>
          <ac:spMkLst>
            <pc:docMk/>
            <pc:sldMk cId="3889762266" sldId="258"/>
            <ac:spMk id="11" creationId="{3196FF56-74BC-4F64-8CCB-EEF3E0A5E80A}"/>
          </ac:spMkLst>
        </pc:spChg>
        <pc:spChg chg="add del">
          <ac:chgData name=" " userId="9de9514f295d26bc" providerId="LiveId" clId="{5569C61A-FE2D-4A73-9687-A5D002B4D96C}" dt="2020-02-24T00:13:21.793" v="164"/>
          <ac:spMkLst>
            <pc:docMk/>
            <pc:sldMk cId="3889762266" sldId="258"/>
            <ac:spMk id="12" creationId="{9A2012D6-B3FC-496E-B884-1161524FEDBE}"/>
          </ac:spMkLst>
        </pc:sp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3" creationId="{94F1E579-09EB-447A-AC41-7ECC9700B9EF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4" creationId="{D00E6315-7815-47E3-B598-81BC5F779002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5" creationId="{4703B63A-127F-403C-86E5-EB8E5BEF763C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6" creationId="{986E2F10-A87F-489D-A751-B577B5DC4101}"/>
          </ac:picMkLst>
        </pc:picChg>
        <pc:picChg chg="add del">
          <ac:chgData name=" " userId="9de9514f295d26bc" providerId="LiveId" clId="{5569C61A-FE2D-4A73-9687-A5D002B4D96C}" dt="2020-02-24T00:21:17.424" v="219" actId="478"/>
          <ac:picMkLst>
            <pc:docMk/>
            <pc:sldMk cId="3889762266" sldId="258"/>
            <ac:picMk id="17" creationId="{D445F962-21F1-4EA9-B59E-0799CE453FDF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8" creationId="{E19A1BF3-63FD-4612-99C0-C1A9E398F3AA}"/>
          </ac:picMkLst>
        </pc:picChg>
        <pc:picChg chg="add mod">
          <ac:chgData name=" " userId="9de9514f295d26bc" providerId="LiveId" clId="{5569C61A-FE2D-4A73-9687-A5D002B4D96C}" dt="2020-02-24T00:26:00.880" v="271" actId="1036"/>
          <ac:picMkLst>
            <pc:docMk/>
            <pc:sldMk cId="3889762266" sldId="258"/>
            <ac:picMk id="19" creationId="{6AD0368B-5C36-49D5-B6F4-32AE5AAD3678}"/>
          </ac:picMkLst>
        </pc:picChg>
        <pc:picChg chg="add mod">
          <ac:chgData name=" " userId="9de9514f295d26bc" providerId="LiveId" clId="{5569C61A-FE2D-4A73-9687-A5D002B4D96C}" dt="2020-02-24T00:27:37.348" v="280" actId="1076"/>
          <ac:picMkLst>
            <pc:docMk/>
            <pc:sldMk cId="3889762266" sldId="258"/>
            <ac:picMk id="21" creationId="{29A77F14-DB55-4BB2-9F31-46A8BC247B71}"/>
          </ac:picMkLst>
        </pc:picChg>
        <pc:picChg chg="add mod">
          <ac:chgData name=" " userId="9de9514f295d26bc" providerId="LiveId" clId="{5569C61A-FE2D-4A73-9687-A5D002B4D96C}" dt="2020-02-24T00:28:31.027" v="298" actId="1035"/>
          <ac:picMkLst>
            <pc:docMk/>
            <pc:sldMk cId="3889762266" sldId="258"/>
            <ac:picMk id="23" creationId="{FEFC678B-5387-44D7-B504-E03AC39F2973}"/>
          </ac:picMkLst>
        </pc:picChg>
        <pc:picChg chg="add mod">
          <ac:chgData name=" " userId="9de9514f295d26bc" providerId="LiveId" clId="{5569C61A-FE2D-4A73-9687-A5D002B4D96C}" dt="2020-02-24T00:27:45.535" v="282" actId="1076"/>
          <ac:picMkLst>
            <pc:docMk/>
            <pc:sldMk cId="3889762266" sldId="258"/>
            <ac:picMk id="24" creationId="{E4A16CBB-A0E2-4BE5-9BDB-D7FAB1A672DC}"/>
          </ac:picMkLst>
        </pc:picChg>
        <pc:picChg chg="add mod">
          <ac:chgData name=" " userId="9de9514f295d26bc" providerId="LiveId" clId="{5569C61A-FE2D-4A73-9687-A5D002B4D96C}" dt="2020-02-24T00:28:10.210" v="288" actId="1076"/>
          <ac:picMkLst>
            <pc:docMk/>
            <pc:sldMk cId="3889762266" sldId="258"/>
            <ac:picMk id="25" creationId="{7CA0959D-70AE-4F36-A709-88F6276916E0}"/>
          </ac:picMkLst>
        </pc:picChg>
        <pc:picChg chg="add mod">
          <ac:chgData name=" " userId="9de9514f295d26bc" providerId="LiveId" clId="{5569C61A-FE2D-4A73-9687-A5D002B4D96C}" dt="2020-02-24T00:28:25.648" v="292" actId="1076"/>
          <ac:picMkLst>
            <pc:docMk/>
            <pc:sldMk cId="3889762266" sldId="258"/>
            <ac:picMk id="26" creationId="{8B9C0498-039C-4A1A-8F7B-11EC850338DA}"/>
          </ac:picMkLst>
        </pc:picChg>
      </pc:sldChg>
      <pc:sldChg chg="addSp delSp modSp add mod setBg setClrOvrMap">
        <pc:chgData name=" " userId="9de9514f295d26bc" providerId="LiveId" clId="{5569C61A-FE2D-4A73-9687-A5D002B4D96C}" dt="2020-02-24T00:56:14.066" v="442" actId="166"/>
        <pc:sldMkLst>
          <pc:docMk/>
          <pc:sldMk cId="2549564640" sldId="259"/>
        </pc:sldMkLst>
        <pc:spChg chg="mod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2" creationId="{63868A95-6781-4505-ADCF-A3C2FE19E4A3}"/>
          </ac:spMkLst>
        </pc:spChg>
        <pc:spChg chg="mod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4" creationId="{B171A1BC-A339-4ACD-B8FD-CCF349F92BFB}"/>
          </ac:spMkLst>
        </pc:spChg>
        <pc:spChg chg="add del mod">
          <ac:chgData name=" " userId="9de9514f295d26bc" providerId="LiveId" clId="{5569C61A-FE2D-4A73-9687-A5D002B4D96C}" dt="2020-02-24T00:49:35.549" v="404" actId="478"/>
          <ac:spMkLst>
            <pc:docMk/>
            <pc:sldMk cId="2549564640" sldId="259"/>
            <ac:spMk id="5" creationId="{65A4C278-9BCD-4569-B43B-ADAB131D7017}"/>
          </ac:spMkLst>
        </pc:spChg>
        <pc:spChg chg="add del mod ord">
          <ac:chgData name=" " userId="9de9514f295d26bc" providerId="LiveId" clId="{5569C61A-FE2D-4A73-9687-A5D002B4D96C}" dt="2020-02-24T00:55:28.695" v="434" actId="14100"/>
          <ac:spMkLst>
            <pc:docMk/>
            <pc:sldMk cId="2549564640" sldId="259"/>
            <ac:spMk id="12" creationId="{6094A3F9-6A15-4DC0-B0CA-F4F7DD948AB2}"/>
          </ac:spMkLst>
        </pc:spChg>
        <pc:spChg chg="add del">
          <ac:chgData name=" " userId="9de9514f295d26bc" providerId="LiveId" clId="{5569C61A-FE2D-4A73-9687-A5D002B4D96C}" dt="2020-02-24T00:49:25.236" v="400" actId="26606"/>
          <ac:spMkLst>
            <pc:docMk/>
            <pc:sldMk cId="2549564640" sldId="259"/>
            <ac:spMk id="20" creationId="{95CB840F-8E41-4CA5-B79B-25CC80AD234A}"/>
          </ac:spMkLst>
        </pc:spChg>
        <pc:spChg chg="add mod">
          <ac:chgData name=" " userId="9de9514f295d26bc" providerId="LiveId" clId="{5569C61A-FE2D-4A73-9687-A5D002B4D96C}" dt="2020-02-24T00:55:43.396" v="437" actId="14100"/>
          <ac:spMkLst>
            <pc:docMk/>
            <pc:sldMk cId="2549564640" sldId="259"/>
            <ac:spMk id="27" creationId="{579286CF-FDDF-470E-AF7F-7A1BBAA31736}"/>
          </ac:spMkLst>
        </pc:spChg>
        <pc:spChg chg="add mod">
          <ac:chgData name=" " userId="9de9514f295d26bc" providerId="LiveId" clId="{5569C61A-FE2D-4A73-9687-A5D002B4D96C}" dt="2020-02-24T00:56:05.346" v="441" actId="14100"/>
          <ac:spMkLst>
            <pc:docMk/>
            <pc:sldMk cId="2549564640" sldId="259"/>
            <ac:spMk id="28" creationId="{7698A08F-4F02-4681-9BFF-399CADD12B96}"/>
          </ac:spMkLst>
        </pc:spChg>
        <pc:picChg chg="add del mod">
          <ac:chgData name=" " userId="9de9514f295d26bc" providerId="LiveId" clId="{5569C61A-FE2D-4A73-9687-A5D002B4D96C}" dt="2020-02-24T00:49:27.616" v="401"/>
          <ac:picMkLst>
            <pc:docMk/>
            <pc:sldMk cId="2549564640" sldId="259"/>
            <ac:picMk id="6" creationId="{968B4658-7841-451D-958E-1A985EB5247D}"/>
          </ac:picMkLst>
        </pc:picChg>
        <pc:picChg chg="add mod">
          <ac:chgData name=" " userId="9de9514f295d26bc" providerId="LiveId" clId="{5569C61A-FE2D-4A73-9687-A5D002B4D96C}" dt="2020-02-24T00:49:53.258" v="408" actId="14100"/>
          <ac:picMkLst>
            <pc:docMk/>
            <pc:sldMk cId="2549564640" sldId="259"/>
            <ac:picMk id="7" creationId="{BF1983D1-AA32-4470-A921-9E35887C1F3F}"/>
          </ac:picMkLst>
        </pc:picChg>
        <pc:picChg chg="add mod ord">
          <ac:chgData name=" " userId="9de9514f295d26bc" providerId="LiveId" clId="{5569C61A-FE2D-4A73-9687-A5D002B4D96C}" dt="2020-02-24T00:55:15.366" v="432" actId="166"/>
          <ac:picMkLst>
            <pc:docMk/>
            <pc:sldMk cId="2549564640" sldId="259"/>
            <ac:picMk id="8" creationId="{FDABDDC9-8903-498A-B36D-444772A5A6CB}"/>
          </ac:picMkLst>
        </pc:picChg>
        <pc:picChg chg="add mod ord">
          <ac:chgData name=" " userId="9de9514f295d26bc" providerId="LiveId" clId="{5569C61A-FE2D-4A73-9687-A5D002B4D96C}" dt="2020-02-24T00:55:48.003" v="438" actId="166"/>
          <ac:picMkLst>
            <pc:docMk/>
            <pc:sldMk cId="2549564640" sldId="259"/>
            <ac:picMk id="9" creationId="{305602E8-A095-493B-8B7E-3AC98986594F}"/>
          </ac:picMkLst>
        </pc:picChg>
        <pc:picChg chg="add mod ord">
          <ac:chgData name=" " userId="9de9514f295d26bc" providerId="LiveId" clId="{5569C61A-FE2D-4A73-9687-A5D002B4D96C}" dt="2020-02-24T00:56:14.066" v="442" actId="166"/>
          <ac:picMkLst>
            <pc:docMk/>
            <pc:sldMk cId="2549564640" sldId="259"/>
            <ac:picMk id="10" creationId="{5F2CF024-87E9-49D7-884C-A2261FA0C51E}"/>
          </ac:picMkLst>
        </pc:picChg>
        <pc:picChg chg="add del">
          <ac:chgData name=" " userId="9de9514f295d26bc" providerId="LiveId" clId="{5569C61A-FE2D-4A73-9687-A5D002B4D96C}" dt="2020-02-24T00:49:16.207" v="396" actId="26606"/>
          <ac:picMkLst>
            <pc:docMk/>
            <pc:sldMk cId="2549564640" sldId="259"/>
            <ac:picMk id="11" creationId="{B536FA4E-0152-4E27-91DA-0FC22D1846BB}"/>
          </ac:picMkLst>
        </pc:picChg>
        <pc:picChg chg="del">
          <ac:chgData name=" " userId="9de9514f295d26bc" providerId="LiveId" clId="{5569C61A-FE2D-4A73-9687-A5D002B4D96C}" dt="2020-02-24T00:30:32.716" v="302" actId="478"/>
          <ac:picMkLst>
            <pc:docMk/>
            <pc:sldMk cId="2549564640" sldId="259"/>
            <ac:picMk id="13" creationId="{94F1E579-09EB-447A-AC41-7ECC9700B9EF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4" creationId="{D00E6315-7815-47E3-B598-81BC5F779002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5" creationId="{4703B63A-127F-403C-86E5-EB8E5BEF763C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6" creationId="{986E2F10-A87F-489D-A751-B577B5DC4101}"/>
          </ac:picMkLst>
        </pc:picChg>
        <pc:picChg chg="add del">
          <ac:chgData name=" " userId="9de9514f295d26bc" providerId="LiveId" clId="{5569C61A-FE2D-4A73-9687-A5D002B4D96C}" dt="2020-02-24T00:49:21.471" v="398" actId="26606"/>
          <ac:picMkLst>
            <pc:docMk/>
            <pc:sldMk cId="2549564640" sldId="259"/>
            <ac:picMk id="17" creationId="{7AEE9CAC-347C-43C2-AE87-6BC5566E6068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8" creationId="{E19A1BF3-63FD-4612-99C0-C1A9E398F3AA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19" creationId="{6AD0368B-5C36-49D5-B6F4-32AE5AAD3678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1" creationId="{29A77F14-DB55-4BB2-9F31-46A8BC247B71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3" creationId="{FEFC678B-5387-44D7-B504-E03AC39F2973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4" creationId="{E4A16CBB-A0E2-4BE5-9BDB-D7FAB1A672DC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5" creationId="{7CA0959D-70AE-4F36-A709-88F6276916E0}"/>
          </ac:picMkLst>
        </pc:picChg>
        <pc:picChg chg="del">
          <ac:chgData name=" " userId="9de9514f295d26bc" providerId="LiveId" clId="{5569C61A-FE2D-4A73-9687-A5D002B4D96C}" dt="2020-02-24T00:30:37.796" v="303" actId="478"/>
          <ac:picMkLst>
            <pc:docMk/>
            <pc:sldMk cId="2549564640" sldId="259"/>
            <ac:picMk id="26" creationId="{8B9C0498-039C-4A1A-8F7B-11EC850338DA}"/>
          </ac:picMkLst>
        </pc:picChg>
      </pc:sldChg>
      <pc:sldChg chg="add del">
        <pc:chgData name=" " userId="9de9514f295d26bc" providerId="LiveId" clId="{5569C61A-FE2D-4A73-9687-A5D002B4D96C}" dt="2020-02-24T00:37:41.096" v="380" actId="2696"/>
        <pc:sldMkLst>
          <pc:docMk/>
          <pc:sldMk cId="313466214" sldId="260"/>
        </pc:sldMkLst>
      </pc:sldChg>
      <pc:sldChg chg="addSp delSp modSp add mod setBg">
        <pc:chgData name=" " userId="9de9514f295d26bc" providerId="LiveId" clId="{5569C61A-FE2D-4A73-9687-A5D002B4D96C}" dt="2020-02-24T01:03:49.085" v="528" actId="122"/>
        <pc:sldMkLst>
          <pc:docMk/>
          <pc:sldMk cId="1077816686" sldId="260"/>
        </pc:sldMkLst>
        <pc:spChg chg="mod">
          <ac:chgData name=" " userId="9de9514f295d26bc" providerId="LiveId" clId="{5569C61A-FE2D-4A73-9687-A5D002B4D96C}" dt="2020-02-24T01:03:49.085" v="528" actId="122"/>
          <ac:spMkLst>
            <pc:docMk/>
            <pc:sldMk cId="1077816686" sldId="260"/>
            <ac:spMk id="2" creationId="{63868A95-6781-4505-ADCF-A3C2FE19E4A3}"/>
          </ac:spMkLst>
        </pc:spChg>
        <pc:spChg chg="del">
          <ac:chgData name=" " userId="9de9514f295d26bc" providerId="LiveId" clId="{5569C61A-FE2D-4A73-9687-A5D002B4D96C}" dt="2020-02-24T00:57:16.485" v="443" actId="478"/>
          <ac:spMkLst>
            <pc:docMk/>
            <pc:sldMk cId="1077816686" sldId="260"/>
            <ac:spMk id="4" creationId="{B171A1BC-A339-4ACD-B8FD-CCF349F92BFB}"/>
          </ac:spMkLst>
        </pc:spChg>
        <pc:spChg chg="del">
          <ac:chgData name=" " userId="9de9514f295d26bc" providerId="LiveId" clId="{5569C61A-FE2D-4A73-9687-A5D002B4D96C}" dt="2020-02-24T01:01:05.076" v="447"/>
          <ac:spMkLst>
            <pc:docMk/>
            <pc:sldMk cId="1077816686" sldId="260"/>
            <ac:spMk id="5" creationId="{65A4C278-9BCD-4569-B43B-ADAB131D7017}"/>
          </ac:spMkLst>
        </pc:spChg>
        <pc:spChg chg="add del mod">
          <ac:chgData name=" " userId="9de9514f295d26bc" providerId="LiveId" clId="{5569C61A-FE2D-4A73-9687-A5D002B4D96C}" dt="2020-02-24T01:02:33.424" v="451" actId="478"/>
          <ac:spMkLst>
            <pc:docMk/>
            <pc:sldMk cId="1077816686" sldId="260"/>
            <ac:spMk id="6" creationId="{51CE2995-C229-4A90-A60D-D27C7DAFC059}"/>
          </ac:spMkLst>
        </pc:spChg>
        <pc:picChg chg="add mod ord">
          <ac:chgData name=" " userId="9de9514f295d26bc" providerId="LiveId" clId="{5569C61A-FE2D-4A73-9687-A5D002B4D96C}" dt="2020-02-24T01:03:37.033" v="525" actId="208"/>
          <ac:picMkLst>
            <pc:docMk/>
            <pc:sldMk cId="1077816686" sldId="260"/>
            <ac:picMk id="7" creationId="{AE366EF6-88E9-4153-84EF-71E4DD4DC2C8}"/>
          </ac:picMkLst>
        </pc:picChg>
        <pc:picChg chg="add mod ord">
          <ac:chgData name=" " userId="9de9514f295d26bc" providerId="LiveId" clId="{5569C61A-FE2D-4A73-9687-A5D002B4D96C}" dt="2020-02-24T01:03:33.134" v="524" actId="208"/>
          <ac:picMkLst>
            <pc:docMk/>
            <pc:sldMk cId="1077816686" sldId="260"/>
            <ac:picMk id="8" creationId="{AB5D645C-DE2B-47C5-8169-BF6B47489007}"/>
          </ac:picMkLst>
        </pc:picChg>
      </pc:sldChg>
      <pc:sldChg chg="delSp modSp add del">
        <pc:chgData name=" " userId="9de9514f295d26bc" providerId="LiveId" clId="{5569C61A-FE2D-4A73-9687-A5D002B4D96C}" dt="2020-02-24T01:48:17.879" v="687" actId="2696"/>
        <pc:sldMkLst>
          <pc:docMk/>
          <pc:sldMk cId="811241260" sldId="261"/>
        </pc:sldMkLst>
        <pc:spChg chg="mod">
          <ac:chgData name=" " userId="9de9514f295d26bc" providerId="LiveId" clId="{5569C61A-FE2D-4A73-9687-A5D002B4D96C}" dt="2020-02-24T01:11:25.263" v="555" actId="20577"/>
          <ac:spMkLst>
            <pc:docMk/>
            <pc:sldMk cId="811241260" sldId="261"/>
            <ac:spMk id="2" creationId="{CF65C8AA-7E0D-4B16-9668-425BC9E04FF1}"/>
          </ac:spMkLst>
        </pc:spChg>
        <pc:spChg chg="mod">
          <ac:chgData name=" " userId="9de9514f295d26bc" providerId="LiveId" clId="{5569C61A-FE2D-4A73-9687-A5D002B4D96C}" dt="2020-02-24T01:12:31.167" v="644" actId="20577"/>
          <ac:spMkLst>
            <pc:docMk/>
            <pc:sldMk cId="811241260" sldId="261"/>
            <ac:spMk id="3" creationId="{CF90D260-320B-4B26-9E83-00B01A02A6BD}"/>
          </ac:spMkLst>
        </pc:spChg>
        <pc:spChg chg="del mod">
          <ac:chgData name=" " userId="9de9514f295d26bc" providerId="LiveId" clId="{5569C61A-FE2D-4A73-9687-A5D002B4D96C}" dt="2020-02-24T01:11:51.544" v="596"/>
          <ac:spMkLst>
            <pc:docMk/>
            <pc:sldMk cId="811241260" sldId="261"/>
            <ac:spMk id="4" creationId="{5C18B5F5-3EFB-4DC1-A77A-1E4057B28B8E}"/>
          </ac:spMkLst>
        </pc:spChg>
      </pc:sldChg>
      <pc:sldChg chg="addSp delSp modSp add del">
        <pc:chgData name=" " userId="9de9514f295d26bc" providerId="LiveId" clId="{5569C61A-FE2D-4A73-9687-A5D002B4D96C}" dt="2020-02-24T01:48:19.014" v="688" actId="2696"/>
        <pc:sldMkLst>
          <pc:docMk/>
          <pc:sldMk cId="3070392695" sldId="262"/>
        </pc:sldMkLst>
        <pc:spChg chg="del">
          <ac:chgData name=" " userId="9de9514f295d26bc" providerId="LiveId" clId="{5569C61A-FE2D-4A73-9687-A5D002B4D96C}" dt="2020-02-24T01:13:15.248" v="647" actId="478"/>
          <ac:spMkLst>
            <pc:docMk/>
            <pc:sldMk cId="3070392695" sldId="262"/>
            <ac:spMk id="2" creationId="{5A36CDFD-3EB2-42BA-A29D-E59BB347E6A9}"/>
          </ac:spMkLst>
        </pc:spChg>
        <pc:spChg chg="del">
          <ac:chgData name=" " userId="9de9514f295d26bc" providerId="LiveId" clId="{5569C61A-FE2D-4A73-9687-A5D002B4D96C}" dt="2020-02-24T01:13:13.246" v="646" actId="478"/>
          <ac:spMkLst>
            <pc:docMk/>
            <pc:sldMk cId="3070392695" sldId="262"/>
            <ac:spMk id="3" creationId="{0E519E85-D752-46F8-83F3-87C5E9A5195C}"/>
          </ac:spMkLst>
        </pc:spChg>
        <pc:spChg chg="add mod">
          <ac:chgData name=" " userId="9de9514f295d26bc" providerId="LiveId" clId="{5569C61A-FE2D-4A73-9687-A5D002B4D96C}" dt="2020-02-24T01:19:51.385" v="686" actId="1036"/>
          <ac:spMkLst>
            <pc:docMk/>
            <pc:sldMk cId="3070392695" sldId="262"/>
            <ac:spMk id="4" creationId="{A1D21BEB-2A94-4466-A56D-72E6F1001D6D}"/>
          </ac:spMkLst>
        </pc:spChg>
      </pc:sldChg>
    </pc:docChg>
  </pc:docChgLst>
  <pc:docChgLst>
    <pc:chgData name=" " userId="9de9514f295d26bc" providerId="LiveId" clId="{9D21B20A-1995-464E-B81F-528E36DEDC89}"/>
    <pc:docChg chg="undo custSel mod addSld delSld modSld">
      <pc:chgData name=" " userId="9de9514f295d26bc" providerId="LiveId" clId="{9D21B20A-1995-464E-B81F-528E36DEDC89}" dt="2020-05-11T01:42:22.069" v="628" actId="14100"/>
      <pc:docMkLst>
        <pc:docMk/>
      </pc:docMkLst>
      <pc:sldChg chg="addSp delSp modSp mod setBg setClrOvrMap">
        <pc:chgData name=" " userId="9de9514f295d26bc" providerId="LiveId" clId="{9D21B20A-1995-464E-B81F-528E36DEDC89}" dt="2020-05-10T02:07:51.583" v="258" actId="20577"/>
        <pc:sldMkLst>
          <pc:docMk/>
          <pc:sldMk cId="1636976244" sldId="256"/>
        </pc:sldMkLst>
        <pc:spChg chg="mo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2" creationId="{CF65C8AA-7E0D-4B16-9668-425BC9E04FF1}"/>
          </ac:spMkLst>
        </pc:spChg>
        <pc:spChg chg="mod">
          <ac:chgData name=" " userId="9de9514f295d26bc" providerId="LiveId" clId="{9D21B20A-1995-464E-B81F-528E36DEDC89}" dt="2020-05-10T02:07:51.583" v="258" actId="20577"/>
          <ac:spMkLst>
            <pc:docMk/>
            <pc:sldMk cId="1636976244" sldId="256"/>
            <ac:spMk id="3" creationId="{CF90D260-320B-4B26-9E83-00B01A02A6BD}"/>
          </ac:spMkLst>
        </pc:spChg>
        <pc:spChg chg="del mod">
          <ac:chgData name=" " userId="9de9514f295d26bc" providerId="LiveId" clId="{9D21B20A-1995-464E-B81F-528E36DEDC89}" dt="2020-05-10T01:51:54.116" v="115"/>
          <ac:spMkLst>
            <pc:docMk/>
            <pc:sldMk cId="1636976244" sldId="256"/>
            <ac:spMk id="4" creationId="{5C18B5F5-3EFB-4DC1-A77A-1E4057B28B8E}"/>
          </ac:spMkLst>
        </pc:spChg>
        <pc:spChg chg="add del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0" creationId="{93A46EEB-10AB-4E52-AF22-A848AE9259F9}"/>
          </ac:spMkLst>
        </pc:spChg>
        <pc:spChg chg="add del">
          <ac:chgData name=" " userId="9de9514f295d26bc" providerId="LiveId" clId="{9D21B20A-1995-464E-B81F-528E36DEDC89}" dt="2020-05-10T01:53:12.179" v="129" actId="26606"/>
          <ac:spMkLst>
            <pc:docMk/>
            <pc:sldMk cId="1636976244" sldId="256"/>
            <ac:spMk id="12" creationId="{8E482A67-6CD8-49D7-9F85-52ECF99152D0}"/>
          </ac:spMkLst>
        </pc:spChg>
        <pc:spChg chg="add del">
          <ac:chgData name=" " userId="9de9514f295d26bc" providerId="LiveId" clId="{9D21B20A-1995-464E-B81F-528E36DEDC89}" dt="2020-05-10T01:53:12.179" v="129" actId="26606"/>
          <ac:spMkLst>
            <pc:docMk/>
            <pc:sldMk cId="1636976244" sldId="256"/>
            <ac:spMk id="13" creationId="{418F941B-B7E9-44F2-9A2C-5D35ACF9A678}"/>
          </ac:spMkLst>
        </pc:spChg>
        <pc:spChg chg="add del">
          <ac:chgData name=" " userId="9de9514f295d26bc" providerId="LiveId" clId="{9D21B20A-1995-464E-B81F-528E36DEDC89}" dt="2020-05-10T01:53:08.148" v="125" actId="26606"/>
          <ac:spMkLst>
            <pc:docMk/>
            <pc:sldMk cId="1636976244" sldId="256"/>
            <ac:spMk id="15" creationId="{8E482A67-6CD8-49D7-9F85-52ECF99152D0}"/>
          </ac:spMkLst>
        </pc:spChg>
        <pc:spChg chg="add del">
          <ac:chgData name=" " userId="9de9514f295d26bc" providerId="LiveId" clId="{9D21B20A-1995-464E-B81F-528E36DEDC89}" dt="2020-05-10T01:53:08.148" v="125" actId="26606"/>
          <ac:spMkLst>
            <pc:docMk/>
            <pc:sldMk cId="1636976244" sldId="256"/>
            <ac:spMk id="17" creationId="{418F941B-B7E9-44F2-9A2C-5D35ACF9A678}"/>
          </ac:spMkLst>
        </pc:spChg>
        <pc:spChg chg="ad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8" creationId="{8E482A67-6CD8-49D7-9F85-52ECF99152D0}"/>
          </ac:spMkLst>
        </pc:spChg>
        <pc:spChg chg="add">
          <ac:chgData name=" " userId="9de9514f295d26bc" providerId="LiveId" clId="{9D21B20A-1995-464E-B81F-528E36DEDC89}" dt="2020-05-10T01:53:15.809" v="132" actId="26606"/>
          <ac:spMkLst>
            <pc:docMk/>
            <pc:sldMk cId="1636976244" sldId="256"/>
            <ac:spMk id="19" creationId="{418F941B-B7E9-44F2-9A2C-5D35ACF9A678}"/>
          </ac:spMkLst>
        </pc:spChg>
        <pc:picChg chg="add mod">
          <ac:chgData name=" " userId="9de9514f295d26bc" providerId="LiveId" clId="{9D21B20A-1995-464E-B81F-528E36DEDC89}" dt="2020-05-10T01:53:15.809" v="132" actId="26606"/>
          <ac:picMkLst>
            <pc:docMk/>
            <pc:sldMk cId="1636976244" sldId="256"/>
            <ac:picMk id="5" creationId="{FCE0AE64-D59D-48EB-869C-829B1CC2C417}"/>
          </ac:picMkLst>
        </pc:picChg>
        <pc:picChg chg="add del">
          <ac:chgData name=" " userId="9de9514f295d26bc" providerId="LiveId" clId="{9D21B20A-1995-464E-B81F-528E36DEDC89}" dt="2020-05-10T01:53:15.805" v="131" actId="26606"/>
          <ac:picMkLst>
            <pc:docMk/>
            <pc:sldMk cId="1636976244" sldId="256"/>
            <ac:picMk id="16" creationId="{9B0DB875-49E3-4B9D-8AAE-D81A127B6647}"/>
          </ac:picMkLst>
        </pc:picChg>
      </pc:sldChg>
      <pc:sldChg chg="addSp delSp modSp add mod setBg">
        <pc:chgData name=" " userId="9de9514f295d26bc" providerId="LiveId" clId="{9D21B20A-1995-464E-B81F-528E36DEDC89}" dt="2020-05-11T01:42:22.069" v="628" actId="14100"/>
        <pc:sldMkLst>
          <pc:docMk/>
          <pc:sldMk cId="3478863655" sldId="257"/>
        </pc:sldMkLst>
        <pc:spChg chg="del">
          <ac:chgData name=" " userId="9de9514f295d26bc" providerId="LiveId" clId="{9D21B20A-1995-464E-B81F-528E36DEDC89}" dt="2020-05-10T01:53:23.338" v="134" actId="478"/>
          <ac:spMkLst>
            <pc:docMk/>
            <pc:sldMk cId="3478863655" sldId="257"/>
            <ac:spMk id="2" creationId="{D98B5CFB-F22A-4DBE-AFD1-D4DBA623CB29}"/>
          </ac:spMkLst>
        </pc:spChg>
        <pc:spChg chg="del">
          <ac:chgData name=" " userId="9de9514f295d26bc" providerId="LiveId" clId="{9D21B20A-1995-464E-B81F-528E36DEDC89}" dt="2020-05-10T01:53:21.643" v="133" actId="478"/>
          <ac:spMkLst>
            <pc:docMk/>
            <pc:sldMk cId="3478863655" sldId="257"/>
            <ac:spMk id="3" creationId="{31AF8C52-7927-4BB3-87B0-872B632A631C}"/>
          </ac:spMkLst>
        </pc:spChg>
        <pc:spChg chg="add mod">
          <ac:chgData name=" " userId="9de9514f295d26bc" providerId="LiveId" clId="{9D21B20A-1995-464E-B81F-528E36DEDC89}" dt="2020-05-10T02:13:18.584" v="325" actId="14100"/>
          <ac:spMkLst>
            <pc:docMk/>
            <pc:sldMk cId="3478863655" sldId="257"/>
            <ac:spMk id="5" creationId="{BB31CEAA-C6A6-4394-9B96-DF1AE472C8E8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6" creationId="{E24F7045-1B8B-4422-9330-0BC8BF6065E3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7" creationId="{7ED0B3BD-E968-4364-878A-47D3A6AEF099}"/>
          </ac:spMkLst>
        </pc:spChg>
        <pc:spChg chg="add">
          <ac:chgData name=" " userId="9de9514f295d26bc" providerId="LiveId" clId="{9D21B20A-1995-464E-B81F-528E36DEDC89}" dt="2020-05-10T01:54:05.047" v="144" actId="26606"/>
          <ac:spMkLst>
            <pc:docMk/>
            <pc:sldMk cId="3478863655" sldId="257"/>
            <ac:spMk id="8" creationId="{C8E5BCBF-E5D0-444B-A584-4A5FF79F9D7E}"/>
          </ac:spMkLst>
        </pc:spChg>
        <pc:spChg chg="add del">
          <ac:chgData name=" " userId="9de9514f295d26bc" providerId="LiveId" clId="{9D21B20A-1995-464E-B81F-528E36DEDC89}" dt="2020-05-10T01:53:58.239" v="137" actId="26606"/>
          <ac:spMkLst>
            <pc:docMk/>
            <pc:sldMk cId="3478863655" sldId="257"/>
            <ac:spMk id="9" creationId="{D64A12F0-8158-4372-9761-AD0A6ED30C2E}"/>
          </ac:spMkLst>
        </pc:spChg>
        <pc:spChg chg="mod">
          <ac:chgData name=" " userId="9de9514f295d26bc" providerId="LiveId" clId="{9D21B20A-1995-464E-B81F-528E36DEDC89}" dt="2020-05-10T02:16:48.095" v="439" actId="1076"/>
          <ac:spMkLst>
            <pc:docMk/>
            <pc:sldMk cId="3478863655" sldId="257"/>
            <ac:spMk id="10" creationId="{D4D2B1D3-7802-43B7-9982-D8ADD39B1D6D}"/>
          </ac:spMkLst>
        </pc:spChg>
        <pc:spChg chg="add del">
          <ac:chgData name=" " userId="9de9514f295d26bc" providerId="LiveId" clId="{9D21B20A-1995-464E-B81F-528E36DEDC89}" dt="2020-05-10T01:54:04.226" v="141" actId="26606"/>
          <ac:spMkLst>
            <pc:docMk/>
            <pc:sldMk cId="3478863655" sldId="257"/>
            <ac:spMk id="13" creationId="{F9CF7650-7342-48D6-999E-174C77B5F52E}"/>
          </ac:spMkLst>
        </pc:spChg>
        <pc:spChg chg="add del">
          <ac:chgData name=" " userId="9de9514f295d26bc" providerId="LiveId" clId="{9D21B20A-1995-464E-B81F-528E36DEDC89}" dt="2020-05-10T01:54:04.226" v="141" actId="26606"/>
          <ac:spMkLst>
            <pc:docMk/>
            <pc:sldMk cId="3478863655" sldId="257"/>
            <ac:spMk id="14" creationId="{EB2D286E-2458-46AD-B49E-911912F70897}"/>
          </ac:spMkLst>
        </pc:spChg>
        <pc:picChg chg="add mod">
          <ac:chgData name=" " userId="9de9514f295d26bc" providerId="LiveId" clId="{9D21B20A-1995-464E-B81F-528E36DEDC89}" dt="2020-05-10T01:54:10.162" v="145" actId="27614"/>
          <ac:picMkLst>
            <pc:docMk/>
            <pc:sldMk cId="3478863655" sldId="257"/>
            <ac:picMk id="4" creationId="{7084A5F8-90A3-4994-B757-60F37AB96298}"/>
          </ac:picMkLst>
        </pc:picChg>
        <pc:picChg chg="add del">
          <ac:chgData name=" " userId="9de9514f295d26bc" providerId="LiveId" clId="{9D21B20A-1995-464E-B81F-528E36DEDC89}" dt="2020-05-10T01:54:01.600" v="139" actId="26606"/>
          <ac:picMkLst>
            <pc:docMk/>
            <pc:sldMk cId="3478863655" sldId="257"/>
            <ac:picMk id="11" creationId="{88D2FF5B-DD64-4389-8A61-76F48BB08807}"/>
          </ac:picMkLst>
        </pc:picChg>
        <pc:picChg chg="add mod modCrop">
          <ac:chgData name=" " userId="9de9514f295d26bc" providerId="LiveId" clId="{9D21B20A-1995-464E-B81F-528E36DEDC89}" dt="2020-05-11T01:42:22.069" v="628" actId="14100"/>
          <ac:picMkLst>
            <pc:docMk/>
            <pc:sldMk cId="3478863655" sldId="257"/>
            <ac:picMk id="12" creationId="{E2F0C8A7-B560-46D0-9649-FDF1AED6ED89}"/>
          </ac:picMkLst>
        </pc:picChg>
      </pc:sldChg>
      <pc:sldChg chg="addSp delSp modSp add mod setBg">
        <pc:chgData name=" " userId="9de9514f295d26bc" providerId="LiveId" clId="{9D21B20A-1995-464E-B81F-528E36DEDC89}" dt="2020-05-11T01:27:36.909" v="526" actId="14100"/>
        <pc:sldMkLst>
          <pc:docMk/>
          <pc:sldMk cId="1892466526" sldId="258"/>
        </pc:sldMkLst>
        <pc:spChg chg="del">
          <ac:chgData name=" " userId="9de9514f295d26bc" providerId="LiveId" clId="{9D21B20A-1995-464E-B81F-528E36DEDC89}" dt="2020-05-10T01:54:18.362" v="148" actId="478"/>
          <ac:spMkLst>
            <pc:docMk/>
            <pc:sldMk cId="1892466526" sldId="258"/>
            <ac:spMk id="2" creationId="{4F744B2F-58B7-4B79-AA7F-C96E83DD23D7}"/>
          </ac:spMkLst>
        </pc:spChg>
        <pc:spChg chg="del">
          <ac:chgData name=" " userId="9de9514f295d26bc" providerId="LiveId" clId="{9D21B20A-1995-464E-B81F-528E36DEDC89}" dt="2020-05-10T01:54:16.583" v="147" actId="478"/>
          <ac:spMkLst>
            <pc:docMk/>
            <pc:sldMk cId="1892466526" sldId="258"/>
            <ac:spMk id="3" creationId="{23CEA2C3-34C0-4760-97B8-36D196235789}"/>
          </ac:spMkLst>
        </pc:spChg>
        <pc:spChg chg="mod">
          <ac:chgData name=" " userId="9de9514f295d26bc" providerId="LiveId" clId="{9D21B20A-1995-464E-B81F-528E36DEDC89}" dt="2020-05-10T02:16:55.870" v="440" actId="1076"/>
          <ac:spMkLst>
            <pc:docMk/>
            <pc:sldMk cId="1892466526" sldId="258"/>
            <ac:spMk id="7" creationId="{B7695837-BBAD-4049-8183-79F358F4E8B4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0" creationId="{E24F7045-1B8B-4422-9330-0BC8BF6065E3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2" creationId="{7ED0B3BD-E968-4364-878A-47D3A6AEF099}"/>
          </ac:spMkLst>
        </pc:spChg>
        <pc:spChg chg="add del">
          <ac:chgData name=" " userId="9de9514f295d26bc" providerId="LiveId" clId="{9D21B20A-1995-464E-B81F-528E36DEDC89}" dt="2020-05-10T01:58:48.493" v="184" actId="26606"/>
          <ac:spMkLst>
            <pc:docMk/>
            <pc:sldMk cId="1892466526" sldId="258"/>
            <ac:spMk id="14" creationId="{C8E5BCBF-E5D0-444B-A584-4A5FF79F9D7E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19" creationId="{1237BE7E-4891-403E-A451-64911745167F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1" creationId="{DB960A63-C68D-4FD1-AD9F-B6B98B320E0A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3" creationId="{2D896C4B-00AB-4C6E-AFB0-68503E8A34F2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5" creationId="{BAC8AB2A-3FC8-48A0-82D5-6CC49C3612B4}"/>
          </ac:spMkLst>
        </pc:spChg>
        <pc:spChg chg="add del">
          <ac:chgData name=" " userId="9de9514f295d26bc" providerId="LiveId" clId="{9D21B20A-1995-464E-B81F-528E36DEDC89}" dt="2020-05-10T01:58:43.152" v="177" actId="26606"/>
          <ac:spMkLst>
            <pc:docMk/>
            <pc:sldMk cId="1892466526" sldId="258"/>
            <ac:spMk id="27" creationId="{CE484DC2-EDCE-4AB0-9BEB-D57C33411302}"/>
          </ac:spMkLst>
        </pc:spChg>
        <pc:spChg chg="add mod">
          <ac:chgData name=" " userId="9de9514f295d26bc" providerId="LiveId" clId="{9D21B20A-1995-464E-B81F-528E36DEDC89}" dt="2020-05-10T02:14:13.306" v="404" actId="20577"/>
          <ac:spMkLst>
            <pc:docMk/>
            <pc:sldMk cId="1892466526" sldId="258"/>
            <ac:spMk id="28" creationId="{43ADE643-625C-4C96-B1C5-725D6D666A6B}"/>
          </ac:spMkLst>
        </pc:spChg>
        <pc:spChg chg="add del">
          <ac:chgData name=" " userId="9de9514f295d26bc" providerId="LiveId" clId="{9D21B20A-1995-464E-B81F-528E36DEDC89}" dt="2020-05-10T01:58:46.177" v="179" actId="26606"/>
          <ac:spMkLst>
            <pc:docMk/>
            <pc:sldMk cId="1892466526" sldId="258"/>
            <ac:spMk id="29" creationId="{093797CA-51AE-4245-A8B2-F5D0180522BC}"/>
          </ac:spMkLst>
        </pc:spChg>
        <pc:spChg chg="add del">
          <ac:chgData name=" " userId="9de9514f295d26bc" providerId="LiveId" clId="{9D21B20A-1995-464E-B81F-528E36DEDC89}" dt="2020-05-10T01:58:46.177" v="179" actId="26606"/>
          <ac:spMkLst>
            <pc:docMk/>
            <pc:sldMk cId="1892466526" sldId="258"/>
            <ac:spMk id="30" creationId="{45D13CF6-CAE0-4A88-A734-2A3DBFE89D69}"/>
          </ac:spMkLst>
        </pc:spChg>
        <pc:spChg chg="add del">
          <ac:chgData name=" " userId="9de9514f295d26bc" providerId="LiveId" clId="{9D21B20A-1995-464E-B81F-528E36DEDC89}" dt="2020-05-10T01:58:47.739" v="181" actId="26606"/>
          <ac:spMkLst>
            <pc:docMk/>
            <pc:sldMk cId="1892466526" sldId="258"/>
            <ac:spMk id="32" creationId="{E0BD0B6B-A8B8-4BCA-9449-CB90DE1238C9}"/>
          </ac:spMkLst>
        </pc:spChg>
        <pc:spChg chg="add del">
          <ac:chgData name=" " userId="9de9514f295d26bc" providerId="LiveId" clId="{9D21B20A-1995-464E-B81F-528E36DEDC89}" dt="2020-05-10T01:58:47.739" v="181" actId="26606"/>
          <ac:spMkLst>
            <pc:docMk/>
            <pc:sldMk cId="1892466526" sldId="258"/>
            <ac:spMk id="33" creationId="{B0D40B1C-DA21-4877-A6BC-68469E67544A}"/>
          </ac:spMkLst>
        </pc:spChg>
        <pc:spChg chg="add del">
          <ac:chgData name=" " userId="9de9514f295d26bc" providerId="LiveId" clId="{9D21B20A-1995-464E-B81F-528E36DEDC89}" dt="2020-05-10T01:58:48.478" v="183" actId="26606"/>
          <ac:spMkLst>
            <pc:docMk/>
            <pc:sldMk cId="1892466526" sldId="258"/>
            <ac:spMk id="35" creationId="{093797CA-51AE-4245-A8B2-F5D0180522BC}"/>
          </ac:spMkLst>
        </pc:spChg>
        <pc:spChg chg="add del">
          <ac:chgData name=" " userId="9de9514f295d26bc" providerId="LiveId" clId="{9D21B20A-1995-464E-B81F-528E36DEDC89}" dt="2020-05-10T01:58:48.478" v="183" actId="26606"/>
          <ac:spMkLst>
            <pc:docMk/>
            <pc:sldMk cId="1892466526" sldId="258"/>
            <ac:spMk id="36" creationId="{45D13CF6-CAE0-4A88-A734-2A3DBFE89D69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38" creationId="{1237BE7E-4891-403E-A451-64911745167F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39" creationId="{DB960A63-C68D-4FD1-AD9F-B6B98B320E0A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0" creationId="{2D896C4B-00AB-4C6E-AFB0-68503E8A34F2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1" creationId="{BAC8AB2A-3FC8-48A0-82D5-6CC49C3612B4}"/>
          </ac:spMkLst>
        </pc:spChg>
        <pc:spChg chg="add del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2" creationId="{CE484DC2-EDCE-4AB0-9BEB-D57C33411302}"/>
          </ac:spMkLst>
        </pc:spChg>
        <pc:spChg chg="add">
          <ac:chgData name=" " userId="9de9514f295d26bc" providerId="LiveId" clId="{9D21B20A-1995-464E-B81F-528E36DEDC89}" dt="2020-05-10T02:00:18.453" v="198" actId="26606"/>
          <ac:spMkLst>
            <pc:docMk/>
            <pc:sldMk cId="1892466526" sldId="258"/>
            <ac:spMk id="47" creationId="{7E474281-81D2-445B-80A1-0E2D4738085B}"/>
          </ac:spMkLst>
        </pc:spChg>
        <pc:picChg chg="add del">
          <ac:chgData name=" " userId="9de9514f295d26bc" providerId="LiveId" clId="{9D21B20A-1995-464E-B81F-528E36DEDC89}" dt="2020-05-10T01:54:23.162" v="150"/>
          <ac:picMkLst>
            <pc:docMk/>
            <pc:sldMk cId="1892466526" sldId="258"/>
            <ac:picMk id="4" creationId="{59195D45-DB5A-4FEC-A652-ED9B14C57324}"/>
          </ac:picMkLst>
        </pc:picChg>
        <pc:picChg chg="add del mod modCrop">
          <ac:chgData name=" " userId="9de9514f295d26bc" providerId="LiveId" clId="{9D21B20A-1995-464E-B81F-528E36DEDC89}" dt="2020-05-11T01:10:31.488" v="500" actId="478"/>
          <ac:picMkLst>
            <pc:docMk/>
            <pc:sldMk cId="1892466526" sldId="258"/>
            <ac:picMk id="5" creationId="{978B88F6-88F8-41AA-92B3-42DE6D798511}"/>
          </ac:picMkLst>
        </pc:picChg>
        <pc:picChg chg="add del mod modCrop">
          <ac:chgData name=" " userId="9de9514f295d26bc" providerId="LiveId" clId="{9D21B20A-1995-464E-B81F-528E36DEDC89}" dt="2020-05-11T01:10:30.716" v="499" actId="478"/>
          <ac:picMkLst>
            <pc:docMk/>
            <pc:sldMk cId="1892466526" sldId="258"/>
            <ac:picMk id="6" creationId="{ABA6BDD9-D1EC-4AE8-9757-1380F1A5A8BA}"/>
          </ac:picMkLst>
        </pc:picChg>
        <pc:picChg chg="add mod ord modCrop">
          <ac:chgData name=" " userId="9de9514f295d26bc" providerId="LiveId" clId="{9D21B20A-1995-464E-B81F-528E36DEDC89}" dt="2020-05-11T01:27:26.788" v="525" actId="166"/>
          <ac:picMkLst>
            <pc:docMk/>
            <pc:sldMk cId="1892466526" sldId="258"/>
            <ac:picMk id="8" creationId="{25054B68-2CA7-43DC-B3BC-4AC3F692CD78}"/>
          </ac:picMkLst>
        </pc:picChg>
        <pc:picChg chg="add del mod modCrop">
          <ac:chgData name=" " userId="9de9514f295d26bc" providerId="LiveId" clId="{9D21B20A-1995-464E-B81F-528E36DEDC89}" dt="2020-05-11T01:27:00.754" v="520" actId="478"/>
          <ac:picMkLst>
            <pc:docMk/>
            <pc:sldMk cId="1892466526" sldId="258"/>
            <ac:picMk id="9" creationId="{02863D7F-F4E0-4A2B-AC5E-B9E34E7389B5}"/>
          </ac:picMkLst>
        </pc:picChg>
        <pc:picChg chg="add mod modCrop">
          <ac:chgData name=" " userId="9de9514f295d26bc" providerId="LiveId" clId="{9D21B20A-1995-464E-B81F-528E36DEDC89}" dt="2020-05-11T01:27:36.909" v="526" actId="14100"/>
          <ac:picMkLst>
            <pc:docMk/>
            <pc:sldMk cId="1892466526" sldId="258"/>
            <ac:picMk id="11" creationId="{1A1B6BA4-60E9-4C76-AE7E-05CD86E22F1E}"/>
          </ac:picMkLst>
        </pc:picChg>
      </pc:sldChg>
      <pc:sldChg chg="del">
        <pc:chgData name=" " userId="9de9514f295d26bc" providerId="LiveId" clId="{9D21B20A-1995-464E-B81F-528E36DEDC89}" dt="2020-05-10T01:50:31.359" v="0" actId="2696"/>
        <pc:sldMkLst>
          <pc:docMk/>
          <pc:sldMk cId="3889762266" sldId="258"/>
        </pc:sldMkLst>
      </pc:sldChg>
      <pc:sldChg chg="del">
        <pc:chgData name=" " userId="9de9514f295d26bc" providerId="LiveId" clId="{9D21B20A-1995-464E-B81F-528E36DEDC89}" dt="2020-05-10T01:50:32.504" v="1" actId="2696"/>
        <pc:sldMkLst>
          <pc:docMk/>
          <pc:sldMk cId="2549564640" sldId="259"/>
        </pc:sldMkLst>
      </pc:sldChg>
      <pc:sldChg chg="addSp delSp modSp add mod setBg">
        <pc:chgData name=" " userId="9de9514f295d26bc" providerId="LiveId" clId="{9D21B20A-1995-464E-B81F-528E36DEDC89}" dt="2020-05-11T01:29:33.832" v="539" actId="166"/>
        <pc:sldMkLst>
          <pc:docMk/>
          <pc:sldMk cId="3427609695" sldId="259"/>
        </pc:sldMkLst>
        <pc:spChg chg="mod">
          <ac:chgData name=" " userId="9de9514f295d26bc" providerId="LiveId" clId="{9D21B20A-1995-464E-B81F-528E36DEDC89}" dt="2020-05-10T02:17:01.809" v="441" actId="1076"/>
          <ac:spMkLst>
            <pc:docMk/>
            <pc:sldMk cId="3427609695" sldId="259"/>
            <ac:spMk id="4" creationId="{5D9A9632-6710-41D1-94FA-FDE6F355E88F}"/>
          </ac:spMkLst>
        </pc:spChg>
        <pc:spChg chg="add mod">
          <ac:chgData name=" " userId="9de9514f295d26bc" providerId="LiveId" clId="{9D21B20A-1995-464E-B81F-528E36DEDC89}" dt="2020-05-10T02:14:25.404" v="423" actId="20577"/>
          <ac:spMkLst>
            <pc:docMk/>
            <pc:sldMk cId="3427609695" sldId="259"/>
            <ac:spMk id="5" creationId="{F8B68ACE-F38A-4741-AE14-00BAA192CAD4}"/>
          </ac:spMkLst>
        </pc:spChg>
        <pc:spChg chg="add">
          <ac:chgData name=" " userId="9de9514f295d26bc" providerId="LiveId" clId="{9D21B20A-1995-464E-B81F-528E36DEDC89}" dt="2020-05-10T02:02:34.164" v="213" actId="26606"/>
          <ac:spMkLst>
            <pc:docMk/>
            <pc:sldMk cId="3427609695" sldId="259"/>
            <ac:spMk id="8" creationId="{7E474281-81D2-445B-80A1-0E2D4738085B}"/>
          </ac:spMkLst>
        </pc:spChg>
        <pc:picChg chg="add del mod ord modCrop">
          <ac:chgData name=" " userId="9de9514f295d26bc" providerId="LiveId" clId="{9D21B20A-1995-464E-B81F-528E36DEDC89}" dt="2020-05-11T01:10:32.976" v="501" actId="478"/>
          <ac:picMkLst>
            <pc:docMk/>
            <pc:sldMk cId="3427609695" sldId="259"/>
            <ac:picMk id="2" creationId="{3D1C0F43-CBA9-4964-B4DE-6C54B7E6D80A}"/>
          </ac:picMkLst>
        </pc:picChg>
        <pc:picChg chg="add del mod modCrop">
          <ac:chgData name=" " userId="9de9514f295d26bc" providerId="LiveId" clId="{9D21B20A-1995-464E-B81F-528E36DEDC89}" dt="2020-05-11T01:10:33.727" v="502" actId="478"/>
          <ac:picMkLst>
            <pc:docMk/>
            <pc:sldMk cId="3427609695" sldId="259"/>
            <ac:picMk id="3" creationId="{741CDF96-33EE-49E5-B1E4-D36A1C4B057B}"/>
          </ac:picMkLst>
        </pc:picChg>
        <pc:picChg chg="add mod ord modCrop">
          <ac:chgData name=" " userId="9de9514f295d26bc" providerId="LiveId" clId="{9D21B20A-1995-464E-B81F-528E36DEDC89}" dt="2020-05-11T01:29:33.832" v="539" actId="166"/>
          <ac:picMkLst>
            <pc:docMk/>
            <pc:sldMk cId="3427609695" sldId="259"/>
            <ac:picMk id="6" creationId="{8BA791B4-AAC5-415E-B271-13DCDD97076C}"/>
          </ac:picMkLst>
        </pc:picChg>
        <pc:picChg chg="add mod modCrop">
          <ac:chgData name=" " userId="9de9514f295d26bc" providerId="LiveId" clId="{9D21B20A-1995-464E-B81F-528E36DEDC89}" dt="2020-05-11T01:29:29.254" v="538" actId="14100"/>
          <ac:picMkLst>
            <pc:docMk/>
            <pc:sldMk cId="3427609695" sldId="259"/>
            <ac:picMk id="7" creationId="{B6B16BA8-8945-46C2-B30D-D8CEAA030BBB}"/>
          </ac:picMkLst>
        </pc:picChg>
      </pc:sldChg>
      <pc:sldChg chg="del">
        <pc:chgData name=" " userId="9de9514f295d26bc" providerId="LiveId" clId="{9D21B20A-1995-464E-B81F-528E36DEDC89}" dt="2020-05-10T01:50:34.288" v="2" actId="2696"/>
        <pc:sldMkLst>
          <pc:docMk/>
          <pc:sldMk cId="1077816686" sldId="260"/>
        </pc:sldMkLst>
      </pc:sldChg>
      <pc:sldChg chg="addSp delSp modSp add mod setBg">
        <pc:chgData name=" " userId="9de9514f295d26bc" providerId="LiveId" clId="{9D21B20A-1995-464E-B81F-528E36DEDC89}" dt="2020-05-11T01:31:26.789" v="559" actId="20577"/>
        <pc:sldMkLst>
          <pc:docMk/>
          <pc:sldMk cId="3481168631" sldId="260"/>
        </pc:sldMkLst>
        <pc:spChg chg="add mod">
          <ac:chgData name=" " userId="9de9514f295d26bc" providerId="LiveId" clId="{9D21B20A-1995-464E-B81F-528E36DEDC89}" dt="2020-05-11T01:31:26.789" v="559" actId="20577"/>
          <ac:spMkLst>
            <pc:docMk/>
            <pc:sldMk cId="3481168631" sldId="260"/>
            <ac:spMk id="2" creationId="{131A8D1D-3903-410E-938B-00DF8FDDFB4E}"/>
          </ac:spMkLst>
        </pc:spChg>
        <pc:spChg chg="mod ord">
          <ac:chgData name=" " userId="9de9514f295d26bc" providerId="LiveId" clId="{9D21B20A-1995-464E-B81F-528E36DEDC89}" dt="2020-05-10T04:13:57.502" v="474" actId="26606"/>
          <ac:spMkLst>
            <pc:docMk/>
            <pc:sldMk cId="3481168631" sldId="260"/>
            <ac:spMk id="3" creationId="{CF81598A-E0DB-45D6-8EF1-703394070D77}"/>
          </ac:spMkLst>
        </pc:spChg>
        <pc:picChg chg="add del mod ord modCrop">
          <ac:chgData name=" " userId="9de9514f295d26bc" providerId="LiveId" clId="{9D21B20A-1995-464E-B81F-528E36DEDC89}" dt="2020-05-11T01:10:35.103" v="503" actId="478"/>
          <ac:picMkLst>
            <pc:docMk/>
            <pc:sldMk cId="3481168631" sldId="260"/>
            <ac:picMk id="4" creationId="{0F18C1B9-A299-49FD-819C-A740D36411D8}"/>
          </ac:picMkLst>
        </pc:picChg>
        <pc:picChg chg="add del mod modCrop">
          <ac:chgData name=" " userId="9de9514f295d26bc" providerId="LiveId" clId="{9D21B20A-1995-464E-B81F-528E36DEDC89}" dt="2020-05-11T01:10:35.775" v="504" actId="478"/>
          <ac:picMkLst>
            <pc:docMk/>
            <pc:sldMk cId="3481168631" sldId="260"/>
            <ac:picMk id="5" creationId="{25ADD2AA-2858-4CCB-B516-FCB9A416E429}"/>
          </ac:picMkLst>
        </pc:picChg>
        <pc:picChg chg="add mod ord modCrop">
          <ac:chgData name=" " userId="9de9514f295d26bc" providerId="LiveId" clId="{9D21B20A-1995-464E-B81F-528E36DEDC89}" dt="2020-05-11T01:31:13.135" v="556" actId="166"/>
          <ac:picMkLst>
            <pc:docMk/>
            <pc:sldMk cId="3481168631" sldId="260"/>
            <ac:picMk id="6" creationId="{8AF7A8CC-4546-4D74-8529-748F2AA5B767}"/>
          </ac:picMkLst>
        </pc:picChg>
        <pc:picChg chg="add mod modCrop">
          <ac:chgData name=" " userId="9de9514f295d26bc" providerId="LiveId" clId="{9D21B20A-1995-464E-B81F-528E36DEDC89}" dt="2020-05-11T01:31:10.022" v="555" actId="14100"/>
          <ac:picMkLst>
            <pc:docMk/>
            <pc:sldMk cId="3481168631" sldId="260"/>
            <ac:picMk id="7" creationId="{95F09D75-8393-459E-AFB8-4A2DB5E9DC0C}"/>
          </ac:picMkLst>
        </pc:picChg>
        <pc:picChg chg="add del">
          <ac:chgData name=" " userId="9de9514f295d26bc" providerId="LiveId" clId="{9D21B20A-1995-464E-B81F-528E36DEDC89}" dt="2020-05-10T04:13:57.502" v="474" actId="26606"/>
          <ac:picMkLst>
            <pc:docMk/>
            <pc:sldMk cId="3481168631" sldId="260"/>
            <ac:picMk id="10" creationId="{D04C0182-96E7-4A1B-8EAB-F910C2F3ED48}"/>
          </ac:picMkLst>
        </pc:picChg>
      </pc:sldChg>
      <pc:sldChg chg="addSp delSp modSp add del mod setBg">
        <pc:chgData name=" " userId="9de9514f295d26bc" providerId="LiveId" clId="{9D21B20A-1995-464E-B81F-528E36DEDC89}" dt="2020-05-10T02:04:49.057" v="233" actId="2696"/>
        <pc:sldMkLst>
          <pc:docMk/>
          <pc:sldMk cId="4221012484" sldId="261"/>
        </pc:sldMkLst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8" creationId="{E24F7045-1B8B-4422-9330-0BC8BF6065E3}"/>
          </ac:spMkLst>
        </pc:spChg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10" creationId="{7ED0B3BD-E968-4364-878A-47D3A6AEF099}"/>
          </ac:spMkLst>
        </pc:spChg>
        <pc:spChg chg="add del">
          <ac:chgData name=" " userId="9de9514f295d26bc" providerId="LiveId" clId="{9D21B20A-1995-464E-B81F-528E36DEDC89}" dt="2020-05-10T01:56:14.976" v="161" actId="26606"/>
          <ac:spMkLst>
            <pc:docMk/>
            <pc:sldMk cId="4221012484" sldId="261"/>
            <ac:spMk id="12" creationId="{C8E5BCBF-E5D0-444B-A584-4A5FF79F9D7E}"/>
          </ac:spMkLst>
        </pc:spChg>
        <pc:spChg chg="add del">
          <ac:chgData name=" " userId="9de9514f295d26bc" providerId="LiveId" clId="{9D21B20A-1995-464E-B81F-528E36DEDC89}" dt="2020-05-10T01:56:18.430" v="163" actId="26606"/>
          <ac:spMkLst>
            <pc:docMk/>
            <pc:sldMk cId="4221012484" sldId="261"/>
            <ac:spMk id="14" creationId="{5C56FD3A-4F39-4752-AC00-DB25CCA4ED73}"/>
          </ac:spMkLst>
        </pc:spChg>
        <pc:spChg chg="add del">
          <ac:chgData name=" " userId="9de9514f295d26bc" providerId="LiveId" clId="{9D21B20A-1995-464E-B81F-528E36DEDC89}" dt="2020-05-10T01:56:18.430" v="163" actId="26606"/>
          <ac:spMkLst>
            <pc:docMk/>
            <pc:sldMk cId="4221012484" sldId="261"/>
            <ac:spMk id="15" creationId="{772527DF-A25C-46B4-A5D9-BBE2E310ACAF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7" creationId="{E24F7045-1B8B-4422-9330-0BC8BF6065E3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8" creationId="{7ED0B3BD-E968-4364-878A-47D3A6AEF099}"/>
          </ac:spMkLst>
        </pc:spChg>
        <pc:spChg chg="add">
          <ac:chgData name=" " userId="9de9514f295d26bc" providerId="LiveId" clId="{9D21B20A-1995-464E-B81F-528E36DEDC89}" dt="2020-05-10T01:56:18.477" v="164" actId="26606"/>
          <ac:spMkLst>
            <pc:docMk/>
            <pc:sldMk cId="4221012484" sldId="261"/>
            <ac:spMk id="19" creationId="{C8E5BCBF-E5D0-444B-A584-4A5FF79F9D7E}"/>
          </ac:spMkLst>
        </pc:spChg>
        <pc:picChg chg="add del">
          <ac:chgData name=" " userId="9de9514f295d26bc" providerId="LiveId" clId="{9D21B20A-1995-464E-B81F-528E36DEDC89}" dt="2020-05-10T01:55:24.741" v="156" actId="478"/>
          <ac:picMkLst>
            <pc:docMk/>
            <pc:sldMk cId="4221012484" sldId="261"/>
            <ac:picMk id="2" creationId="{C80337F2-E133-45BC-8F74-889E8B409556}"/>
          </ac:picMkLst>
        </pc:picChg>
        <pc:picChg chg="add mod modCrop">
          <ac:chgData name=" " userId="9de9514f295d26bc" providerId="LiveId" clId="{9D21B20A-1995-464E-B81F-528E36DEDC89}" dt="2020-05-10T02:04:33.810" v="230" actId="1076"/>
          <ac:picMkLst>
            <pc:docMk/>
            <pc:sldMk cId="4221012484" sldId="261"/>
            <ac:picMk id="3" creationId="{05DAD911-6129-4D81-B065-0325B0AF4EE5}"/>
          </ac:picMkLst>
        </pc:picChg>
      </pc:sldChg>
      <pc:sldChg chg="addSp delSp modSp add mod setBg">
        <pc:chgData name=" " userId="9de9514f295d26bc" providerId="LiveId" clId="{9D21B20A-1995-464E-B81F-528E36DEDC89}" dt="2020-05-11T01:40:05.068" v="617" actId="1035"/>
        <pc:sldMkLst>
          <pc:docMk/>
          <pc:sldMk cId="1621891177" sldId="262"/>
        </pc:sldMkLst>
        <pc:spChg chg="add del mod">
          <ac:chgData name=" " userId="9de9514f295d26bc" providerId="LiveId" clId="{9D21B20A-1995-464E-B81F-528E36DEDC89}" dt="2020-05-11T01:38:48.664" v="598"/>
          <ac:spMkLst>
            <pc:docMk/>
            <pc:sldMk cId="1621891177" sldId="262"/>
            <ac:spMk id="2" creationId="{7477AB41-CB6D-4898-8691-A96FB5B62DED}"/>
          </ac:spMkLst>
        </pc:spChg>
        <pc:spChg chg="mod or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3" creationId="{20889FDB-0B30-4D4D-9133-80848D63DB71}"/>
          </ac:spMkLst>
        </pc:spChg>
        <pc:spChg chg="add mod">
          <ac:chgData name=" " userId="9de9514f295d26bc" providerId="LiveId" clId="{9D21B20A-1995-464E-B81F-528E36DEDC89}" dt="2020-05-11T01:40:05.068" v="617" actId="1035"/>
          <ac:spMkLst>
            <pc:docMk/>
            <pc:sldMk cId="1621891177" sldId="262"/>
            <ac:spMk id="8" creationId="{9AB3AC41-21BB-444C-9591-DB7E5A6D07D0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9" creationId="{E24F7045-1B8B-4422-9330-0BC8BF6065E3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11" creationId="{7ED0B3BD-E968-4364-878A-47D3A6AEF099}"/>
          </ac:spMkLst>
        </pc:spChg>
        <pc:spChg chg="add">
          <ac:chgData name=" " userId="9de9514f295d26bc" providerId="LiveId" clId="{9D21B20A-1995-464E-B81F-528E36DEDC89}" dt="2020-05-11T01:39:27.475" v="601" actId="26606"/>
          <ac:spMkLst>
            <pc:docMk/>
            <pc:sldMk cId="1621891177" sldId="262"/>
            <ac:spMk id="13" creationId="{C8E5BCBF-E5D0-444B-A584-4A5FF79F9D7E}"/>
          </ac:spMkLst>
        </pc:spChg>
        <pc:picChg chg="add mod ord modCrop">
          <ac:chgData name=" " userId="9de9514f295d26bc" providerId="LiveId" clId="{9D21B20A-1995-464E-B81F-528E36DEDC89}" dt="2020-05-11T01:39:27.475" v="601" actId="26606"/>
          <ac:picMkLst>
            <pc:docMk/>
            <pc:sldMk cId="1621891177" sldId="262"/>
            <ac:picMk id="4" creationId="{A7583BA8-0B4C-4164-B672-25C995D4BC08}"/>
          </ac:picMkLst>
        </pc:picChg>
      </pc:sldChg>
      <pc:sldChg chg="addSp delSp modSp add">
        <pc:chgData name=" " userId="9de9514f295d26bc" providerId="LiveId" clId="{9D21B20A-1995-464E-B81F-528E36DEDC89}" dt="2020-05-11T01:39:58.383" v="604" actId="20577"/>
        <pc:sldMkLst>
          <pc:docMk/>
          <pc:sldMk cId="2045653031" sldId="263"/>
        </pc:sldMkLst>
        <pc:spChg chg="add mod">
          <ac:chgData name=" " userId="9de9514f295d26bc" providerId="LiveId" clId="{9D21B20A-1995-464E-B81F-528E36DEDC89}" dt="2020-05-11T01:39:58.383" v="604" actId="20577"/>
          <ac:spMkLst>
            <pc:docMk/>
            <pc:sldMk cId="2045653031" sldId="263"/>
            <ac:spMk id="4" creationId="{58DD4E22-1D1D-493D-BC6C-A5CD692C1461}"/>
          </ac:spMkLst>
        </pc:spChg>
        <pc:spChg chg="mod">
          <ac:chgData name=" " userId="9de9514f295d26bc" providerId="LiveId" clId="{9D21B20A-1995-464E-B81F-528E36DEDC89}" dt="2020-05-10T02:17:19.661" v="445" actId="1076"/>
          <ac:spMkLst>
            <pc:docMk/>
            <pc:sldMk cId="2045653031" sldId="263"/>
            <ac:spMk id="5" creationId="{1F1D7135-309B-4B6A-A734-43A08C565DED}"/>
          </ac:spMkLst>
        </pc:spChg>
        <pc:picChg chg="add del mod ord">
          <ac:chgData name=" " userId="9de9514f295d26bc" providerId="LiveId" clId="{9D21B20A-1995-464E-B81F-528E36DEDC89}" dt="2020-05-11T01:10:40.224" v="507" actId="478"/>
          <ac:picMkLst>
            <pc:docMk/>
            <pc:sldMk cId="2045653031" sldId="263"/>
            <ac:picMk id="2" creationId="{195D259A-1112-4CF5-B9AC-A1098E6DC08B}"/>
          </ac:picMkLst>
        </pc:picChg>
        <pc:picChg chg="add del mod modCrop">
          <ac:chgData name=" " userId="9de9514f295d26bc" providerId="LiveId" clId="{9D21B20A-1995-464E-B81F-528E36DEDC89}" dt="2020-05-11T01:10:40.815" v="508" actId="478"/>
          <ac:picMkLst>
            <pc:docMk/>
            <pc:sldMk cId="2045653031" sldId="263"/>
            <ac:picMk id="3" creationId="{C22171FB-0A35-418B-8153-3E9EB60A863E}"/>
          </ac:picMkLst>
        </pc:picChg>
        <pc:picChg chg="add mod ord modCrop">
          <ac:chgData name=" " userId="9de9514f295d26bc" providerId="LiveId" clId="{9D21B20A-1995-464E-B81F-528E36DEDC89}" dt="2020-05-11T01:35:54.100" v="592" actId="166"/>
          <ac:picMkLst>
            <pc:docMk/>
            <pc:sldMk cId="2045653031" sldId="263"/>
            <ac:picMk id="6" creationId="{2862327D-A0D4-418C-B12C-D480C128980A}"/>
          </ac:picMkLst>
        </pc:picChg>
        <pc:picChg chg="add mod modCrop">
          <ac:chgData name=" " userId="9de9514f295d26bc" providerId="LiveId" clId="{9D21B20A-1995-464E-B81F-528E36DEDC89}" dt="2020-05-11T01:35:50.395" v="591" actId="14100"/>
          <ac:picMkLst>
            <pc:docMk/>
            <pc:sldMk cId="2045653031" sldId="263"/>
            <ac:picMk id="7" creationId="{E0A2408B-63EF-47F5-BC40-FA5B6D0CF155}"/>
          </ac:picMkLst>
        </pc:picChg>
      </pc:sldChg>
      <pc:sldChg chg="addSp delSp modSp add mod setBg">
        <pc:chgData name=" " userId="9de9514f295d26bc" providerId="LiveId" clId="{9D21B20A-1995-464E-B81F-528E36DEDC89}" dt="2020-05-11T01:39:38.254" v="602"/>
        <pc:sldMkLst>
          <pc:docMk/>
          <pc:sldMk cId="1549360018" sldId="264"/>
        </pc:sldMkLst>
        <pc:spChg chg="mod">
          <ac:chgData name=" " userId="9de9514f295d26bc" providerId="LiveId" clId="{9D21B20A-1995-464E-B81F-528E36DEDC89}" dt="2020-05-10T02:17:33.809" v="447" actId="1076"/>
          <ac:spMkLst>
            <pc:docMk/>
            <pc:sldMk cId="1549360018" sldId="264"/>
            <ac:spMk id="3" creationId="{5C23005B-48FE-4743-895E-CEDECC842FE8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11" creationId="{C8E5BCBF-E5D0-444B-A584-4A5FF79F9D7E}"/>
          </ac:spMkLst>
        </pc:spChg>
        <pc:spChg chg="add mod">
          <ac:chgData name=" " userId="9de9514f295d26bc" providerId="LiveId" clId="{9D21B20A-1995-464E-B81F-528E36DEDC89}" dt="2020-05-10T02:13:31.146" v="334" actId="20577"/>
          <ac:spMkLst>
            <pc:docMk/>
            <pc:sldMk cId="1549360018" sldId="264"/>
            <ac:spMk id="14" creationId="{DEA6AD43-3F64-4589-9B60-CE3150EAA9A4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16" creationId="{E24F7045-1B8B-4422-9330-0BC8BF6065E3}"/>
          </ac:spMkLst>
        </pc:spChg>
        <pc:spChg chg="add del">
          <ac:chgData name=" " userId="9de9514f295d26bc" providerId="LiveId" clId="{9D21B20A-1995-464E-B81F-528E36DEDC89}" dt="2020-05-11T01:39:38.254" v="602"/>
          <ac:spMkLst>
            <pc:docMk/>
            <pc:sldMk cId="1549360018" sldId="264"/>
            <ac:spMk id="17" creationId="{860B5CB6-573A-4108-948D-6AF8653DCE06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18" creationId="{7ED0B3BD-E968-4364-878A-47D3A6AEF099}"/>
          </ac:spMkLst>
        </pc:spChg>
        <pc:spChg chg="add del">
          <ac:chgData name=" " userId="9de9514f295d26bc" providerId="LiveId" clId="{9D21B20A-1995-464E-B81F-528E36DEDC89}" dt="2020-05-10T02:10:50.310" v="280" actId="26606"/>
          <ac:spMkLst>
            <pc:docMk/>
            <pc:sldMk cId="1549360018" sldId="264"/>
            <ac:spMk id="20" creationId="{C8E5BCBF-E5D0-444B-A584-4A5FF79F9D7E}"/>
          </ac:spMkLst>
        </pc:spChg>
        <pc:spChg chg="add del">
          <ac:chgData name=" " userId="9de9514f295d26bc" providerId="LiveId" clId="{9D21B20A-1995-464E-B81F-528E36DEDC89}" dt="2020-05-10T02:10:51.089" v="282" actId="26606"/>
          <ac:spMkLst>
            <pc:docMk/>
            <pc:sldMk cId="1549360018" sldId="264"/>
            <ac:spMk id="22" creationId="{5C56FD3A-4F39-4752-AC00-DB25CCA4ED73}"/>
          </ac:spMkLst>
        </pc:spChg>
        <pc:spChg chg="add del">
          <ac:chgData name=" " userId="9de9514f295d26bc" providerId="LiveId" clId="{9D21B20A-1995-464E-B81F-528E36DEDC89}" dt="2020-05-10T02:10:51.089" v="282" actId="26606"/>
          <ac:spMkLst>
            <pc:docMk/>
            <pc:sldMk cId="1549360018" sldId="264"/>
            <ac:spMk id="23" creationId="{772527DF-A25C-46B4-A5D9-BBE2E310ACAF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5" creationId="{E24F7045-1B8B-4422-9330-0BC8BF6065E3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6" creationId="{7ED0B3BD-E968-4364-878A-47D3A6AEF099}"/>
          </ac:spMkLst>
        </pc:spChg>
        <pc:spChg chg="add">
          <ac:chgData name=" " userId="9de9514f295d26bc" providerId="LiveId" clId="{9D21B20A-1995-464E-B81F-528E36DEDC89}" dt="2020-05-10T02:10:51.095" v="283" actId="26606"/>
          <ac:spMkLst>
            <pc:docMk/>
            <pc:sldMk cId="1549360018" sldId="264"/>
            <ac:spMk id="27" creationId="{C8E5BCBF-E5D0-444B-A584-4A5FF79F9D7E}"/>
          </ac:spMkLst>
        </pc:spChg>
        <pc:picChg chg="add mod modCrop">
          <ac:chgData name=" " userId="9de9514f295d26bc" providerId="LiveId" clId="{9D21B20A-1995-464E-B81F-528E36DEDC89}" dt="2020-05-10T02:10:51.095" v="283" actId="26606"/>
          <ac:picMkLst>
            <pc:docMk/>
            <pc:sldMk cId="1549360018" sldId="264"/>
            <ac:picMk id="2" creationId="{E2D36E9B-FC7B-4007-A480-3B1E5C73754B}"/>
          </ac:picMkLst>
        </pc:picChg>
      </pc:sldChg>
      <pc:sldChg chg="addSp delSp modSp add del mod setBg">
        <pc:chgData name=" " userId="9de9514f295d26bc" providerId="LiveId" clId="{9D21B20A-1995-464E-B81F-528E36DEDC89}" dt="2020-05-10T02:08:48.725" v="261" actId="2696"/>
        <pc:sldMkLst>
          <pc:docMk/>
          <pc:sldMk cId="3249488301" sldId="264"/>
        </pc:sldMkLst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1" creationId="{C8E5BCBF-E5D0-444B-A584-4A5FF79F9D7E}"/>
          </ac:spMkLst>
        </pc:spChg>
        <pc:spChg chg="add del">
          <ac:chgData name=" " userId="9de9514f295d26bc" providerId="LiveId" clId="{9D21B20A-1995-464E-B81F-528E36DEDC89}" dt="2020-05-10T02:07:26.287" v="251" actId="26606"/>
          <ac:spMkLst>
            <pc:docMk/>
            <pc:sldMk cId="3249488301" sldId="264"/>
            <ac:spMk id="16" creationId="{D64A12F0-8158-4372-9761-AD0A6ED30C2E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8" creationId="{7ED0B3BD-E968-4364-878A-47D3A6AEF099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19" creationId="{E24F7045-1B8B-4422-9330-0BC8BF6065E3}"/>
          </ac:spMkLst>
        </pc:spChg>
        <pc:spChg chg="add">
          <ac:chgData name=" " userId="9de9514f295d26bc" providerId="LiveId" clId="{9D21B20A-1995-464E-B81F-528E36DEDC89}" dt="2020-05-10T02:07:26.287" v="252" actId="26606"/>
          <ac:spMkLst>
            <pc:docMk/>
            <pc:sldMk cId="3249488301" sldId="264"/>
            <ac:spMk id="20" creationId="{C8E5BCBF-E5D0-444B-A584-4A5FF79F9D7E}"/>
          </ac:spMkLst>
        </pc:spChg>
        <pc:picChg chg="add del mod modCrop">
          <ac:chgData name=" " userId="9de9514f295d26bc" providerId="LiveId" clId="{9D21B20A-1995-464E-B81F-528E36DEDC89}" dt="2020-05-10T02:08:37.834" v="259" actId="478"/>
          <ac:picMkLst>
            <pc:docMk/>
            <pc:sldMk cId="3249488301" sldId="264"/>
            <ac:picMk id="2" creationId="{3644A6C6-5D96-4793-84C4-A203D0258693}"/>
          </ac:picMkLst>
        </pc:picChg>
      </pc:sldChg>
      <pc:sldChg chg="addSp delSp modSp add del mod setBg">
        <pc:chgData name=" " userId="9de9514f295d26bc" providerId="LiveId" clId="{9D21B20A-1995-464E-B81F-528E36DEDC89}" dt="2020-05-10T02:10:31.102" v="274" actId="2696"/>
        <pc:sldMkLst>
          <pc:docMk/>
          <pc:sldMk cId="2343791044" sldId="265"/>
        </pc:sldMkLst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7" creationId="{E24F7045-1B8B-4422-9330-0BC8BF6065E3}"/>
          </ac:spMkLst>
        </pc:spChg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9" creationId="{7ED0B3BD-E968-4364-878A-47D3A6AEF099}"/>
          </ac:spMkLst>
        </pc:spChg>
        <pc:spChg chg="add del">
          <ac:chgData name=" " userId="9de9514f295d26bc" providerId="LiveId" clId="{9D21B20A-1995-464E-B81F-528E36DEDC89}" dt="2020-05-10T02:09:42.845" v="265" actId="26606"/>
          <ac:spMkLst>
            <pc:docMk/>
            <pc:sldMk cId="2343791044" sldId="265"/>
            <ac:spMk id="11" creationId="{C8E5BCBF-E5D0-444B-A584-4A5FF79F9D7E}"/>
          </ac:spMkLst>
        </pc:spChg>
        <pc:spChg chg="add del">
          <ac:chgData name=" " userId="9de9514f295d26bc" providerId="LiveId" clId="{9D21B20A-1995-464E-B81F-528E36DEDC89}" dt="2020-05-10T02:09:46.551" v="267" actId="26606"/>
          <ac:spMkLst>
            <pc:docMk/>
            <pc:sldMk cId="2343791044" sldId="265"/>
            <ac:spMk id="13" creationId="{5C56FD3A-4F39-4752-AC00-DB25CCA4ED73}"/>
          </ac:spMkLst>
        </pc:spChg>
        <pc:spChg chg="add del">
          <ac:chgData name=" " userId="9de9514f295d26bc" providerId="LiveId" clId="{9D21B20A-1995-464E-B81F-528E36DEDC89}" dt="2020-05-10T02:09:46.551" v="267" actId="26606"/>
          <ac:spMkLst>
            <pc:docMk/>
            <pc:sldMk cId="2343791044" sldId="265"/>
            <ac:spMk id="14" creationId="{772527DF-A25C-46B4-A5D9-BBE2E310ACAF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6" creationId="{E24F7045-1B8B-4422-9330-0BC8BF6065E3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7" creationId="{7ED0B3BD-E968-4364-878A-47D3A6AEF099}"/>
          </ac:spMkLst>
        </pc:spChg>
        <pc:spChg chg="add del">
          <ac:chgData name=" " userId="9de9514f295d26bc" providerId="LiveId" clId="{9D21B20A-1995-464E-B81F-528E36DEDC89}" dt="2020-05-10T02:09:48.912" v="269" actId="26606"/>
          <ac:spMkLst>
            <pc:docMk/>
            <pc:sldMk cId="2343791044" sldId="265"/>
            <ac:spMk id="18" creationId="{C8E5BCBF-E5D0-444B-A584-4A5FF79F9D7E}"/>
          </ac:spMkLst>
        </pc:spChg>
        <pc:spChg chg="add del">
          <ac:chgData name=" " userId="9de9514f295d26bc" providerId="LiveId" clId="{9D21B20A-1995-464E-B81F-528E36DEDC89}" dt="2020-05-10T02:09:49.938" v="271" actId="26606"/>
          <ac:spMkLst>
            <pc:docMk/>
            <pc:sldMk cId="2343791044" sldId="265"/>
            <ac:spMk id="20" creationId="{5C56FD3A-4F39-4752-AC00-DB25CCA4ED73}"/>
          </ac:spMkLst>
        </pc:spChg>
        <pc:spChg chg="add del">
          <ac:chgData name=" " userId="9de9514f295d26bc" providerId="LiveId" clId="{9D21B20A-1995-464E-B81F-528E36DEDC89}" dt="2020-05-10T02:09:49.938" v="271" actId="26606"/>
          <ac:spMkLst>
            <pc:docMk/>
            <pc:sldMk cId="2343791044" sldId="265"/>
            <ac:spMk id="21" creationId="{772527DF-A25C-46B4-A5D9-BBE2E310ACAF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3" creationId="{E24F7045-1B8B-4422-9330-0BC8BF6065E3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4" creationId="{7ED0B3BD-E968-4364-878A-47D3A6AEF099}"/>
          </ac:spMkLst>
        </pc:spChg>
        <pc:spChg chg="add del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25" creationId="{C8E5BCBF-E5D0-444B-A584-4A5FF79F9D7E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0" creationId="{E24F7045-1B8B-4422-9330-0BC8BF6065E3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2" creationId="{7ED0B3BD-E968-4364-878A-47D3A6AEF099}"/>
          </ac:spMkLst>
        </pc:spChg>
        <pc:spChg chg="add">
          <ac:chgData name=" " userId="9de9514f295d26bc" providerId="LiveId" clId="{9D21B20A-1995-464E-B81F-528E36DEDC89}" dt="2020-05-10T02:10:00.630" v="273" actId="26606"/>
          <ac:spMkLst>
            <pc:docMk/>
            <pc:sldMk cId="2343791044" sldId="265"/>
            <ac:spMk id="34" creationId="{C8E5BCBF-E5D0-444B-A584-4A5FF79F9D7E}"/>
          </ac:spMkLst>
        </pc:spChg>
        <pc:picChg chg="add mod modCrop">
          <ac:chgData name=" " userId="9de9514f295d26bc" providerId="LiveId" clId="{9D21B20A-1995-464E-B81F-528E36DEDC89}" dt="2020-05-10T02:10:00.630" v="273" actId="26606"/>
          <ac:picMkLst>
            <pc:docMk/>
            <pc:sldMk cId="2343791044" sldId="265"/>
            <ac:picMk id="2" creationId="{DD427E7A-EB92-45C0-913A-2EC2FC70E420}"/>
          </ac:picMkLst>
        </pc:picChg>
      </pc:sldChg>
      <pc:sldChg chg="addSp delSp modSp add">
        <pc:chgData name=" " userId="9de9514f295d26bc" providerId="LiveId" clId="{9D21B20A-1995-464E-B81F-528E36DEDC89}" dt="2020-05-11T01:33:13.802" v="576" actId="166"/>
        <pc:sldMkLst>
          <pc:docMk/>
          <pc:sldMk cId="3158163825" sldId="265"/>
        </pc:sldMkLst>
        <pc:spChg chg="mod">
          <ac:chgData name=" " userId="9de9514f295d26bc" providerId="LiveId" clId="{9D21B20A-1995-464E-B81F-528E36DEDC89}" dt="2020-05-11T01:31:38.723" v="563" actId="20577"/>
          <ac:spMkLst>
            <pc:docMk/>
            <pc:sldMk cId="3158163825" sldId="265"/>
            <ac:spMk id="2" creationId="{131A8D1D-3903-410E-938B-00DF8FDDFB4E}"/>
          </ac:spMkLst>
        </pc:spChg>
        <pc:picChg chg="add del mod modCrop">
          <ac:chgData name=" " userId="9de9514f295d26bc" providerId="LiveId" clId="{9D21B20A-1995-464E-B81F-528E36DEDC89}" dt="2020-05-11T01:10:38.239" v="506" actId="478"/>
          <ac:picMkLst>
            <pc:docMk/>
            <pc:sldMk cId="3158163825" sldId="265"/>
            <ac:picMk id="4" creationId="{582CB625-3B29-4814-9A0A-9A07842DF105}"/>
          </ac:picMkLst>
        </pc:picChg>
        <pc:picChg chg="add del mod modCrop">
          <ac:chgData name=" " userId="9de9514f295d26bc" providerId="LiveId" clId="{9D21B20A-1995-464E-B81F-528E36DEDC89}" dt="2020-05-11T01:10:37.616" v="505" actId="478"/>
          <ac:picMkLst>
            <pc:docMk/>
            <pc:sldMk cId="3158163825" sldId="265"/>
            <ac:picMk id="5" creationId="{FF3D13C8-A96D-458B-9C40-BAE9418896D2}"/>
          </ac:picMkLst>
        </pc:picChg>
        <pc:picChg chg="add mod ord modCrop">
          <ac:chgData name=" " userId="9de9514f295d26bc" providerId="LiveId" clId="{9D21B20A-1995-464E-B81F-528E36DEDC89}" dt="2020-05-11T01:33:13.802" v="576" actId="166"/>
          <ac:picMkLst>
            <pc:docMk/>
            <pc:sldMk cId="3158163825" sldId="265"/>
            <ac:picMk id="6" creationId="{3B8B447E-FA48-45C2-9D63-A114945F4BA1}"/>
          </ac:picMkLst>
        </pc:picChg>
        <pc:picChg chg="add mod modCrop">
          <ac:chgData name=" " userId="9de9514f295d26bc" providerId="LiveId" clId="{9D21B20A-1995-464E-B81F-528E36DEDC89}" dt="2020-05-11T01:33:09.934" v="575" actId="14100"/>
          <ac:picMkLst>
            <pc:docMk/>
            <pc:sldMk cId="3158163825" sldId="265"/>
            <ac:picMk id="7" creationId="{764A964B-B295-4ECC-9C87-6A20CA235C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53CA-8B9E-4337-9386-A83BDA935E6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453D-E3FE-49EB-8D72-5345989F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B453D-E3FE-49EB-8D72-5345989F2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34C7-E58B-485D-B806-49E7A114C78F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97E-BC1E-4C0E-8E5A-AC7FC52B0D28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44D-82B5-4A76-A7E8-0305CECDBCD2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7389-53A8-4E3C-BFFA-F07477936FCE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83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944-959E-4AC8-96C3-FC6D579CB3C4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CA10-874E-4636-A787-3D38EDD53A4E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4CD6-E89D-4A67-A718-1340459B2992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D8F-B80B-4344-AB3E-FA7A8276B43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0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362-8424-4C37-A96C-6FD29F5EC4F7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3288-F6A0-414B-8710-5B682C94A351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4377-EDA4-43B8-A330-1ECCB66C9C9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3C9-1561-45A6-A079-BE5FBED31024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5E12-8B99-4776-9E05-2B57262687D9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F60-458C-4B91-8BB5-B8F1EBD07DC7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B59E-964A-4C33-ADC8-EE8A5AFB2B09}" type="datetime1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5BC-8B2C-492E-9173-1C4B600E2560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DD1-0A23-40CA-9005-BD51650F0FBE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C65F66-47A7-4A25-AAF8-EB9F85BA8D65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D96D18-ADC9-485D-8F98-77B76423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5C8AA-7E0D-4B16-9668-425BC9E0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4617" y="965196"/>
            <a:ext cx="3137262" cy="2633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DADADA"/>
                </a:solidFill>
                <a:effectLst/>
              </a:rPr>
              <a:t>Sentiment Analysis  </a:t>
            </a:r>
            <a:br>
              <a:rPr lang="en-US" sz="3100" dirty="0">
                <a:solidFill>
                  <a:srgbClr val="DADADA"/>
                </a:solidFill>
                <a:effectLst/>
              </a:rPr>
            </a:br>
            <a:r>
              <a:rPr lang="en-US" sz="3100" dirty="0">
                <a:solidFill>
                  <a:srgbClr val="DADADA"/>
                </a:solidFill>
                <a:effectLst/>
              </a:rPr>
              <a:t>State of the Union</a:t>
            </a:r>
            <a:br>
              <a:rPr lang="en-US" sz="3100" dirty="0">
                <a:solidFill>
                  <a:srgbClr val="DADADA"/>
                </a:solidFill>
                <a:effectLst/>
              </a:rPr>
            </a:br>
            <a:r>
              <a:rPr lang="en-US" sz="3100" dirty="0">
                <a:solidFill>
                  <a:srgbClr val="DADADA"/>
                </a:solidFill>
                <a:effectLst/>
              </a:rPr>
              <a:t>Obama vs Trump</a:t>
            </a:r>
            <a:endParaRPr lang="en-US" sz="3100" dirty="0">
              <a:solidFill>
                <a:srgbClr val="DADAD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D260-320B-4B26-9E83-00B01A02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17" y="3598339"/>
            <a:ext cx="3137262" cy="1675335"/>
          </a:xfrm>
        </p:spPr>
        <p:txBody>
          <a:bodyPr>
            <a:normAutofit/>
          </a:bodyPr>
          <a:lstStyle/>
          <a:p>
            <a:endParaRPr lang="en-US" sz="1600" i="1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5B6391"/>
              </a:solidFill>
              <a:effectLst/>
            </a:endParaRPr>
          </a:p>
          <a:p>
            <a:r>
              <a:rPr lang="en-US" sz="1600" i="1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5B6391"/>
                </a:solidFill>
                <a:effectLst/>
              </a:rPr>
              <a:t>DATA 607 – Final Project – </a:t>
            </a:r>
          </a:p>
          <a:p>
            <a:r>
              <a:rPr lang="en-US" sz="1600" i="1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5B6391"/>
                </a:solidFill>
                <a:effectLst/>
              </a:rPr>
              <a:t>Vinayak Kamath</a:t>
            </a:r>
            <a:endParaRPr lang="en-US" sz="1600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5B6391"/>
              </a:solidFill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AE64-D59D-48EB-869C-829B1CC2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1" r="10964" b="-1"/>
          <a:stretch/>
        </p:blipFill>
        <p:spPr>
          <a:xfrm>
            <a:off x="1380511" y="1438360"/>
            <a:ext cx="5561988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7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84A5F8-90A3-4994-B757-60F37AB9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1CEAA-C6A6-4394-9B96-DF1AE472C8E8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2B1D3-7802-43B7-9982-D8ADD39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414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F0C8A7-B560-46D0-9649-FDF1AED6E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92" r="859"/>
          <a:stretch/>
        </p:blipFill>
        <p:spPr>
          <a:xfrm>
            <a:off x="643467" y="64566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DE643-625C-4C96-B1C5-725D6D666A6B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Barack Hussein Obama II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5837-BBAD-4049-8183-79F358F4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B6BA4-60E9-4C76-AE7E-05CD86E22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0"/>
          <a:stretch/>
        </p:blipFill>
        <p:spPr>
          <a:xfrm>
            <a:off x="5177342" y="3315854"/>
            <a:ext cx="7014658" cy="353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54B68-2CA7-43DC-B3BC-4AC3F692CD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8"/>
          <a:stretch/>
        </p:blipFill>
        <p:spPr>
          <a:xfrm>
            <a:off x="-1" y="9242"/>
            <a:ext cx="9039225" cy="45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68ACE-F38A-4741-AE14-00BAA192CAD4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Donald John Trump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9632-6710-41D1-94FA-FDE6F355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16BA8-8945-46C2-B30D-D8CEAA030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"/>
          <a:stretch/>
        </p:blipFill>
        <p:spPr>
          <a:xfrm>
            <a:off x="5172182" y="3324225"/>
            <a:ext cx="7019818" cy="352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791B4-AAC5-415E-B271-13DCDD970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63"/>
          <a:stretch/>
        </p:blipFill>
        <p:spPr>
          <a:xfrm>
            <a:off x="0" y="9242"/>
            <a:ext cx="9035648" cy="45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A8D1D-3903-410E-938B-00DF8FDDFB4E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Obama vs Trump 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Sentiments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1598A-E0DB-45D6-8EF1-7033940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09D75-8393-459E-AFB8-4A2DB5E9D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3"/>
          <a:stretch/>
        </p:blipFill>
        <p:spPr>
          <a:xfrm>
            <a:off x="5181600" y="3323476"/>
            <a:ext cx="7010399" cy="3525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7A8CC-4546-4D74-8529-748F2AA5B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0"/>
          <a:stretch/>
        </p:blipFill>
        <p:spPr>
          <a:xfrm>
            <a:off x="0" y="9241"/>
            <a:ext cx="9040544" cy="45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A8D1D-3903-410E-938B-00DF8FDDFB4E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Obama vs Trump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1598A-E0DB-45D6-8EF1-7033940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A964B-B295-4ECC-9C87-6A20CA23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/>
          <a:stretch/>
        </p:blipFill>
        <p:spPr>
          <a:xfrm>
            <a:off x="5181601" y="3364631"/>
            <a:ext cx="7010400" cy="349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B447E-FA48-45C2-9D63-A114945F4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4"/>
          <a:stretch/>
        </p:blipFill>
        <p:spPr>
          <a:xfrm>
            <a:off x="0" y="0"/>
            <a:ext cx="9258300" cy="46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DD4E22-1D1D-493D-BC6C-A5CD692C1461}"/>
              </a:ext>
            </a:extLst>
          </p:cNvPr>
          <p:cNvSpPr txBox="1"/>
          <p:nvPr/>
        </p:nvSpPr>
        <p:spPr>
          <a:xfrm>
            <a:off x="8303492" y="9242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Linguistic Complexity 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D7135-309B-4B6A-A734-43A08C5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2408B-63EF-47F5-BC40-FA5B6D0C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1"/>
          <a:stretch/>
        </p:blipFill>
        <p:spPr>
          <a:xfrm>
            <a:off x="4243441" y="2876550"/>
            <a:ext cx="7948559" cy="39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2327D-A0D4-418C-B12C-D480C1289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"/>
          <a:stretch/>
        </p:blipFill>
        <p:spPr>
          <a:xfrm>
            <a:off x="0" y="-1"/>
            <a:ext cx="908708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83BA8-0B4C-4164-B672-25C995D4B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1"/>
          <a:stretch/>
        </p:blipFill>
        <p:spPr>
          <a:xfrm>
            <a:off x="643467" y="699979"/>
            <a:ext cx="10905066" cy="54580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89FDB-0B30-4D4D-9133-80848D63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82038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D96D18-ADC9-485D-8F98-77B7642366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3AC41-21BB-444C-9591-DB7E5A6D07D0}"/>
              </a:ext>
            </a:extLst>
          </p:cNvPr>
          <p:cNvSpPr txBox="1"/>
          <p:nvPr/>
        </p:nvSpPr>
        <p:spPr>
          <a:xfrm>
            <a:off x="84558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6218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D36E9B-FC7B-4007-A480-3B1E5C737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8"/>
          <a:stretch/>
        </p:blipFill>
        <p:spPr>
          <a:xfrm>
            <a:off x="643467" y="678889"/>
            <a:ext cx="10905066" cy="5500222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6AD43-3F64-4589-9B60-CE3150EAA9A4}"/>
              </a:ext>
            </a:extLst>
          </p:cNvPr>
          <p:cNvSpPr txBox="1"/>
          <p:nvPr/>
        </p:nvSpPr>
        <p:spPr>
          <a:xfrm>
            <a:off x="8303492" y="9242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3005B-48FE-4743-895E-CEDECC84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9426"/>
            <a:ext cx="753545" cy="365125"/>
          </a:xfrm>
        </p:spPr>
        <p:txBody>
          <a:bodyPr/>
          <a:lstStyle/>
          <a:p>
            <a:fld id="{9FD96D18-ADC9-485D-8F98-77B7642366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Sentiment Analysis   State of the Union Obama vs Trump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 State of the Union Obama vs Trump</dc:title>
  <dc:creator>kamat</dc:creator>
  <cp:lastModifiedBy>kamat</cp:lastModifiedBy>
  <cp:revision>1</cp:revision>
  <dcterms:created xsi:type="dcterms:W3CDTF">2020-05-11T01:39:27Z</dcterms:created>
  <dcterms:modified xsi:type="dcterms:W3CDTF">2020-05-11T01:42:25Z</dcterms:modified>
</cp:coreProperties>
</file>